
<file path=[Content_Types].xml><?xml version="1.0" encoding="utf-8"?>
<Types xmlns="http://schemas.openxmlformats.org/package/2006/content-types">
  <Default Extension="png" ContentType="image/png"/>
  <Default Extension="rels" ContentType="application/vnd.openxmlformats-package.relationships+xml"/>
  <Default Extension="tiff" ContentType="image/tif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header1.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webextensions/webextension2.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76B7AF7" w14:textId="56669B34" w:rsidR="0029381C" w:rsidRPr="00154C86" w:rsidRDefault="0029381C" w:rsidP="006C4EE4">
      <w:pPr>
        <w:spacing w:line="240" w:lineRule="auto"/>
        <w:jc w:val="center"/>
        <w:rPr>
          <w:b/>
          <w:bCs/>
          <w:sz w:val="32"/>
          <w:szCs w:val="32"/>
        </w:rPr>
      </w:pPr>
      <w:r w:rsidRPr="00154C86">
        <w:rPr>
          <w:b/>
          <w:bCs/>
          <w:sz w:val="32"/>
          <w:szCs w:val="32"/>
        </w:rPr>
        <w:t xml:space="preserve">Multiphysics modeling to understand microwave-food interactions in a multi-port solid-state microwave </w:t>
      </w:r>
      <w:proofErr w:type="gramStart"/>
      <w:r w:rsidR="00663C56" w:rsidRPr="00154C86">
        <w:rPr>
          <w:b/>
          <w:bCs/>
          <w:sz w:val="32"/>
          <w:szCs w:val="32"/>
        </w:rPr>
        <w:t>system</w:t>
      </w:r>
      <w:proofErr w:type="gramEnd"/>
    </w:p>
    <w:p w14:paraId="4EE2612B" w14:textId="77777777" w:rsidR="002A58DE" w:rsidRPr="00154C86" w:rsidRDefault="002A58DE" w:rsidP="007375E6">
      <w:pPr>
        <w:spacing w:line="276" w:lineRule="auto"/>
        <w:jc w:val="center"/>
        <w:rPr>
          <w:sz w:val="36"/>
          <w:szCs w:val="36"/>
        </w:rPr>
      </w:pPr>
    </w:p>
    <w:p w14:paraId="5DB68C48" w14:textId="77777777" w:rsidR="002A58DE" w:rsidRPr="00154C86" w:rsidRDefault="002A58DE" w:rsidP="007375E6">
      <w:pPr>
        <w:spacing w:line="276" w:lineRule="auto"/>
        <w:jc w:val="center"/>
        <w:rPr>
          <w:sz w:val="36"/>
          <w:szCs w:val="36"/>
        </w:rPr>
      </w:pPr>
    </w:p>
    <w:p w14:paraId="3F3081F2" w14:textId="77777777" w:rsidR="002A58DE" w:rsidRPr="00154C86" w:rsidRDefault="002A58DE" w:rsidP="007375E6">
      <w:pPr>
        <w:spacing w:line="276" w:lineRule="auto"/>
        <w:jc w:val="center"/>
        <w:rPr>
          <w:sz w:val="36"/>
          <w:szCs w:val="36"/>
        </w:rPr>
      </w:pPr>
    </w:p>
    <w:p w14:paraId="42F5E7F2" w14:textId="77777777" w:rsidR="002A58DE" w:rsidRPr="00154C86" w:rsidRDefault="002A58DE" w:rsidP="007375E6">
      <w:pPr>
        <w:spacing w:line="276" w:lineRule="auto"/>
        <w:jc w:val="center"/>
        <w:rPr>
          <w:sz w:val="36"/>
          <w:szCs w:val="36"/>
        </w:rPr>
      </w:pPr>
    </w:p>
    <w:p w14:paraId="6ED0103E" w14:textId="77777777" w:rsidR="002A58DE" w:rsidRPr="00154C86" w:rsidRDefault="002A58DE" w:rsidP="007375E6">
      <w:pPr>
        <w:spacing w:line="276" w:lineRule="auto"/>
        <w:jc w:val="center"/>
        <w:rPr>
          <w:sz w:val="36"/>
          <w:szCs w:val="36"/>
        </w:rPr>
      </w:pPr>
    </w:p>
    <w:p w14:paraId="3F0C18DA" w14:textId="77777777" w:rsidR="002A58DE" w:rsidRPr="00154C86" w:rsidRDefault="002A58DE" w:rsidP="007375E6">
      <w:pPr>
        <w:spacing w:line="276" w:lineRule="auto"/>
        <w:jc w:val="center"/>
        <w:rPr>
          <w:sz w:val="36"/>
          <w:szCs w:val="36"/>
        </w:rPr>
      </w:pPr>
    </w:p>
    <w:p w14:paraId="4E2246A0" w14:textId="77777777" w:rsidR="002A58DE" w:rsidRPr="00154C86" w:rsidRDefault="002A58DE" w:rsidP="007375E6">
      <w:pPr>
        <w:spacing w:line="276" w:lineRule="auto"/>
        <w:jc w:val="center"/>
        <w:rPr>
          <w:sz w:val="36"/>
          <w:szCs w:val="36"/>
        </w:rPr>
      </w:pPr>
    </w:p>
    <w:p w14:paraId="13FC4364" w14:textId="77777777" w:rsidR="002A58DE" w:rsidRPr="00154C86" w:rsidRDefault="002A58DE" w:rsidP="007375E6">
      <w:pPr>
        <w:spacing w:line="276" w:lineRule="auto"/>
        <w:jc w:val="center"/>
        <w:rPr>
          <w:sz w:val="36"/>
          <w:szCs w:val="36"/>
        </w:rPr>
      </w:pPr>
    </w:p>
    <w:p w14:paraId="4FB20FF2" w14:textId="77777777" w:rsidR="002A58DE" w:rsidRPr="00154C86" w:rsidRDefault="002A58DE" w:rsidP="007375E6">
      <w:pPr>
        <w:spacing w:line="276" w:lineRule="auto"/>
        <w:jc w:val="center"/>
        <w:rPr>
          <w:sz w:val="36"/>
          <w:szCs w:val="36"/>
        </w:rPr>
      </w:pPr>
    </w:p>
    <w:p w14:paraId="7D1A8EBA" w14:textId="77777777" w:rsidR="002A58DE" w:rsidRPr="00154C86" w:rsidRDefault="002A58DE" w:rsidP="007375E6">
      <w:pPr>
        <w:spacing w:line="276" w:lineRule="auto"/>
        <w:jc w:val="center"/>
        <w:rPr>
          <w:sz w:val="32"/>
          <w:szCs w:val="32"/>
        </w:rPr>
      </w:pPr>
      <w:r w:rsidRPr="00154C86">
        <w:rPr>
          <w:sz w:val="32"/>
          <w:szCs w:val="32"/>
        </w:rPr>
        <w:t>A Thesis Presented for the</w:t>
      </w:r>
    </w:p>
    <w:p w14:paraId="7EE27146" w14:textId="77777777" w:rsidR="002A58DE" w:rsidRPr="00154C86" w:rsidRDefault="002A58DE" w:rsidP="007375E6">
      <w:pPr>
        <w:spacing w:line="276" w:lineRule="auto"/>
        <w:jc w:val="center"/>
        <w:rPr>
          <w:sz w:val="32"/>
          <w:szCs w:val="32"/>
        </w:rPr>
      </w:pPr>
      <w:r w:rsidRPr="00154C86">
        <w:rPr>
          <w:sz w:val="32"/>
          <w:szCs w:val="32"/>
        </w:rPr>
        <w:t>Master of Science</w:t>
      </w:r>
    </w:p>
    <w:p w14:paraId="5020866F" w14:textId="77777777" w:rsidR="002A58DE" w:rsidRPr="00154C86" w:rsidRDefault="002A58DE" w:rsidP="007375E6">
      <w:pPr>
        <w:spacing w:line="276" w:lineRule="auto"/>
        <w:jc w:val="center"/>
        <w:rPr>
          <w:sz w:val="32"/>
          <w:szCs w:val="32"/>
        </w:rPr>
      </w:pPr>
      <w:r w:rsidRPr="00154C86">
        <w:rPr>
          <w:sz w:val="32"/>
          <w:szCs w:val="32"/>
        </w:rPr>
        <w:t>Degree</w:t>
      </w:r>
    </w:p>
    <w:p w14:paraId="0AD241D8" w14:textId="77777777" w:rsidR="002A58DE" w:rsidRPr="00154C86" w:rsidRDefault="002A58DE" w:rsidP="007375E6">
      <w:pPr>
        <w:spacing w:line="276" w:lineRule="auto"/>
        <w:jc w:val="center"/>
        <w:rPr>
          <w:sz w:val="32"/>
          <w:szCs w:val="32"/>
        </w:rPr>
      </w:pPr>
      <w:r w:rsidRPr="00154C86">
        <w:rPr>
          <w:sz w:val="32"/>
          <w:szCs w:val="32"/>
        </w:rPr>
        <w:t>The University of Tennessee, Knoxville</w:t>
      </w:r>
    </w:p>
    <w:p w14:paraId="3F34B610" w14:textId="77777777" w:rsidR="002A58DE" w:rsidRPr="00154C86" w:rsidRDefault="002A58DE" w:rsidP="007375E6">
      <w:pPr>
        <w:spacing w:line="276" w:lineRule="auto"/>
        <w:jc w:val="center"/>
        <w:rPr>
          <w:sz w:val="36"/>
          <w:szCs w:val="36"/>
        </w:rPr>
      </w:pPr>
    </w:p>
    <w:p w14:paraId="64395F4C" w14:textId="77777777" w:rsidR="002A58DE" w:rsidRPr="00154C86" w:rsidRDefault="002A58DE" w:rsidP="007375E6">
      <w:pPr>
        <w:spacing w:line="276" w:lineRule="auto"/>
        <w:jc w:val="center"/>
        <w:rPr>
          <w:sz w:val="36"/>
          <w:szCs w:val="36"/>
        </w:rPr>
      </w:pPr>
    </w:p>
    <w:p w14:paraId="0809DE80" w14:textId="77777777" w:rsidR="002A58DE" w:rsidRPr="00154C86" w:rsidRDefault="002A58DE" w:rsidP="007375E6">
      <w:pPr>
        <w:spacing w:line="276" w:lineRule="auto"/>
        <w:jc w:val="center"/>
        <w:rPr>
          <w:sz w:val="36"/>
          <w:szCs w:val="36"/>
        </w:rPr>
      </w:pPr>
    </w:p>
    <w:p w14:paraId="7DA97996" w14:textId="77777777" w:rsidR="002A58DE" w:rsidRPr="00154C86" w:rsidRDefault="002A58DE" w:rsidP="007375E6">
      <w:pPr>
        <w:spacing w:line="276" w:lineRule="auto"/>
        <w:jc w:val="center"/>
        <w:rPr>
          <w:sz w:val="36"/>
          <w:szCs w:val="36"/>
        </w:rPr>
      </w:pPr>
    </w:p>
    <w:p w14:paraId="69AA6C52" w14:textId="77777777" w:rsidR="002A58DE" w:rsidRPr="00154C86" w:rsidRDefault="002A58DE" w:rsidP="007375E6">
      <w:pPr>
        <w:spacing w:line="276" w:lineRule="auto"/>
        <w:jc w:val="center"/>
        <w:rPr>
          <w:sz w:val="36"/>
          <w:szCs w:val="36"/>
        </w:rPr>
      </w:pPr>
    </w:p>
    <w:p w14:paraId="4A0A774E" w14:textId="77777777" w:rsidR="002A58DE" w:rsidRPr="00154C86" w:rsidRDefault="002A58DE" w:rsidP="007375E6">
      <w:pPr>
        <w:spacing w:line="276" w:lineRule="auto"/>
        <w:jc w:val="center"/>
        <w:rPr>
          <w:sz w:val="36"/>
          <w:szCs w:val="36"/>
        </w:rPr>
      </w:pPr>
    </w:p>
    <w:p w14:paraId="0E8FCC4C" w14:textId="77777777" w:rsidR="002A58DE" w:rsidRPr="00154C86" w:rsidRDefault="002A58DE" w:rsidP="007375E6">
      <w:pPr>
        <w:spacing w:line="276" w:lineRule="auto"/>
        <w:jc w:val="center"/>
        <w:rPr>
          <w:sz w:val="36"/>
          <w:szCs w:val="36"/>
        </w:rPr>
      </w:pPr>
    </w:p>
    <w:p w14:paraId="3D9D34BC" w14:textId="77777777" w:rsidR="002A58DE" w:rsidRPr="00154C86" w:rsidRDefault="002A58DE" w:rsidP="007375E6">
      <w:pPr>
        <w:spacing w:line="276" w:lineRule="auto"/>
        <w:jc w:val="center"/>
        <w:rPr>
          <w:sz w:val="36"/>
          <w:szCs w:val="36"/>
        </w:rPr>
      </w:pPr>
    </w:p>
    <w:p w14:paraId="52FCE1D1" w14:textId="77777777" w:rsidR="002A58DE" w:rsidRPr="00154C86" w:rsidRDefault="002A58DE" w:rsidP="007375E6">
      <w:pPr>
        <w:spacing w:line="276" w:lineRule="auto"/>
        <w:jc w:val="center"/>
        <w:rPr>
          <w:sz w:val="36"/>
          <w:szCs w:val="36"/>
        </w:rPr>
      </w:pPr>
    </w:p>
    <w:p w14:paraId="3CCB5FC7" w14:textId="0C2981D5" w:rsidR="002A58DE" w:rsidRPr="00154C86" w:rsidRDefault="0029381C" w:rsidP="008A1408">
      <w:pPr>
        <w:spacing w:line="276" w:lineRule="auto"/>
        <w:jc w:val="center"/>
        <w:rPr>
          <w:sz w:val="32"/>
          <w:szCs w:val="32"/>
        </w:rPr>
      </w:pPr>
      <w:r w:rsidRPr="00154C86">
        <w:rPr>
          <w:sz w:val="32"/>
          <w:szCs w:val="32"/>
        </w:rPr>
        <w:t>Kartik Verma</w:t>
      </w:r>
    </w:p>
    <w:p w14:paraId="61262850" w14:textId="07F845C3" w:rsidR="002A58DE" w:rsidRPr="00154C86" w:rsidRDefault="002A58DE" w:rsidP="007375E6">
      <w:pPr>
        <w:spacing w:line="276" w:lineRule="auto"/>
        <w:jc w:val="center"/>
        <w:rPr>
          <w:sz w:val="32"/>
          <w:szCs w:val="32"/>
        </w:rPr>
        <w:sectPr w:rsidR="002A58DE" w:rsidRPr="00154C86" w:rsidSect="008A1408">
          <w:footerReference w:type="even" r:id="rId11"/>
          <w:footerReference w:type="default" r:id="rId12"/>
          <w:footerReference w:type="first" r:id="rId13"/>
          <w:pgSz w:w="12240" w:h="15840"/>
          <w:pgMar w:top="1440" w:right="1440" w:bottom="1440" w:left="1440" w:header="720" w:footer="720" w:gutter="0"/>
          <w:pgNumType w:fmt="lowerRoman" w:start="1"/>
          <w:cols w:space="720"/>
          <w:titlePg/>
          <w:docGrid w:linePitch="360"/>
        </w:sectPr>
      </w:pPr>
      <w:r w:rsidRPr="00154C86">
        <w:rPr>
          <w:sz w:val="32"/>
          <w:szCs w:val="32"/>
        </w:rPr>
        <w:t>August 202</w:t>
      </w:r>
      <w:r w:rsidR="0029381C" w:rsidRPr="00154C86">
        <w:rPr>
          <w:sz w:val="32"/>
          <w:szCs w:val="32"/>
        </w:rPr>
        <w:t>3</w:t>
      </w:r>
    </w:p>
    <w:p w14:paraId="29E4B725" w14:textId="60A01E55" w:rsidR="006476DA" w:rsidRPr="00154C86" w:rsidRDefault="002A58DE" w:rsidP="00154C86">
      <w:pPr>
        <w:spacing w:line="360" w:lineRule="auto"/>
        <w:jc w:val="center"/>
        <w:rPr>
          <w:b/>
          <w:bCs/>
          <w:sz w:val="32"/>
          <w:szCs w:val="32"/>
        </w:rPr>
      </w:pPr>
      <w:r w:rsidRPr="00154C86">
        <w:rPr>
          <w:b/>
          <w:bCs/>
          <w:sz w:val="32"/>
          <w:szCs w:val="32"/>
        </w:rPr>
        <w:lastRenderedPageBreak/>
        <w:t>DEDICATION</w:t>
      </w:r>
    </w:p>
    <w:p w14:paraId="2C3F2C78" w14:textId="5478F8B8" w:rsidR="00DE3405" w:rsidRPr="00154C86" w:rsidRDefault="008E64B2" w:rsidP="006476DA">
      <w:pPr>
        <w:spacing w:line="240" w:lineRule="auto"/>
        <w:jc w:val="center"/>
      </w:pPr>
      <w:r w:rsidRPr="00154C86">
        <w:t>I dedicate this thesis to my unwavering supporters: my parents, Mr. Sanjay Verma and Mrs. Yogita Verma, my dear sister, Ms. Sumita Verma,</w:t>
      </w:r>
      <w:r w:rsidR="00654486" w:rsidRPr="00154C86">
        <w:t xml:space="preserve"> my relatives </w:t>
      </w:r>
      <w:r w:rsidRPr="00154C86">
        <w:t xml:space="preserve">and friends for their love and support throughout this </w:t>
      </w:r>
      <w:r w:rsidR="005C1A86" w:rsidRPr="00154C86">
        <w:t>incredible</w:t>
      </w:r>
      <w:r w:rsidRPr="00154C86">
        <w:t xml:space="preserve"> journey.</w:t>
      </w:r>
      <w:r w:rsidR="00DE3405" w:rsidRPr="00154C86">
        <w:br w:type="page"/>
      </w:r>
    </w:p>
    <w:p w14:paraId="6FB6117B" w14:textId="6A00780E" w:rsidR="004E2BEC" w:rsidRPr="00154C86" w:rsidRDefault="002A58DE" w:rsidP="00D1185C">
      <w:pPr>
        <w:spacing w:line="360" w:lineRule="auto"/>
        <w:jc w:val="center"/>
        <w:rPr>
          <w:sz w:val="32"/>
          <w:szCs w:val="32"/>
        </w:rPr>
      </w:pPr>
      <w:r w:rsidRPr="00154C86">
        <w:rPr>
          <w:b/>
          <w:bCs/>
          <w:sz w:val="32"/>
          <w:szCs w:val="32"/>
        </w:rPr>
        <w:lastRenderedPageBreak/>
        <w:t>ACKNOWLEDGMENTS</w:t>
      </w:r>
    </w:p>
    <w:p w14:paraId="36C98CD4" w14:textId="06C78EFE" w:rsidR="004E2BEC" w:rsidRPr="00154C86" w:rsidRDefault="004E2BEC" w:rsidP="004E2BEC">
      <w:r w:rsidRPr="00154C86">
        <w:t xml:space="preserve">I am deeply grateful to my esteemed advisors, Dr. Jiajia Chen and Dr. Hao Gan, </w:t>
      </w:r>
      <w:r w:rsidR="00981643" w:rsidRPr="00154C86">
        <w:t>for their</w:t>
      </w:r>
      <w:r w:rsidRPr="00154C86">
        <w:t xml:space="preserve"> belief in my potential and the</w:t>
      </w:r>
      <w:r w:rsidR="00981643" w:rsidRPr="00154C86">
        <w:t>ir</w:t>
      </w:r>
      <w:r w:rsidRPr="00154C86">
        <w:t xml:space="preserve"> opportunity to pursue my master's </w:t>
      </w:r>
      <w:r w:rsidR="00981643" w:rsidRPr="00154C86">
        <w:t>degree. Their</w:t>
      </w:r>
      <w:r w:rsidRPr="00154C86">
        <w:t xml:space="preserve"> exceptional support and invaluable guidance have played a pivotal role in the successful completion of my project and have prepared me for future endeavors. I extend my heartfelt thanks to them for their patience, dedication, and tireless efforts, which have propelled me to </w:t>
      </w:r>
      <w:proofErr w:type="spellStart"/>
      <w:r w:rsidR="00981643" w:rsidRPr="00154C86">
        <w:t>succ</w:t>
      </w:r>
      <w:proofErr w:type="spellEnd"/>
      <w:r w:rsidRPr="00154C86">
        <w:t xml:space="preserve"> in my master's program. Their mentorship has left an indelible mark on my professional growth, and I will forever carry a profound sense of gratitude </w:t>
      </w:r>
      <w:r w:rsidR="004D2DAD" w:rsidRPr="00154C86">
        <w:t>toward</w:t>
      </w:r>
      <w:r w:rsidRPr="00154C86">
        <w:t xml:space="preserve"> them.</w:t>
      </w:r>
    </w:p>
    <w:p w14:paraId="6D2C5F21" w14:textId="77777777" w:rsidR="004E2BEC" w:rsidRPr="00154C86" w:rsidRDefault="004E2BEC" w:rsidP="004E2BEC"/>
    <w:p w14:paraId="7314A646" w14:textId="1684092D" w:rsidR="004E2BEC" w:rsidRPr="00154C86" w:rsidRDefault="004E2BEC" w:rsidP="004E2BEC">
      <w:r w:rsidRPr="00154C86">
        <w:t xml:space="preserve">I would also like to express my profound appreciation to my esteemed committee members, Dr. Mark </w:t>
      </w:r>
      <w:r w:rsidR="000F2671" w:rsidRPr="00154C86">
        <w:t>Morgan</w:t>
      </w:r>
      <w:r w:rsidR="00981643" w:rsidRPr="00154C86">
        <w:t>,</w:t>
      </w:r>
      <w:r w:rsidRPr="00154C86">
        <w:t xml:space="preserve"> and Dr. Aly Fathy, for their invaluable assistance and </w:t>
      </w:r>
      <w:r w:rsidR="00981643" w:rsidRPr="00154C86">
        <w:t>for sharing their knowledge with me</w:t>
      </w:r>
      <w:r w:rsidRPr="00154C86">
        <w:t xml:space="preserve"> throughout my project. Their </w:t>
      </w:r>
      <w:r w:rsidR="00981643" w:rsidRPr="00154C86">
        <w:t xml:space="preserve">wisdom, guidance, and knowledge </w:t>
      </w:r>
      <w:r w:rsidRPr="00154C86">
        <w:t xml:space="preserve">have been instrumental in shaping my research and refining my academic skills. I am </w:t>
      </w:r>
      <w:r w:rsidR="005C1A86" w:rsidRPr="00154C86">
        <w:t>genuinely</w:t>
      </w:r>
      <w:r w:rsidRPr="00154C86">
        <w:t xml:space="preserve"> grateful for their expertise and commitment</w:t>
      </w:r>
      <w:r w:rsidR="00981643" w:rsidRPr="00154C86">
        <w:t xml:space="preserve"> </w:t>
      </w:r>
      <w:r w:rsidRPr="00154C86">
        <w:t>to my success.</w:t>
      </w:r>
    </w:p>
    <w:p w14:paraId="32895761" w14:textId="77777777" w:rsidR="00981643" w:rsidRPr="00154C86" w:rsidRDefault="00981643" w:rsidP="004E2BEC"/>
    <w:p w14:paraId="7A3BCEDA" w14:textId="52FB32C0" w:rsidR="004E2BEC" w:rsidRPr="00154C86" w:rsidRDefault="004E2BEC" w:rsidP="004E2BEC">
      <w:r w:rsidRPr="00154C86">
        <w:t xml:space="preserve">Furthermore, I extend my sincere </w:t>
      </w:r>
      <w:r w:rsidR="004D2DAD" w:rsidRPr="00154C86">
        <w:t>acknowledgment</w:t>
      </w:r>
      <w:r w:rsidRPr="00154C86">
        <w:t xml:space="preserve"> and gratitude to all the members of my lab and my peers in the Food Science Department at the University of Tennessee, Knoxville. Their collaboration, camaraderie, and knowledge-sharing environment have created a fertile ground for personal and intellectual growth. </w:t>
      </w:r>
    </w:p>
    <w:p w14:paraId="637B71F6" w14:textId="77777777" w:rsidR="004E2BEC" w:rsidRPr="00154C86" w:rsidRDefault="004E2BEC" w:rsidP="004E2BEC"/>
    <w:p w14:paraId="11CFD272" w14:textId="0182C926" w:rsidR="004E2BEC" w:rsidRPr="00154C86" w:rsidRDefault="004E2BEC" w:rsidP="004E2BEC">
      <w:r w:rsidRPr="00154C86">
        <w:t xml:space="preserve">I would also like to express my deepest gratitude to my friends in both Knoxville and India. Their unwavering motivation, encouragement, and belief in my abilities have been a constant </w:t>
      </w:r>
      <w:r w:rsidRPr="00154C86">
        <w:lastRenderedPageBreak/>
        <w:t>source of inspiration throughout my career. Their support and insightful advice have been invaluable in shaping my path, and I am forever indebted to them.</w:t>
      </w:r>
    </w:p>
    <w:p w14:paraId="6CC91E5A" w14:textId="77777777" w:rsidR="004E2BEC" w:rsidRPr="00154C86" w:rsidRDefault="004E2BEC" w:rsidP="004E2BEC"/>
    <w:p w14:paraId="7A9E52B6" w14:textId="73B29DDB" w:rsidR="004E2BEC" w:rsidRPr="00154C86" w:rsidRDefault="004E2BEC" w:rsidP="004E2BEC">
      <w:r w:rsidRPr="00154C86">
        <w:t xml:space="preserve">Last but certainly not least, I want to express my </w:t>
      </w:r>
      <w:r w:rsidR="00981643" w:rsidRPr="00154C86">
        <w:t>gratitude</w:t>
      </w:r>
      <w:r w:rsidRPr="00154C86">
        <w:t xml:space="preserve"> to my parents and family. Their unconditional love, trust, and support from afar have been immeasurable. I am deeply grateful for their sacrifices, belief in my abilities, and constant encouragement. Their faith in me has been a driving force behind my accomplishments. I also want to </w:t>
      </w:r>
      <w:r w:rsidR="005C1A86" w:rsidRPr="00154C86">
        <w:t>thank</w:t>
      </w:r>
      <w:r w:rsidRPr="00154C86">
        <w:t xml:space="preserve"> the almighty for providing me with a strong support system throughout my journey.</w:t>
      </w:r>
    </w:p>
    <w:p w14:paraId="26D7FF3D" w14:textId="77777777" w:rsidR="004E2BEC" w:rsidRPr="00154C86" w:rsidRDefault="004E2BEC" w:rsidP="004E2BEC"/>
    <w:p w14:paraId="72A9FD10" w14:textId="2F32A8AA" w:rsidR="00D000DC" w:rsidRPr="00154C86" w:rsidRDefault="004E2BEC" w:rsidP="004E2BEC">
      <w:r w:rsidRPr="00154C86">
        <w:t xml:space="preserve">Once again, I want to extend my deepest appreciation to everyone who has contributed to my academic and personal growth. Th support, encouragement, and guidance I have received along the way have been remarkable. I am forever grateful for the opportunities and the transformative experiences that have shaped me into </w:t>
      </w:r>
      <w:r w:rsidR="005C1A86" w:rsidRPr="00154C86">
        <w:t>who</w:t>
      </w:r>
      <w:r w:rsidRPr="00154C86">
        <w:t xml:space="preserve"> I am today.</w:t>
      </w:r>
    </w:p>
    <w:p w14:paraId="2439E078" w14:textId="77777777" w:rsidR="00170FBF" w:rsidRPr="00154C86" w:rsidRDefault="00170FBF">
      <w:pPr>
        <w:spacing w:line="240" w:lineRule="auto"/>
      </w:pPr>
      <w:r w:rsidRPr="00154C86">
        <w:br w:type="page"/>
      </w:r>
    </w:p>
    <w:p w14:paraId="0D407951" w14:textId="0AB759EA" w:rsidR="006B1586" w:rsidRPr="00154C86" w:rsidRDefault="004F4A7F" w:rsidP="00D1185C">
      <w:pPr>
        <w:spacing w:line="360" w:lineRule="auto"/>
        <w:jc w:val="center"/>
        <w:rPr>
          <w:b/>
          <w:bCs/>
          <w:sz w:val="32"/>
          <w:szCs w:val="32"/>
        </w:rPr>
      </w:pPr>
      <w:r w:rsidRPr="00154C86">
        <w:rPr>
          <w:b/>
          <w:bCs/>
          <w:sz w:val="32"/>
          <w:szCs w:val="32"/>
        </w:rPr>
        <w:lastRenderedPageBreak/>
        <w:t>ABSTRACT</w:t>
      </w:r>
    </w:p>
    <w:p w14:paraId="34C7C3C4" w14:textId="4652CAA0" w:rsidR="00CB7442" w:rsidRPr="00154C86" w:rsidRDefault="006B1586" w:rsidP="006B1586">
      <w:r w:rsidRPr="00154C86">
        <w:t>Multiphysics modeling plays a crucial role in understanding the complexities of microwave</w:t>
      </w:r>
      <w:r w:rsidR="00813519" w:rsidRPr="00154C86">
        <w:t>-food interactions, especially in multi</w:t>
      </w:r>
      <w:r w:rsidR="00313CF3" w:rsidRPr="00154C86">
        <w:t>-</w:t>
      </w:r>
      <w:r w:rsidR="00813519" w:rsidRPr="00154C86">
        <w:t>port solid-state microwave systems where microwave parameters can be precisely and dynamically controlled</w:t>
      </w:r>
      <w:r w:rsidRPr="00154C86">
        <w:t xml:space="preserve">. However, previous models using simplistic or manually measured oven geometries </w:t>
      </w:r>
      <w:r w:rsidR="008E7CE2" w:rsidRPr="00154C86">
        <w:t>face</w:t>
      </w:r>
      <w:r w:rsidRPr="00154C86">
        <w:t xml:space="preserve"> challenges in accurately </w:t>
      </w:r>
      <w:r w:rsidR="00813519" w:rsidRPr="00154C86">
        <w:t>simulating the microwave heating process</w:t>
      </w:r>
      <w:r w:rsidRPr="00154C86">
        <w:t xml:space="preserve">. </w:t>
      </w:r>
      <w:r w:rsidR="00763BA5" w:rsidRPr="00154C86">
        <w:t>T</w:t>
      </w:r>
      <w:r w:rsidRPr="00154C86">
        <w:t xml:space="preserve">his study </w:t>
      </w:r>
      <w:r w:rsidR="00813519" w:rsidRPr="00154C86">
        <w:t xml:space="preserve">first </w:t>
      </w:r>
      <w:r w:rsidRPr="00154C86">
        <w:t xml:space="preserve">developed a robust 3-D scanning approach to capture precise geometric details of the oven cavity, incorporating them into multiphysics modeling for solid-state microwave heating. </w:t>
      </w:r>
      <w:r w:rsidR="00F76C21" w:rsidRPr="00154C86">
        <w:t>Furthermore, a</w:t>
      </w:r>
      <w:r w:rsidRPr="00154C86">
        <w:t xml:space="preserve"> quantitative </w:t>
      </w:r>
      <w:r w:rsidR="00763BA5" w:rsidRPr="00154C86">
        <w:t>validation approach was</w:t>
      </w:r>
      <w:r w:rsidR="00A91E60" w:rsidRPr="00154C86">
        <w:t xml:space="preserve"> also</w:t>
      </w:r>
      <w:r w:rsidR="00763BA5" w:rsidRPr="00154C86">
        <w:t xml:space="preserve"> developed to</w:t>
      </w:r>
      <w:r w:rsidR="00A91E60" w:rsidRPr="00154C86">
        <w:t xml:space="preserve"> characterize modeling accuracy against experimental results</w:t>
      </w:r>
      <w:r w:rsidR="00763BA5" w:rsidRPr="00154C86">
        <w:t xml:space="preserve">. </w:t>
      </w:r>
      <w:r w:rsidRPr="00154C86">
        <w:t xml:space="preserve">The </w:t>
      </w:r>
      <w:r w:rsidR="00763BA5" w:rsidRPr="00154C86">
        <w:t>results showed that multiphysics modeling</w:t>
      </w:r>
      <w:r w:rsidRPr="00154C86">
        <w:t xml:space="preserve"> with 3-D scanned geometry demonstrated improved prediction accuracy, with notably lower root mean square error (RMSE) values (ranging from 1.57 to 4.11 °C) compared to models using simple box geometry (ranging from 1.73 to 6.33 °C) and manually measured geometry (ranging from 1.48 to 4.66 °C) for various heating scenarios</w:t>
      </w:r>
      <w:r w:rsidR="00313CF3" w:rsidRPr="00154C86">
        <w:t xml:space="preserve"> with various</w:t>
      </w:r>
      <w:r w:rsidRPr="00154C86">
        <w:t xml:space="preserve"> frequencies (2.40, 2.45, and 2.48 GHz)</w:t>
      </w:r>
      <w:r w:rsidR="00313CF3" w:rsidRPr="00154C86">
        <w:t xml:space="preserve"> </w:t>
      </w:r>
      <w:r w:rsidRPr="00154C86">
        <w:t xml:space="preserve">and waveguide port locations (Right, Back, and Left). </w:t>
      </w:r>
    </w:p>
    <w:p w14:paraId="7CB64300" w14:textId="77777777" w:rsidR="006476DA" w:rsidRPr="00154C86" w:rsidRDefault="006476DA" w:rsidP="006B1586"/>
    <w:p w14:paraId="301A17E6" w14:textId="4A7FABFF" w:rsidR="006B1586" w:rsidRPr="00154C86" w:rsidRDefault="003D123D" w:rsidP="006B1586">
      <w:r w:rsidRPr="00154C86">
        <w:t>The</w:t>
      </w:r>
      <w:r w:rsidR="006B1586" w:rsidRPr="00154C86">
        <w:t xml:space="preserve"> study </w:t>
      </w:r>
      <w:r w:rsidRPr="00154C86">
        <w:t xml:space="preserve">further </w:t>
      </w:r>
      <w:r w:rsidR="006B1586" w:rsidRPr="00154C86">
        <w:t xml:space="preserve">focuses on </w:t>
      </w:r>
      <w:r w:rsidR="008E7CE2" w:rsidRPr="00154C86">
        <w:t>utilizing</w:t>
      </w:r>
      <w:r w:rsidR="005C28FD" w:rsidRPr="00154C86">
        <w:t xml:space="preserve"> the </w:t>
      </w:r>
      <w:r w:rsidR="006B1586" w:rsidRPr="00154C86">
        <w:t xml:space="preserve">multi-port solid-state microwave heating processes and investigates the impact of </w:t>
      </w:r>
      <w:r w:rsidR="005C28FD" w:rsidRPr="00154C86">
        <w:t>differential</w:t>
      </w:r>
      <w:r w:rsidR="006B1586" w:rsidRPr="00154C86">
        <w:t xml:space="preserve"> phase between multiple sources on microwave</w:t>
      </w:r>
      <w:r w:rsidR="001F057F" w:rsidRPr="00154C86">
        <w:t>-food</w:t>
      </w:r>
      <w:r w:rsidR="006B1586" w:rsidRPr="00154C86">
        <w:t xml:space="preserve"> interactions. </w:t>
      </w:r>
      <w:r w:rsidR="00253C55" w:rsidRPr="00154C86">
        <w:rPr>
          <w:color w:val="000000" w:themeColor="text1"/>
        </w:rPr>
        <w:t xml:space="preserve">To </w:t>
      </w:r>
      <w:r w:rsidR="00763BA5" w:rsidRPr="00154C86">
        <w:rPr>
          <w:color w:val="000000" w:themeColor="text1"/>
        </w:rPr>
        <w:t>improve the modeling efficiency</w:t>
      </w:r>
      <w:r w:rsidR="00BE1739" w:rsidRPr="00154C86">
        <w:rPr>
          <w:color w:val="000000" w:themeColor="text1"/>
        </w:rPr>
        <w:t xml:space="preserve"> in simulating extensive scenarios of relative phase (0</w:t>
      </w:r>
      <w:r w:rsidR="00BE1739" w:rsidRPr="00154C86">
        <w:rPr>
          <w:color w:val="000000" w:themeColor="text1"/>
        </w:rPr>
        <w:sym w:font="Symbol" w:char="F0B0"/>
      </w:r>
      <w:r w:rsidR="00BE1739" w:rsidRPr="00154C86">
        <w:rPr>
          <w:color w:val="000000" w:themeColor="text1"/>
        </w:rPr>
        <w:t xml:space="preserve"> to 360</w:t>
      </w:r>
      <w:r w:rsidR="00BE1739" w:rsidRPr="00154C86">
        <w:rPr>
          <w:color w:val="000000" w:themeColor="text1"/>
        </w:rPr>
        <w:sym w:font="Symbol" w:char="F0B0"/>
      </w:r>
      <w:r w:rsidR="00BE1739" w:rsidRPr="00154C86">
        <w:rPr>
          <w:color w:val="000000" w:themeColor="text1"/>
        </w:rPr>
        <w:t>)</w:t>
      </w:r>
      <w:r w:rsidR="00253C55" w:rsidRPr="00154C86">
        <w:rPr>
          <w:color w:val="000000" w:themeColor="text1"/>
        </w:rPr>
        <w:t>, th</w:t>
      </w:r>
      <w:r w:rsidR="00763BA5" w:rsidRPr="00154C86">
        <w:rPr>
          <w:color w:val="000000" w:themeColor="text1"/>
        </w:rPr>
        <w:t>is</w:t>
      </w:r>
      <w:r w:rsidR="00253C55" w:rsidRPr="00154C86">
        <w:rPr>
          <w:color w:val="000000" w:themeColor="text1"/>
        </w:rPr>
        <w:t xml:space="preserve"> study developed a simple analytical approach that extends the existing knowledge of plane wave interactions to encompass multi-mode standing wave interactions. By employing only four physics-based models, this analytical approach enables the prediction of microwave power densities at any arbitrary source phase difference ranging from 0° to 360°.To validate the performance of the developed analytical model, comparisons were made with results </w:t>
      </w:r>
      <w:r w:rsidR="00253C55" w:rsidRPr="00154C86">
        <w:rPr>
          <w:color w:val="000000" w:themeColor="text1"/>
        </w:rPr>
        <w:lastRenderedPageBreak/>
        <w:t>obtained from the physics-based models in terms of electric field and power</w:t>
      </w:r>
      <w:r w:rsidR="000B691F" w:rsidRPr="00154C86">
        <w:rPr>
          <w:color w:val="000000" w:themeColor="text1"/>
        </w:rPr>
        <w:t xml:space="preserve"> dissipation</w:t>
      </w:r>
      <w:r w:rsidR="00253C55" w:rsidRPr="00154C86">
        <w:rPr>
          <w:color w:val="000000" w:themeColor="text1"/>
        </w:rPr>
        <w:t xml:space="preserve"> densities. </w:t>
      </w:r>
      <w:r w:rsidR="000B691F" w:rsidRPr="00154C86">
        <w:rPr>
          <w:color w:val="000000" w:themeColor="text1"/>
        </w:rPr>
        <w:t>After validation</w:t>
      </w:r>
      <w:r w:rsidR="00253C55" w:rsidRPr="00154C86">
        <w:rPr>
          <w:color w:val="000000" w:themeColor="text1"/>
        </w:rPr>
        <w:t>, extensive predictions and characterizations of differential phase-dependent microwave power densities revealed wave-like patterns in the average, standard deviation, and coefficient of variations of the nodal power densities. This observation emphasizes the importance of selecting an appropriate differential phase to ensure uniform heating performance</w:t>
      </w:r>
      <w:r w:rsidR="00253C55" w:rsidRPr="00154C86">
        <w:rPr>
          <w:color w:val="374151"/>
        </w:rPr>
        <w:t xml:space="preserve">. </w:t>
      </w:r>
    </w:p>
    <w:p w14:paraId="741394A3" w14:textId="77777777" w:rsidR="006B1586" w:rsidRPr="00154C86" w:rsidRDefault="006B1586" w:rsidP="006B1586"/>
    <w:p w14:paraId="03BF4762" w14:textId="6BA19388" w:rsidR="00AE3EF6" w:rsidRPr="00154C86" w:rsidRDefault="001F057F" w:rsidP="006B1586">
      <w:r w:rsidRPr="00154C86">
        <w:t xml:space="preserve">The developed 3-D scanning approach, improved multiphysics model, and simple analytical model </w:t>
      </w:r>
      <w:r w:rsidR="008E7CE2" w:rsidRPr="00154C86">
        <w:t>provide</w:t>
      </w:r>
      <w:r w:rsidRPr="00154C86">
        <w:t xml:space="preserve"> useful tools to </w:t>
      </w:r>
      <w:r w:rsidR="00BE1739" w:rsidRPr="00154C86">
        <w:t>evaluate</w:t>
      </w:r>
      <w:r w:rsidRPr="00154C86">
        <w:t xml:space="preserve"> complicated microwave-food interactions </w:t>
      </w:r>
      <w:r w:rsidR="005C1A86" w:rsidRPr="00154C86">
        <w:t>to develop</w:t>
      </w:r>
      <w:r w:rsidRPr="00154C86">
        <w:t xml:space="preserve"> solid-state microwave processing technology.</w:t>
      </w:r>
      <w:r w:rsidR="00AE3EF6" w:rsidRPr="00154C86">
        <w:br w:type="page"/>
      </w:r>
    </w:p>
    <w:sdt>
      <w:sdtPr>
        <w:rPr>
          <w:rFonts w:ascii="Times New Roman" w:eastAsia="Times New Roman" w:hAnsi="Times New Roman" w:cs="Times New Roman"/>
          <w:b w:val="0"/>
          <w:bCs w:val="0"/>
          <w:color w:val="auto"/>
          <w:sz w:val="24"/>
          <w:szCs w:val="24"/>
        </w:rPr>
        <w:id w:val="-754973029"/>
        <w:docPartObj>
          <w:docPartGallery w:val="Table of Contents"/>
          <w:docPartUnique/>
        </w:docPartObj>
      </w:sdtPr>
      <w:sdtEndPr>
        <w:rPr>
          <w:noProof/>
        </w:rPr>
      </w:sdtEndPr>
      <w:sdtContent>
        <w:p w14:paraId="3186EE97" w14:textId="6FC6403D" w:rsidR="003B73C3" w:rsidRPr="00154C86" w:rsidRDefault="003B73C3" w:rsidP="00D1185C">
          <w:pPr>
            <w:pStyle w:val="TOCHeading"/>
            <w:jc w:val="center"/>
            <w:rPr>
              <w:rFonts w:ascii="Times New Roman" w:hAnsi="Times New Roman" w:cs="Times New Roman"/>
              <w:color w:val="000000" w:themeColor="text1"/>
              <w:sz w:val="32"/>
              <w:szCs w:val="32"/>
            </w:rPr>
          </w:pPr>
          <w:r w:rsidRPr="00154C86">
            <w:rPr>
              <w:rFonts w:ascii="Times New Roman" w:hAnsi="Times New Roman" w:cs="Times New Roman"/>
              <w:color w:val="000000" w:themeColor="text1"/>
              <w:sz w:val="32"/>
              <w:szCs w:val="32"/>
            </w:rPr>
            <w:t>T</w:t>
          </w:r>
          <w:r w:rsidR="00D1185C" w:rsidRPr="00154C86">
            <w:rPr>
              <w:rFonts w:ascii="Times New Roman" w:hAnsi="Times New Roman" w:cs="Times New Roman"/>
              <w:color w:val="000000" w:themeColor="text1"/>
              <w:sz w:val="32"/>
              <w:szCs w:val="32"/>
            </w:rPr>
            <w:t>ABLE OF CONTENTS</w:t>
          </w:r>
        </w:p>
        <w:p w14:paraId="2C790DC2" w14:textId="6639E904" w:rsidR="00230EFA" w:rsidRPr="00154C86" w:rsidRDefault="00110DFF">
          <w:pPr>
            <w:pStyle w:val="TOC1"/>
            <w:tabs>
              <w:tab w:val="right" w:leader="dot" w:pos="9350"/>
            </w:tabs>
            <w:rPr>
              <w:rFonts w:ascii="Times New Roman" w:eastAsiaTheme="minorEastAsia" w:hAnsi="Times New Roman" w:cs="Times New Roman"/>
              <w:b w:val="0"/>
              <w:bCs w:val="0"/>
              <w:caps w:val="0"/>
              <w:noProof/>
              <w:kern w:val="2"/>
              <w:sz w:val="22"/>
              <w:szCs w:val="22"/>
              <w14:ligatures w14:val="standardContextual"/>
            </w:rPr>
          </w:pPr>
          <w:r w:rsidRPr="00154C86">
            <w:rPr>
              <w:rFonts w:ascii="Times New Roman" w:hAnsi="Times New Roman" w:cs="Times New Roman"/>
              <w:b w:val="0"/>
              <w:bCs w:val="0"/>
              <w:caps w:val="0"/>
              <w:sz w:val="22"/>
              <w:szCs w:val="22"/>
              <w:u w:val="single"/>
            </w:rPr>
            <w:fldChar w:fldCharType="begin"/>
          </w:r>
          <w:r w:rsidRPr="00154C86">
            <w:rPr>
              <w:rFonts w:ascii="Times New Roman" w:hAnsi="Times New Roman" w:cs="Times New Roman"/>
              <w:b w:val="0"/>
              <w:bCs w:val="0"/>
              <w:caps w:val="0"/>
              <w:sz w:val="22"/>
              <w:szCs w:val="22"/>
              <w:u w:val="single"/>
            </w:rPr>
            <w:instrText xml:space="preserve"> TOC \o "1-4" \h \z \u </w:instrText>
          </w:r>
          <w:r w:rsidRPr="00154C86">
            <w:rPr>
              <w:rFonts w:ascii="Times New Roman" w:hAnsi="Times New Roman" w:cs="Times New Roman"/>
              <w:b w:val="0"/>
              <w:bCs w:val="0"/>
              <w:caps w:val="0"/>
              <w:sz w:val="22"/>
              <w:szCs w:val="22"/>
              <w:u w:val="single"/>
            </w:rPr>
            <w:fldChar w:fldCharType="separate"/>
          </w:r>
          <w:hyperlink w:anchor="_Toc139748250" w:history="1">
            <w:r w:rsidR="00230EFA" w:rsidRPr="00154C86">
              <w:rPr>
                <w:rStyle w:val="Hyperlink"/>
                <w:rFonts w:ascii="Times New Roman" w:hAnsi="Times New Roman" w:cs="Times New Roman"/>
                <w:b w:val="0"/>
                <w:bCs w:val="0"/>
                <w:noProof/>
                <w:sz w:val="22"/>
                <w:szCs w:val="22"/>
              </w:rPr>
              <w:t>CHAPTER I: INTRODUCTION AND BACKGROUND</w:t>
            </w:r>
            <w:r w:rsidR="00230EFA" w:rsidRPr="00154C86">
              <w:rPr>
                <w:rFonts w:ascii="Times New Roman" w:hAnsi="Times New Roman" w:cs="Times New Roman"/>
                <w:b w:val="0"/>
                <w:bCs w:val="0"/>
                <w:noProof/>
                <w:webHidden/>
                <w:sz w:val="22"/>
                <w:szCs w:val="22"/>
              </w:rPr>
              <w:tab/>
            </w:r>
            <w:r w:rsidR="00230EFA" w:rsidRPr="00154C86">
              <w:rPr>
                <w:rFonts w:ascii="Times New Roman" w:hAnsi="Times New Roman" w:cs="Times New Roman"/>
                <w:b w:val="0"/>
                <w:bCs w:val="0"/>
                <w:noProof/>
                <w:webHidden/>
                <w:sz w:val="22"/>
                <w:szCs w:val="22"/>
              </w:rPr>
              <w:fldChar w:fldCharType="begin"/>
            </w:r>
            <w:r w:rsidR="00230EFA" w:rsidRPr="00154C86">
              <w:rPr>
                <w:rFonts w:ascii="Times New Roman" w:hAnsi="Times New Roman" w:cs="Times New Roman"/>
                <w:b w:val="0"/>
                <w:bCs w:val="0"/>
                <w:noProof/>
                <w:webHidden/>
                <w:sz w:val="22"/>
                <w:szCs w:val="22"/>
              </w:rPr>
              <w:instrText xml:space="preserve"> PAGEREF _Toc139748250 \h </w:instrText>
            </w:r>
            <w:r w:rsidR="00230EFA" w:rsidRPr="00154C86">
              <w:rPr>
                <w:rFonts w:ascii="Times New Roman" w:hAnsi="Times New Roman" w:cs="Times New Roman"/>
                <w:b w:val="0"/>
                <w:bCs w:val="0"/>
                <w:noProof/>
                <w:webHidden/>
                <w:sz w:val="22"/>
                <w:szCs w:val="22"/>
              </w:rPr>
            </w:r>
            <w:r w:rsidR="00230EFA" w:rsidRPr="00154C86">
              <w:rPr>
                <w:rFonts w:ascii="Times New Roman" w:hAnsi="Times New Roman" w:cs="Times New Roman"/>
                <w:b w:val="0"/>
                <w:bCs w:val="0"/>
                <w:noProof/>
                <w:webHidden/>
                <w:sz w:val="22"/>
                <w:szCs w:val="22"/>
              </w:rPr>
              <w:fldChar w:fldCharType="separate"/>
            </w:r>
            <w:r w:rsidR="00230EFA" w:rsidRPr="00154C86">
              <w:rPr>
                <w:rFonts w:ascii="Times New Roman" w:hAnsi="Times New Roman" w:cs="Times New Roman"/>
                <w:b w:val="0"/>
                <w:bCs w:val="0"/>
                <w:noProof/>
                <w:webHidden/>
                <w:sz w:val="22"/>
                <w:szCs w:val="22"/>
              </w:rPr>
              <w:t>1</w:t>
            </w:r>
            <w:r w:rsidR="00230EFA" w:rsidRPr="00154C86">
              <w:rPr>
                <w:rFonts w:ascii="Times New Roman" w:hAnsi="Times New Roman" w:cs="Times New Roman"/>
                <w:b w:val="0"/>
                <w:bCs w:val="0"/>
                <w:noProof/>
                <w:webHidden/>
                <w:sz w:val="22"/>
                <w:szCs w:val="22"/>
              </w:rPr>
              <w:fldChar w:fldCharType="end"/>
            </w:r>
          </w:hyperlink>
        </w:p>
        <w:p w14:paraId="3B11A1F2" w14:textId="7E7C6C1B" w:rsidR="00230EFA" w:rsidRPr="00154C86" w:rsidRDefault="00000000">
          <w:pPr>
            <w:pStyle w:val="TOC2"/>
            <w:tabs>
              <w:tab w:val="left" w:pos="960"/>
              <w:tab w:val="right" w:leader="dot" w:pos="9350"/>
            </w:tabs>
            <w:rPr>
              <w:rFonts w:ascii="Times New Roman" w:eastAsiaTheme="minorEastAsia" w:hAnsi="Times New Roman" w:cs="Times New Roman"/>
              <w:smallCaps w:val="0"/>
              <w:noProof/>
              <w:kern w:val="2"/>
              <w:sz w:val="22"/>
              <w:szCs w:val="22"/>
              <w14:ligatures w14:val="standardContextual"/>
            </w:rPr>
          </w:pPr>
          <w:hyperlink w:anchor="_Toc139748251" w:history="1">
            <w:r w:rsidR="00230EFA" w:rsidRPr="00154C86">
              <w:rPr>
                <w:rStyle w:val="Hyperlink"/>
                <w:rFonts w:ascii="Times New Roman" w:hAnsi="Times New Roman" w:cs="Times New Roman"/>
                <w:noProof/>
                <w:sz w:val="22"/>
                <w:szCs w:val="22"/>
              </w:rPr>
              <w:t>1.1</w:t>
            </w:r>
            <w:r w:rsidR="00230EFA" w:rsidRPr="00154C86">
              <w:rPr>
                <w:rFonts w:ascii="Times New Roman" w:eastAsiaTheme="minorEastAsia" w:hAnsi="Times New Roman" w:cs="Times New Roman"/>
                <w:smallCaps w:val="0"/>
                <w:noProof/>
                <w:kern w:val="2"/>
                <w:sz w:val="22"/>
                <w:szCs w:val="22"/>
                <w14:ligatures w14:val="standardContextual"/>
              </w:rPr>
              <w:tab/>
            </w:r>
            <w:r w:rsidR="00230EFA" w:rsidRPr="00154C86">
              <w:rPr>
                <w:rStyle w:val="Hyperlink"/>
                <w:rFonts w:ascii="Times New Roman" w:hAnsi="Times New Roman" w:cs="Times New Roman"/>
                <w:noProof/>
                <w:sz w:val="22"/>
                <w:szCs w:val="22"/>
              </w:rPr>
              <w:t>Introduction</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_Toc139748251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2</w:t>
            </w:r>
            <w:r w:rsidR="00230EFA" w:rsidRPr="00154C86">
              <w:rPr>
                <w:rFonts w:ascii="Times New Roman" w:hAnsi="Times New Roman" w:cs="Times New Roman"/>
                <w:noProof/>
                <w:webHidden/>
                <w:sz w:val="22"/>
                <w:szCs w:val="22"/>
              </w:rPr>
              <w:fldChar w:fldCharType="end"/>
            </w:r>
          </w:hyperlink>
        </w:p>
        <w:p w14:paraId="2E7E8BEB" w14:textId="2CF38BE7" w:rsidR="00230EFA" w:rsidRPr="00154C86" w:rsidRDefault="00000000">
          <w:pPr>
            <w:pStyle w:val="TOC2"/>
            <w:tabs>
              <w:tab w:val="right" w:leader="dot" w:pos="9350"/>
            </w:tabs>
            <w:rPr>
              <w:rFonts w:ascii="Times New Roman" w:eastAsiaTheme="minorEastAsia" w:hAnsi="Times New Roman" w:cs="Times New Roman"/>
              <w:smallCaps w:val="0"/>
              <w:noProof/>
              <w:kern w:val="2"/>
              <w:sz w:val="22"/>
              <w:szCs w:val="22"/>
              <w14:ligatures w14:val="standardContextual"/>
            </w:rPr>
          </w:pPr>
          <w:hyperlink w:anchor="_Toc139748252" w:history="1">
            <w:r w:rsidR="00230EFA" w:rsidRPr="00154C86">
              <w:rPr>
                <w:rStyle w:val="Hyperlink"/>
                <w:rFonts w:ascii="Times New Roman" w:hAnsi="Times New Roman" w:cs="Times New Roman"/>
                <w:noProof/>
                <w:sz w:val="22"/>
                <w:szCs w:val="22"/>
              </w:rPr>
              <w:t>References</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_Toc139748252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10</w:t>
            </w:r>
            <w:r w:rsidR="00230EFA" w:rsidRPr="00154C86">
              <w:rPr>
                <w:rFonts w:ascii="Times New Roman" w:hAnsi="Times New Roman" w:cs="Times New Roman"/>
                <w:noProof/>
                <w:webHidden/>
                <w:sz w:val="22"/>
                <w:szCs w:val="22"/>
              </w:rPr>
              <w:fldChar w:fldCharType="end"/>
            </w:r>
          </w:hyperlink>
        </w:p>
        <w:p w14:paraId="47CA8964" w14:textId="731F4869" w:rsidR="00230EFA" w:rsidRPr="00154C86" w:rsidRDefault="00000000">
          <w:pPr>
            <w:pStyle w:val="TOC1"/>
            <w:tabs>
              <w:tab w:val="right" w:leader="dot" w:pos="9350"/>
            </w:tabs>
            <w:rPr>
              <w:rFonts w:ascii="Times New Roman" w:eastAsiaTheme="minorEastAsia" w:hAnsi="Times New Roman" w:cs="Times New Roman"/>
              <w:b w:val="0"/>
              <w:bCs w:val="0"/>
              <w:caps w:val="0"/>
              <w:noProof/>
              <w:kern w:val="2"/>
              <w:sz w:val="22"/>
              <w:szCs w:val="22"/>
              <w14:ligatures w14:val="standardContextual"/>
            </w:rPr>
          </w:pPr>
          <w:hyperlink w:anchor="_Toc139748253" w:history="1">
            <w:r w:rsidR="00230EFA" w:rsidRPr="00154C86">
              <w:rPr>
                <w:rStyle w:val="Hyperlink"/>
                <w:rFonts w:ascii="Times New Roman" w:hAnsi="Times New Roman" w:cs="Times New Roman"/>
                <w:b w:val="0"/>
                <w:bCs w:val="0"/>
                <w:noProof/>
                <w:sz w:val="22"/>
                <w:szCs w:val="22"/>
              </w:rPr>
              <w:t>CHAPTER II: 3-D SCANNED OVEN GEOMETRY IMPROVES THE MODELING ACCURACY OF THE SOLID-STATE MICROWAVE HEATING PROCESS</w:t>
            </w:r>
            <w:r w:rsidR="00230EFA" w:rsidRPr="00154C86">
              <w:rPr>
                <w:rFonts w:ascii="Times New Roman" w:hAnsi="Times New Roman" w:cs="Times New Roman"/>
                <w:b w:val="0"/>
                <w:bCs w:val="0"/>
                <w:noProof/>
                <w:webHidden/>
                <w:sz w:val="22"/>
                <w:szCs w:val="22"/>
              </w:rPr>
              <w:tab/>
            </w:r>
            <w:r w:rsidR="00230EFA" w:rsidRPr="00154C86">
              <w:rPr>
                <w:rFonts w:ascii="Times New Roman" w:hAnsi="Times New Roman" w:cs="Times New Roman"/>
                <w:b w:val="0"/>
                <w:bCs w:val="0"/>
                <w:noProof/>
                <w:webHidden/>
                <w:sz w:val="22"/>
                <w:szCs w:val="22"/>
              </w:rPr>
              <w:fldChar w:fldCharType="begin"/>
            </w:r>
            <w:r w:rsidR="00230EFA" w:rsidRPr="00154C86">
              <w:rPr>
                <w:rFonts w:ascii="Times New Roman" w:hAnsi="Times New Roman" w:cs="Times New Roman"/>
                <w:b w:val="0"/>
                <w:bCs w:val="0"/>
                <w:noProof/>
                <w:webHidden/>
                <w:sz w:val="22"/>
                <w:szCs w:val="22"/>
              </w:rPr>
              <w:instrText xml:space="preserve"> PAGEREF _Toc139748253 \h </w:instrText>
            </w:r>
            <w:r w:rsidR="00230EFA" w:rsidRPr="00154C86">
              <w:rPr>
                <w:rFonts w:ascii="Times New Roman" w:hAnsi="Times New Roman" w:cs="Times New Roman"/>
                <w:b w:val="0"/>
                <w:bCs w:val="0"/>
                <w:noProof/>
                <w:webHidden/>
                <w:sz w:val="22"/>
                <w:szCs w:val="22"/>
              </w:rPr>
            </w:r>
            <w:r w:rsidR="00230EFA" w:rsidRPr="00154C86">
              <w:rPr>
                <w:rFonts w:ascii="Times New Roman" w:hAnsi="Times New Roman" w:cs="Times New Roman"/>
                <w:b w:val="0"/>
                <w:bCs w:val="0"/>
                <w:noProof/>
                <w:webHidden/>
                <w:sz w:val="22"/>
                <w:szCs w:val="22"/>
              </w:rPr>
              <w:fldChar w:fldCharType="separate"/>
            </w:r>
            <w:r w:rsidR="00230EFA" w:rsidRPr="00154C86">
              <w:rPr>
                <w:rFonts w:ascii="Times New Roman" w:hAnsi="Times New Roman" w:cs="Times New Roman"/>
                <w:b w:val="0"/>
                <w:bCs w:val="0"/>
                <w:noProof/>
                <w:webHidden/>
                <w:sz w:val="22"/>
                <w:szCs w:val="22"/>
              </w:rPr>
              <w:t>13</w:t>
            </w:r>
            <w:r w:rsidR="00230EFA" w:rsidRPr="00154C86">
              <w:rPr>
                <w:rFonts w:ascii="Times New Roman" w:hAnsi="Times New Roman" w:cs="Times New Roman"/>
                <w:b w:val="0"/>
                <w:bCs w:val="0"/>
                <w:noProof/>
                <w:webHidden/>
                <w:sz w:val="22"/>
                <w:szCs w:val="22"/>
              </w:rPr>
              <w:fldChar w:fldCharType="end"/>
            </w:r>
          </w:hyperlink>
        </w:p>
        <w:p w14:paraId="4005A50F" w14:textId="6FE847B4" w:rsidR="00230EFA" w:rsidRPr="00154C86" w:rsidRDefault="00000000">
          <w:pPr>
            <w:pStyle w:val="TOC2"/>
            <w:tabs>
              <w:tab w:val="left" w:pos="960"/>
              <w:tab w:val="right" w:leader="dot" w:pos="9350"/>
            </w:tabs>
            <w:rPr>
              <w:rFonts w:ascii="Times New Roman" w:eastAsiaTheme="minorEastAsia" w:hAnsi="Times New Roman" w:cs="Times New Roman"/>
              <w:smallCaps w:val="0"/>
              <w:noProof/>
              <w:kern w:val="2"/>
              <w:sz w:val="22"/>
              <w:szCs w:val="22"/>
              <w14:ligatures w14:val="standardContextual"/>
            </w:rPr>
          </w:pPr>
          <w:hyperlink w:anchor="_Toc139748254" w:history="1">
            <w:r w:rsidR="00230EFA" w:rsidRPr="00154C86">
              <w:rPr>
                <w:rStyle w:val="Hyperlink"/>
                <w:rFonts w:ascii="Times New Roman" w:hAnsi="Times New Roman" w:cs="Times New Roman"/>
                <w:noProof/>
                <w:sz w:val="22"/>
                <w:szCs w:val="22"/>
              </w:rPr>
              <w:t>2.1</w:t>
            </w:r>
            <w:r w:rsidR="00230EFA" w:rsidRPr="00154C86">
              <w:rPr>
                <w:rFonts w:ascii="Times New Roman" w:eastAsiaTheme="minorEastAsia" w:hAnsi="Times New Roman" w:cs="Times New Roman"/>
                <w:smallCaps w:val="0"/>
                <w:noProof/>
                <w:kern w:val="2"/>
                <w:sz w:val="22"/>
                <w:szCs w:val="22"/>
                <w14:ligatures w14:val="standardContextual"/>
              </w:rPr>
              <w:tab/>
            </w:r>
            <w:r w:rsidR="00230EFA" w:rsidRPr="00154C86">
              <w:rPr>
                <w:rStyle w:val="Hyperlink"/>
                <w:rFonts w:ascii="Times New Roman" w:hAnsi="Times New Roman" w:cs="Times New Roman"/>
                <w:noProof/>
                <w:sz w:val="22"/>
                <w:szCs w:val="22"/>
              </w:rPr>
              <w:t>Abstract</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_Toc139748254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14</w:t>
            </w:r>
            <w:r w:rsidR="00230EFA" w:rsidRPr="00154C86">
              <w:rPr>
                <w:rFonts w:ascii="Times New Roman" w:hAnsi="Times New Roman" w:cs="Times New Roman"/>
                <w:noProof/>
                <w:webHidden/>
                <w:sz w:val="22"/>
                <w:szCs w:val="22"/>
              </w:rPr>
              <w:fldChar w:fldCharType="end"/>
            </w:r>
          </w:hyperlink>
        </w:p>
        <w:p w14:paraId="339A0139" w14:textId="6678F52B" w:rsidR="00230EFA" w:rsidRPr="00154C86" w:rsidRDefault="00000000">
          <w:pPr>
            <w:pStyle w:val="TOC2"/>
            <w:tabs>
              <w:tab w:val="left" w:pos="960"/>
              <w:tab w:val="right" w:leader="dot" w:pos="9350"/>
            </w:tabs>
            <w:rPr>
              <w:rFonts w:ascii="Times New Roman" w:eastAsiaTheme="minorEastAsia" w:hAnsi="Times New Roman" w:cs="Times New Roman"/>
              <w:smallCaps w:val="0"/>
              <w:noProof/>
              <w:kern w:val="2"/>
              <w:sz w:val="22"/>
              <w:szCs w:val="22"/>
              <w14:ligatures w14:val="standardContextual"/>
            </w:rPr>
          </w:pPr>
          <w:hyperlink w:anchor="_Toc139748255" w:history="1">
            <w:r w:rsidR="00230EFA" w:rsidRPr="00154C86">
              <w:rPr>
                <w:rStyle w:val="Hyperlink"/>
                <w:rFonts w:ascii="Times New Roman" w:hAnsi="Times New Roman" w:cs="Times New Roman"/>
                <w:noProof/>
                <w:sz w:val="22"/>
                <w:szCs w:val="22"/>
              </w:rPr>
              <w:t>2.2</w:t>
            </w:r>
            <w:r w:rsidR="00230EFA" w:rsidRPr="00154C86">
              <w:rPr>
                <w:rFonts w:ascii="Times New Roman" w:eastAsiaTheme="minorEastAsia" w:hAnsi="Times New Roman" w:cs="Times New Roman"/>
                <w:smallCaps w:val="0"/>
                <w:noProof/>
                <w:kern w:val="2"/>
                <w:sz w:val="22"/>
                <w:szCs w:val="22"/>
                <w14:ligatures w14:val="standardContextual"/>
              </w:rPr>
              <w:tab/>
            </w:r>
            <w:r w:rsidR="00230EFA" w:rsidRPr="00154C86">
              <w:rPr>
                <w:rStyle w:val="Hyperlink"/>
                <w:rFonts w:ascii="Times New Roman" w:hAnsi="Times New Roman" w:cs="Times New Roman"/>
                <w:noProof/>
                <w:sz w:val="22"/>
                <w:szCs w:val="22"/>
              </w:rPr>
              <w:t>Keywords</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_Toc139748255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15</w:t>
            </w:r>
            <w:r w:rsidR="00230EFA" w:rsidRPr="00154C86">
              <w:rPr>
                <w:rFonts w:ascii="Times New Roman" w:hAnsi="Times New Roman" w:cs="Times New Roman"/>
                <w:noProof/>
                <w:webHidden/>
                <w:sz w:val="22"/>
                <w:szCs w:val="22"/>
              </w:rPr>
              <w:fldChar w:fldCharType="end"/>
            </w:r>
          </w:hyperlink>
        </w:p>
        <w:p w14:paraId="362DBA34" w14:textId="018F8741" w:rsidR="00230EFA" w:rsidRPr="00154C86" w:rsidRDefault="00000000">
          <w:pPr>
            <w:pStyle w:val="TOC2"/>
            <w:tabs>
              <w:tab w:val="left" w:pos="960"/>
              <w:tab w:val="right" w:leader="dot" w:pos="9350"/>
            </w:tabs>
            <w:rPr>
              <w:rFonts w:ascii="Times New Roman" w:eastAsiaTheme="minorEastAsia" w:hAnsi="Times New Roman" w:cs="Times New Roman"/>
              <w:smallCaps w:val="0"/>
              <w:noProof/>
              <w:kern w:val="2"/>
              <w:sz w:val="22"/>
              <w:szCs w:val="22"/>
              <w14:ligatures w14:val="standardContextual"/>
            </w:rPr>
          </w:pPr>
          <w:hyperlink w:anchor="_Toc139748256" w:history="1">
            <w:r w:rsidR="00230EFA" w:rsidRPr="00154C86">
              <w:rPr>
                <w:rStyle w:val="Hyperlink"/>
                <w:rFonts w:ascii="Times New Roman" w:hAnsi="Times New Roman" w:cs="Times New Roman"/>
                <w:noProof/>
                <w:sz w:val="22"/>
                <w:szCs w:val="22"/>
              </w:rPr>
              <w:t>2.3</w:t>
            </w:r>
            <w:r w:rsidR="00230EFA" w:rsidRPr="00154C86">
              <w:rPr>
                <w:rFonts w:ascii="Times New Roman" w:eastAsiaTheme="minorEastAsia" w:hAnsi="Times New Roman" w:cs="Times New Roman"/>
                <w:smallCaps w:val="0"/>
                <w:noProof/>
                <w:kern w:val="2"/>
                <w:sz w:val="22"/>
                <w:szCs w:val="22"/>
                <w14:ligatures w14:val="standardContextual"/>
              </w:rPr>
              <w:tab/>
            </w:r>
            <w:r w:rsidR="00230EFA" w:rsidRPr="00154C86">
              <w:rPr>
                <w:rStyle w:val="Hyperlink"/>
                <w:rFonts w:ascii="Times New Roman" w:hAnsi="Times New Roman" w:cs="Times New Roman"/>
                <w:noProof/>
                <w:sz w:val="22"/>
                <w:szCs w:val="22"/>
              </w:rPr>
              <w:t>Introduction</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_Toc139748256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15</w:t>
            </w:r>
            <w:r w:rsidR="00230EFA" w:rsidRPr="00154C86">
              <w:rPr>
                <w:rFonts w:ascii="Times New Roman" w:hAnsi="Times New Roman" w:cs="Times New Roman"/>
                <w:noProof/>
                <w:webHidden/>
                <w:sz w:val="22"/>
                <w:szCs w:val="22"/>
              </w:rPr>
              <w:fldChar w:fldCharType="end"/>
            </w:r>
          </w:hyperlink>
        </w:p>
        <w:p w14:paraId="134D3635" w14:textId="346576F1" w:rsidR="00230EFA" w:rsidRPr="00154C86" w:rsidRDefault="00000000">
          <w:pPr>
            <w:pStyle w:val="TOC2"/>
            <w:tabs>
              <w:tab w:val="left" w:pos="960"/>
              <w:tab w:val="right" w:leader="dot" w:pos="9350"/>
            </w:tabs>
            <w:rPr>
              <w:rFonts w:ascii="Times New Roman" w:eastAsiaTheme="minorEastAsia" w:hAnsi="Times New Roman" w:cs="Times New Roman"/>
              <w:smallCaps w:val="0"/>
              <w:noProof/>
              <w:kern w:val="2"/>
              <w:sz w:val="22"/>
              <w:szCs w:val="22"/>
              <w14:ligatures w14:val="standardContextual"/>
            </w:rPr>
          </w:pPr>
          <w:hyperlink w:anchor="_Toc139748257" w:history="1">
            <w:r w:rsidR="00230EFA" w:rsidRPr="00154C86">
              <w:rPr>
                <w:rStyle w:val="Hyperlink"/>
                <w:rFonts w:ascii="Times New Roman" w:hAnsi="Times New Roman" w:cs="Times New Roman"/>
                <w:noProof/>
                <w:sz w:val="22"/>
                <w:szCs w:val="22"/>
              </w:rPr>
              <w:t>2.4</w:t>
            </w:r>
            <w:r w:rsidR="00230EFA" w:rsidRPr="00154C86">
              <w:rPr>
                <w:rFonts w:ascii="Times New Roman" w:eastAsiaTheme="minorEastAsia" w:hAnsi="Times New Roman" w:cs="Times New Roman"/>
                <w:smallCaps w:val="0"/>
                <w:noProof/>
                <w:kern w:val="2"/>
                <w:sz w:val="22"/>
                <w:szCs w:val="22"/>
                <w14:ligatures w14:val="standardContextual"/>
              </w:rPr>
              <w:tab/>
            </w:r>
            <w:r w:rsidR="00230EFA" w:rsidRPr="00154C86">
              <w:rPr>
                <w:rStyle w:val="Hyperlink"/>
                <w:rFonts w:ascii="Times New Roman" w:hAnsi="Times New Roman" w:cs="Times New Roman"/>
                <w:noProof/>
                <w:sz w:val="22"/>
                <w:szCs w:val="22"/>
              </w:rPr>
              <w:t>Materials and Methods</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_Toc139748257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18</w:t>
            </w:r>
            <w:r w:rsidR="00230EFA" w:rsidRPr="00154C86">
              <w:rPr>
                <w:rFonts w:ascii="Times New Roman" w:hAnsi="Times New Roman" w:cs="Times New Roman"/>
                <w:noProof/>
                <w:webHidden/>
                <w:sz w:val="22"/>
                <w:szCs w:val="22"/>
              </w:rPr>
              <w:fldChar w:fldCharType="end"/>
            </w:r>
          </w:hyperlink>
        </w:p>
        <w:p w14:paraId="14255684" w14:textId="7D91A0C6" w:rsidR="00230EFA" w:rsidRPr="00154C86" w:rsidRDefault="00000000">
          <w:pPr>
            <w:pStyle w:val="TOC3"/>
            <w:tabs>
              <w:tab w:val="left" w:pos="1200"/>
              <w:tab w:val="right" w:leader="dot" w:pos="9350"/>
            </w:tabs>
            <w:rPr>
              <w:rFonts w:ascii="Times New Roman" w:eastAsiaTheme="minorEastAsia" w:hAnsi="Times New Roman" w:cs="Times New Roman"/>
              <w:i w:val="0"/>
              <w:iCs w:val="0"/>
              <w:noProof/>
              <w:kern w:val="2"/>
              <w:sz w:val="22"/>
              <w:szCs w:val="22"/>
              <w14:ligatures w14:val="standardContextual"/>
            </w:rPr>
          </w:pPr>
          <w:hyperlink w:anchor="_Toc139748258" w:history="1">
            <w:r w:rsidR="00230EFA" w:rsidRPr="00154C86">
              <w:rPr>
                <w:rStyle w:val="Hyperlink"/>
                <w:rFonts w:ascii="Times New Roman" w:hAnsi="Times New Roman" w:cs="Times New Roman"/>
                <w:i w:val="0"/>
                <w:iCs w:val="0"/>
                <w:noProof/>
                <w:sz w:val="22"/>
                <w:szCs w:val="22"/>
              </w:rPr>
              <w:t>2.4.1</w:t>
            </w:r>
            <w:r w:rsidR="00230EFA" w:rsidRPr="00154C86">
              <w:rPr>
                <w:rFonts w:ascii="Times New Roman" w:eastAsiaTheme="minorEastAsia" w:hAnsi="Times New Roman" w:cs="Times New Roman"/>
                <w:i w:val="0"/>
                <w:iCs w:val="0"/>
                <w:noProof/>
                <w:kern w:val="2"/>
                <w:sz w:val="22"/>
                <w:szCs w:val="22"/>
                <w14:ligatures w14:val="standardContextual"/>
              </w:rPr>
              <w:tab/>
            </w:r>
            <w:r w:rsidR="00230EFA" w:rsidRPr="00154C86">
              <w:rPr>
                <w:rStyle w:val="Hyperlink"/>
                <w:rFonts w:ascii="Times New Roman" w:hAnsi="Times New Roman" w:cs="Times New Roman"/>
                <w:i w:val="0"/>
                <w:iCs w:val="0"/>
                <w:noProof/>
                <w:sz w:val="22"/>
                <w:szCs w:val="22"/>
              </w:rPr>
              <w:t>Model Development</w:t>
            </w:r>
            <w:r w:rsidR="00230EFA" w:rsidRPr="00154C86">
              <w:rPr>
                <w:rFonts w:ascii="Times New Roman" w:hAnsi="Times New Roman" w:cs="Times New Roman"/>
                <w:i w:val="0"/>
                <w:iCs w:val="0"/>
                <w:noProof/>
                <w:webHidden/>
                <w:sz w:val="22"/>
                <w:szCs w:val="22"/>
              </w:rPr>
              <w:tab/>
            </w:r>
            <w:r w:rsidR="00230EFA" w:rsidRPr="00154C86">
              <w:rPr>
                <w:rFonts w:ascii="Times New Roman" w:hAnsi="Times New Roman" w:cs="Times New Roman"/>
                <w:i w:val="0"/>
                <w:iCs w:val="0"/>
                <w:noProof/>
                <w:webHidden/>
                <w:sz w:val="22"/>
                <w:szCs w:val="22"/>
              </w:rPr>
              <w:fldChar w:fldCharType="begin"/>
            </w:r>
            <w:r w:rsidR="00230EFA" w:rsidRPr="00154C86">
              <w:rPr>
                <w:rFonts w:ascii="Times New Roman" w:hAnsi="Times New Roman" w:cs="Times New Roman"/>
                <w:i w:val="0"/>
                <w:iCs w:val="0"/>
                <w:noProof/>
                <w:webHidden/>
                <w:sz w:val="22"/>
                <w:szCs w:val="22"/>
              </w:rPr>
              <w:instrText xml:space="preserve"> PAGEREF _Toc139748258 \h </w:instrText>
            </w:r>
            <w:r w:rsidR="00230EFA" w:rsidRPr="00154C86">
              <w:rPr>
                <w:rFonts w:ascii="Times New Roman" w:hAnsi="Times New Roman" w:cs="Times New Roman"/>
                <w:i w:val="0"/>
                <w:iCs w:val="0"/>
                <w:noProof/>
                <w:webHidden/>
                <w:sz w:val="22"/>
                <w:szCs w:val="22"/>
              </w:rPr>
            </w:r>
            <w:r w:rsidR="00230EFA" w:rsidRPr="00154C86">
              <w:rPr>
                <w:rFonts w:ascii="Times New Roman" w:hAnsi="Times New Roman" w:cs="Times New Roman"/>
                <w:i w:val="0"/>
                <w:iCs w:val="0"/>
                <w:noProof/>
                <w:webHidden/>
                <w:sz w:val="22"/>
                <w:szCs w:val="22"/>
              </w:rPr>
              <w:fldChar w:fldCharType="separate"/>
            </w:r>
            <w:r w:rsidR="00230EFA" w:rsidRPr="00154C86">
              <w:rPr>
                <w:rFonts w:ascii="Times New Roman" w:hAnsi="Times New Roman" w:cs="Times New Roman"/>
                <w:i w:val="0"/>
                <w:iCs w:val="0"/>
                <w:noProof/>
                <w:webHidden/>
                <w:sz w:val="22"/>
                <w:szCs w:val="22"/>
              </w:rPr>
              <w:t>18</w:t>
            </w:r>
            <w:r w:rsidR="00230EFA" w:rsidRPr="00154C86">
              <w:rPr>
                <w:rFonts w:ascii="Times New Roman" w:hAnsi="Times New Roman" w:cs="Times New Roman"/>
                <w:i w:val="0"/>
                <w:iCs w:val="0"/>
                <w:noProof/>
                <w:webHidden/>
                <w:sz w:val="22"/>
                <w:szCs w:val="22"/>
              </w:rPr>
              <w:fldChar w:fldCharType="end"/>
            </w:r>
          </w:hyperlink>
        </w:p>
        <w:p w14:paraId="7774AF76" w14:textId="072EFE58" w:rsidR="00230EFA" w:rsidRPr="00154C86" w:rsidRDefault="00000000">
          <w:pPr>
            <w:pStyle w:val="TOC4"/>
            <w:tabs>
              <w:tab w:val="left" w:pos="1680"/>
              <w:tab w:val="right" w:leader="dot" w:pos="9350"/>
            </w:tabs>
            <w:rPr>
              <w:rFonts w:ascii="Times New Roman" w:eastAsiaTheme="minorEastAsia" w:hAnsi="Times New Roman" w:cs="Times New Roman"/>
              <w:noProof/>
              <w:kern w:val="2"/>
              <w:sz w:val="22"/>
              <w:szCs w:val="22"/>
              <w14:ligatures w14:val="standardContextual"/>
            </w:rPr>
          </w:pPr>
          <w:hyperlink w:anchor="_Toc139748259" w:history="1">
            <w:r w:rsidR="00230EFA" w:rsidRPr="00154C86">
              <w:rPr>
                <w:rStyle w:val="Hyperlink"/>
                <w:rFonts w:ascii="Times New Roman" w:hAnsi="Times New Roman" w:cs="Times New Roman"/>
                <w:noProof/>
                <w:sz w:val="22"/>
                <w:szCs w:val="22"/>
              </w:rPr>
              <w:t>2.4.1.1</w:t>
            </w:r>
            <w:r w:rsidR="00230EFA" w:rsidRPr="00154C86">
              <w:rPr>
                <w:rFonts w:ascii="Times New Roman" w:eastAsiaTheme="minorEastAsia" w:hAnsi="Times New Roman" w:cs="Times New Roman"/>
                <w:noProof/>
                <w:kern w:val="2"/>
                <w:sz w:val="22"/>
                <w:szCs w:val="22"/>
                <w14:ligatures w14:val="standardContextual"/>
              </w:rPr>
              <w:tab/>
            </w:r>
            <w:r w:rsidR="00230EFA" w:rsidRPr="00154C86">
              <w:rPr>
                <w:rStyle w:val="Hyperlink"/>
                <w:rFonts w:ascii="Times New Roman" w:hAnsi="Times New Roman" w:cs="Times New Roman"/>
                <w:noProof/>
                <w:sz w:val="22"/>
                <w:szCs w:val="22"/>
              </w:rPr>
              <w:t>Microwave system and model geometry</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_Toc139748259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18</w:t>
            </w:r>
            <w:r w:rsidR="00230EFA" w:rsidRPr="00154C86">
              <w:rPr>
                <w:rFonts w:ascii="Times New Roman" w:hAnsi="Times New Roman" w:cs="Times New Roman"/>
                <w:noProof/>
                <w:webHidden/>
                <w:sz w:val="22"/>
                <w:szCs w:val="22"/>
              </w:rPr>
              <w:fldChar w:fldCharType="end"/>
            </w:r>
          </w:hyperlink>
        </w:p>
        <w:p w14:paraId="527C33D5" w14:textId="5818E8E4" w:rsidR="00230EFA" w:rsidRPr="00154C86" w:rsidRDefault="00000000">
          <w:pPr>
            <w:pStyle w:val="TOC4"/>
            <w:tabs>
              <w:tab w:val="left" w:pos="1680"/>
              <w:tab w:val="right" w:leader="dot" w:pos="9350"/>
            </w:tabs>
            <w:rPr>
              <w:rFonts w:ascii="Times New Roman" w:eastAsiaTheme="minorEastAsia" w:hAnsi="Times New Roman" w:cs="Times New Roman"/>
              <w:noProof/>
              <w:kern w:val="2"/>
              <w:sz w:val="22"/>
              <w:szCs w:val="22"/>
              <w14:ligatures w14:val="standardContextual"/>
            </w:rPr>
          </w:pPr>
          <w:hyperlink w:anchor="_Toc139748260" w:history="1">
            <w:r w:rsidR="00230EFA" w:rsidRPr="00154C86">
              <w:rPr>
                <w:rStyle w:val="Hyperlink"/>
                <w:rFonts w:ascii="Times New Roman" w:hAnsi="Times New Roman" w:cs="Times New Roman"/>
                <w:noProof/>
                <w:sz w:val="22"/>
                <w:szCs w:val="22"/>
              </w:rPr>
              <w:t>2.4.1.2</w:t>
            </w:r>
            <w:r w:rsidR="00230EFA" w:rsidRPr="00154C86">
              <w:rPr>
                <w:rFonts w:ascii="Times New Roman" w:eastAsiaTheme="minorEastAsia" w:hAnsi="Times New Roman" w:cs="Times New Roman"/>
                <w:noProof/>
                <w:kern w:val="2"/>
                <w:sz w:val="22"/>
                <w:szCs w:val="22"/>
                <w14:ligatures w14:val="standardContextual"/>
              </w:rPr>
              <w:tab/>
            </w:r>
            <w:r w:rsidR="00230EFA" w:rsidRPr="00154C86">
              <w:rPr>
                <w:rStyle w:val="Hyperlink"/>
                <w:rFonts w:ascii="Times New Roman" w:hAnsi="Times New Roman" w:cs="Times New Roman"/>
                <w:noProof/>
                <w:sz w:val="22"/>
                <w:szCs w:val="22"/>
              </w:rPr>
              <w:t>Governing equations</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_Toc139748260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20</w:t>
            </w:r>
            <w:r w:rsidR="00230EFA" w:rsidRPr="00154C86">
              <w:rPr>
                <w:rFonts w:ascii="Times New Roman" w:hAnsi="Times New Roman" w:cs="Times New Roman"/>
                <w:noProof/>
                <w:webHidden/>
                <w:sz w:val="22"/>
                <w:szCs w:val="22"/>
              </w:rPr>
              <w:fldChar w:fldCharType="end"/>
            </w:r>
          </w:hyperlink>
        </w:p>
        <w:p w14:paraId="01DD56DD" w14:textId="32489696" w:rsidR="00230EFA" w:rsidRPr="00154C86" w:rsidRDefault="00000000">
          <w:pPr>
            <w:pStyle w:val="TOC4"/>
            <w:tabs>
              <w:tab w:val="left" w:pos="1680"/>
              <w:tab w:val="right" w:leader="dot" w:pos="9350"/>
            </w:tabs>
            <w:rPr>
              <w:rFonts w:ascii="Times New Roman" w:eastAsiaTheme="minorEastAsia" w:hAnsi="Times New Roman" w:cs="Times New Roman"/>
              <w:noProof/>
              <w:kern w:val="2"/>
              <w:sz w:val="22"/>
              <w:szCs w:val="22"/>
              <w14:ligatures w14:val="standardContextual"/>
            </w:rPr>
          </w:pPr>
          <w:hyperlink w:anchor="_Toc139748261" w:history="1">
            <w:r w:rsidR="00230EFA" w:rsidRPr="00154C86">
              <w:rPr>
                <w:rStyle w:val="Hyperlink"/>
                <w:rFonts w:ascii="Times New Roman" w:hAnsi="Times New Roman" w:cs="Times New Roman"/>
                <w:noProof/>
                <w:sz w:val="22"/>
                <w:szCs w:val="22"/>
              </w:rPr>
              <w:t>2.4.1.3</w:t>
            </w:r>
            <w:r w:rsidR="00230EFA" w:rsidRPr="00154C86">
              <w:rPr>
                <w:rFonts w:ascii="Times New Roman" w:eastAsiaTheme="minorEastAsia" w:hAnsi="Times New Roman" w:cs="Times New Roman"/>
                <w:noProof/>
                <w:kern w:val="2"/>
                <w:sz w:val="22"/>
                <w:szCs w:val="22"/>
                <w14:ligatures w14:val="standardContextual"/>
              </w:rPr>
              <w:tab/>
            </w:r>
            <w:r w:rsidR="00230EFA" w:rsidRPr="00154C86">
              <w:rPr>
                <w:rStyle w:val="Hyperlink"/>
                <w:rFonts w:ascii="Times New Roman" w:hAnsi="Times New Roman" w:cs="Times New Roman"/>
                <w:noProof/>
                <w:sz w:val="22"/>
                <w:szCs w:val="22"/>
              </w:rPr>
              <w:t>Boundary and initial conditions</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_Toc139748261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21</w:t>
            </w:r>
            <w:r w:rsidR="00230EFA" w:rsidRPr="00154C86">
              <w:rPr>
                <w:rFonts w:ascii="Times New Roman" w:hAnsi="Times New Roman" w:cs="Times New Roman"/>
                <w:noProof/>
                <w:webHidden/>
                <w:sz w:val="22"/>
                <w:szCs w:val="22"/>
              </w:rPr>
              <w:fldChar w:fldCharType="end"/>
            </w:r>
          </w:hyperlink>
        </w:p>
        <w:p w14:paraId="2359FFA7" w14:textId="55E817D5" w:rsidR="00230EFA" w:rsidRPr="00154C86" w:rsidRDefault="00000000">
          <w:pPr>
            <w:pStyle w:val="TOC4"/>
            <w:tabs>
              <w:tab w:val="left" w:pos="1680"/>
              <w:tab w:val="right" w:leader="dot" w:pos="9350"/>
            </w:tabs>
            <w:rPr>
              <w:rFonts w:ascii="Times New Roman" w:eastAsiaTheme="minorEastAsia" w:hAnsi="Times New Roman" w:cs="Times New Roman"/>
              <w:noProof/>
              <w:kern w:val="2"/>
              <w:sz w:val="22"/>
              <w:szCs w:val="22"/>
              <w14:ligatures w14:val="standardContextual"/>
            </w:rPr>
          </w:pPr>
          <w:hyperlink w:anchor="_Toc139748262" w:history="1">
            <w:r w:rsidR="00230EFA" w:rsidRPr="00154C86">
              <w:rPr>
                <w:rStyle w:val="Hyperlink"/>
                <w:rFonts w:ascii="Times New Roman" w:hAnsi="Times New Roman" w:cs="Times New Roman"/>
                <w:noProof/>
                <w:sz w:val="22"/>
                <w:szCs w:val="22"/>
              </w:rPr>
              <w:t>2.4.1.4</w:t>
            </w:r>
            <w:r w:rsidR="00230EFA" w:rsidRPr="00154C86">
              <w:rPr>
                <w:rFonts w:ascii="Times New Roman" w:eastAsiaTheme="minorEastAsia" w:hAnsi="Times New Roman" w:cs="Times New Roman"/>
                <w:noProof/>
                <w:kern w:val="2"/>
                <w:sz w:val="22"/>
                <w:szCs w:val="22"/>
                <w14:ligatures w14:val="standardContextual"/>
              </w:rPr>
              <w:tab/>
            </w:r>
            <w:r w:rsidR="00230EFA" w:rsidRPr="00154C86">
              <w:rPr>
                <w:rStyle w:val="Hyperlink"/>
                <w:rFonts w:ascii="Times New Roman" w:hAnsi="Times New Roman" w:cs="Times New Roman"/>
                <w:noProof/>
                <w:sz w:val="22"/>
                <w:szCs w:val="22"/>
              </w:rPr>
              <w:t>Material properties</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_Toc139748262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21</w:t>
            </w:r>
            <w:r w:rsidR="00230EFA" w:rsidRPr="00154C86">
              <w:rPr>
                <w:rFonts w:ascii="Times New Roman" w:hAnsi="Times New Roman" w:cs="Times New Roman"/>
                <w:noProof/>
                <w:webHidden/>
                <w:sz w:val="22"/>
                <w:szCs w:val="22"/>
              </w:rPr>
              <w:fldChar w:fldCharType="end"/>
            </w:r>
          </w:hyperlink>
        </w:p>
        <w:p w14:paraId="4EB17952" w14:textId="2F804DE6" w:rsidR="00230EFA" w:rsidRPr="00154C86" w:rsidRDefault="00000000">
          <w:pPr>
            <w:pStyle w:val="TOC4"/>
            <w:tabs>
              <w:tab w:val="left" w:pos="1680"/>
              <w:tab w:val="right" w:leader="dot" w:pos="9350"/>
            </w:tabs>
            <w:rPr>
              <w:rFonts w:ascii="Times New Roman" w:eastAsiaTheme="minorEastAsia" w:hAnsi="Times New Roman" w:cs="Times New Roman"/>
              <w:noProof/>
              <w:kern w:val="2"/>
              <w:sz w:val="22"/>
              <w:szCs w:val="22"/>
              <w14:ligatures w14:val="standardContextual"/>
            </w:rPr>
          </w:pPr>
          <w:hyperlink w:anchor="_Toc139748263" w:history="1">
            <w:r w:rsidR="00230EFA" w:rsidRPr="00154C86">
              <w:rPr>
                <w:rStyle w:val="Hyperlink"/>
                <w:rFonts w:ascii="Times New Roman" w:hAnsi="Times New Roman" w:cs="Times New Roman"/>
                <w:noProof/>
                <w:sz w:val="22"/>
                <w:szCs w:val="22"/>
                <w:lang w:eastAsia="zh-CN"/>
              </w:rPr>
              <w:t>2.4.1.5</w:t>
            </w:r>
            <w:r w:rsidR="00230EFA" w:rsidRPr="00154C86">
              <w:rPr>
                <w:rFonts w:ascii="Times New Roman" w:eastAsiaTheme="minorEastAsia" w:hAnsi="Times New Roman" w:cs="Times New Roman"/>
                <w:noProof/>
                <w:kern w:val="2"/>
                <w:sz w:val="22"/>
                <w:szCs w:val="22"/>
                <w14:ligatures w14:val="standardContextual"/>
              </w:rPr>
              <w:tab/>
            </w:r>
            <w:r w:rsidR="00230EFA" w:rsidRPr="00154C86">
              <w:rPr>
                <w:rStyle w:val="Hyperlink"/>
                <w:rFonts w:ascii="Times New Roman" w:hAnsi="Times New Roman" w:cs="Times New Roman"/>
                <w:noProof/>
                <w:sz w:val="22"/>
                <w:szCs w:val="22"/>
                <w:lang w:eastAsia="zh-CN"/>
              </w:rPr>
              <w:t>Meshing strategy</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_Toc139748263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21</w:t>
            </w:r>
            <w:r w:rsidR="00230EFA" w:rsidRPr="00154C86">
              <w:rPr>
                <w:rFonts w:ascii="Times New Roman" w:hAnsi="Times New Roman" w:cs="Times New Roman"/>
                <w:noProof/>
                <w:webHidden/>
                <w:sz w:val="22"/>
                <w:szCs w:val="22"/>
              </w:rPr>
              <w:fldChar w:fldCharType="end"/>
            </w:r>
          </w:hyperlink>
        </w:p>
        <w:p w14:paraId="09880C7E" w14:textId="69F86B58" w:rsidR="00230EFA" w:rsidRPr="00154C86" w:rsidRDefault="00000000">
          <w:pPr>
            <w:pStyle w:val="TOC4"/>
            <w:tabs>
              <w:tab w:val="left" w:pos="1680"/>
              <w:tab w:val="right" w:leader="dot" w:pos="9350"/>
            </w:tabs>
            <w:rPr>
              <w:rFonts w:ascii="Times New Roman" w:eastAsiaTheme="minorEastAsia" w:hAnsi="Times New Roman" w:cs="Times New Roman"/>
              <w:noProof/>
              <w:kern w:val="2"/>
              <w:sz w:val="22"/>
              <w:szCs w:val="22"/>
              <w14:ligatures w14:val="standardContextual"/>
            </w:rPr>
          </w:pPr>
          <w:hyperlink w:anchor="_Toc139748264" w:history="1">
            <w:r w:rsidR="00230EFA" w:rsidRPr="00154C86">
              <w:rPr>
                <w:rStyle w:val="Hyperlink"/>
                <w:rFonts w:ascii="Times New Roman" w:hAnsi="Times New Roman" w:cs="Times New Roman"/>
                <w:noProof/>
                <w:sz w:val="22"/>
                <w:szCs w:val="22"/>
                <w:lang w:eastAsia="zh-CN"/>
              </w:rPr>
              <w:t>2.4.1.6</w:t>
            </w:r>
            <w:r w:rsidR="00230EFA" w:rsidRPr="00154C86">
              <w:rPr>
                <w:rFonts w:ascii="Times New Roman" w:eastAsiaTheme="minorEastAsia" w:hAnsi="Times New Roman" w:cs="Times New Roman"/>
                <w:noProof/>
                <w:kern w:val="2"/>
                <w:sz w:val="22"/>
                <w:szCs w:val="22"/>
                <w14:ligatures w14:val="standardContextual"/>
              </w:rPr>
              <w:tab/>
            </w:r>
            <w:r w:rsidR="00230EFA" w:rsidRPr="00154C86">
              <w:rPr>
                <w:rStyle w:val="Hyperlink"/>
                <w:rFonts w:ascii="Times New Roman" w:hAnsi="Times New Roman" w:cs="Times New Roman"/>
                <w:noProof/>
                <w:sz w:val="22"/>
                <w:szCs w:val="22"/>
                <w:lang w:eastAsia="zh-CN"/>
              </w:rPr>
              <w:t>Simulation strategy</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_Toc139748264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22</w:t>
            </w:r>
            <w:r w:rsidR="00230EFA" w:rsidRPr="00154C86">
              <w:rPr>
                <w:rFonts w:ascii="Times New Roman" w:hAnsi="Times New Roman" w:cs="Times New Roman"/>
                <w:noProof/>
                <w:webHidden/>
                <w:sz w:val="22"/>
                <w:szCs w:val="22"/>
              </w:rPr>
              <w:fldChar w:fldCharType="end"/>
            </w:r>
          </w:hyperlink>
        </w:p>
        <w:p w14:paraId="4353FF1C" w14:textId="4F92D432" w:rsidR="00230EFA" w:rsidRPr="00154C86" w:rsidRDefault="00000000">
          <w:pPr>
            <w:pStyle w:val="TOC3"/>
            <w:tabs>
              <w:tab w:val="left" w:pos="1200"/>
              <w:tab w:val="right" w:leader="dot" w:pos="9350"/>
            </w:tabs>
            <w:rPr>
              <w:rFonts w:ascii="Times New Roman" w:eastAsiaTheme="minorEastAsia" w:hAnsi="Times New Roman" w:cs="Times New Roman"/>
              <w:i w:val="0"/>
              <w:iCs w:val="0"/>
              <w:noProof/>
              <w:kern w:val="2"/>
              <w:sz w:val="22"/>
              <w:szCs w:val="22"/>
              <w14:ligatures w14:val="standardContextual"/>
            </w:rPr>
          </w:pPr>
          <w:hyperlink w:anchor="_Toc139748265" w:history="1">
            <w:r w:rsidR="00230EFA" w:rsidRPr="00154C86">
              <w:rPr>
                <w:rStyle w:val="Hyperlink"/>
                <w:rFonts w:ascii="Times New Roman" w:hAnsi="Times New Roman" w:cs="Times New Roman"/>
                <w:i w:val="0"/>
                <w:iCs w:val="0"/>
                <w:noProof/>
                <w:sz w:val="22"/>
                <w:szCs w:val="22"/>
              </w:rPr>
              <w:t>2.4.2</w:t>
            </w:r>
            <w:r w:rsidR="00230EFA" w:rsidRPr="00154C86">
              <w:rPr>
                <w:rFonts w:ascii="Times New Roman" w:eastAsiaTheme="minorEastAsia" w:hAnsi="Times New Roman" w:cs="Times New Roman"/>
                <w:i w:val="0"/>
                <w:iCs w:val="0"/>
                <w:noProof/>
                <w:kern w:val="2"/>
                <w:sz w:val="22"/>
                <w:szCs w:val="22"/>
                <w14:ligatures w14:val="standardContextual"/>
              </w:rPr>
              <w:tab/>
            </w:r>
            <w:r w:rsidR="00230EFA" w:rsidRPr="00154C86">
              <w:rPr>
                <w:rStyle w:val="Hyperlink"/>
                <w:rFonts w:ascii="Times New Roman" w:hAnsi="Times New Roman" w:cs="Times New Roman"/>
                <w:i w:val="0"/>
                <w:iCs w:val="0"/>
                <w:noProof/>
                <w:sz w:val="22"/>
                <w:szCs w:val="22"/>
              </w:rPr>
              <w:t>Experimental Validation</w:t>
            </w:r>
            <w:r w:rsidR="00230EFA" w:rsidRPr="00154C86">
              <w:rPr>
                <w:rFonts w:ascii="Times New Roman" w:hAnsi="Times New Roman" w:cs="Times New Roman"/>
                <w:i w:val="0"/>
                <w:iCs w:val="0"/>
                <w:noProof/>
                <w:webHidden/>
                <w:sz w:val="22"/>
                <w:szCs w:val="22"/>
              </w:rPr>
              <w:tab/>
            </w:r>
            <w:r w:rsidR="00230EFA" w:rsidRPr="00154C86">
              <w:rPr>
                <w:rFonts w:ascii="Times New Roman" w:hAnsi="Times New Roman" w:cs="Times New Roman"/>
                <w:i w:val="0"/>
                <w:iCs w:val="0"/>
                <w:noProof/>
                <w:webHidden/>
                <w:sz w:val="22"/>
                <w:szCs w:val="22"/>
              </w:rPr>
              <w:fldChar w:fldCharType="begin"/>
            </w:r>
            <w:r w:rsidR="00230EFA" w:rsidRPr="00154C86">
              <w:rPr>
                <w:rFonts w:ascii="Times New Roman" w:hAnsi="Times New Roman" w:cs="Times New Roman"/>
                <w:i w:val="0"/>
                <w:iCs w:val="0"/>
                <w:noProof/>
                <w:webHidden/>
                <w:sz w:val="22"/>
                <w:szCs w:val="22"/>
              </w:rPr>
              <w:instrText xml:space="preserve"> PAGEREF _Toc139748265 \h </w:instrText>
            </w:r>
            <w:r w:rsidR="00230EFA" w:rsidRPr="00154C86">
              <w:rPr>
                <w:rFonts w:ascii="Times New Roman" w:hAnsi="Times New Roman" w:cs="Times New Roman"/>
                <w:i w:val="0"/>
                <w:iCs w:val="0"/>
                <w:noProof/>
                <w:webHidden/>
                <w:sz w:val="22"/>
                <w:szCs w:val="22"/>
              </w:rPr>
            </w:r>
            <w:r w:rsidR="00230EFA" w:rsidRPr="00154C86">
              <w:rPr>
                <w:rFonts w:ascii="Times New Roman" w:hAnsi="Times New Roman" w:cs="Times New Roman"/>
                <w:i w:val="0"/>
                <w:iCs w:val="0"/>
                <w:noProof/>
                <w:webHidden/>
                <w:sz w:val="22"/>
                <w:szCs w:val="22"/>
              </w:rPr>
              <w:fldChar w:fldCharType="separate"/>
            </w:r>
            <w:r w:rsidR="00230EFA" w:rsidRPr="00154C86">
              <w:rPr>
                <w:rFonts w:ascii="Times New Roman" w:hAnsi="Times New Roman" w:cs="Times New Roman"/>
                <w:i w:val="0"/>
                <w:iCs w:val="0"/>
                <w:noProof/>
                <w:webHidden/>
                <w:sz w:val="22"/>
                <w:szCs w:val="22"/>
              </w:rPr>
              <w:t>23</w:t>
            </w:r>
            <w:r w:rsidR="00230EFA" w:rsidRPr="00154C86">
              <w:rPr>
                <w:rFonts w:ascii="Times New Roman" w:hAnsi="Times New Roman" w:cs="Times New Roman"/>
                <w:i w:val="0"/>
                <w:iCs w:val="0"/>
                <w:noProof/>
                <w:webHidden/>
                <w:sz w:val="22"/>
                <w:szCs w:val="22"/>
              </w:rPr>
              <w:fldChar w:fldCharType="end"/>
            </w:r>
          </w:hyperlink>
        </w:p>
        <w:p w14:paraId="086EBE00" w14:textId="7F0C29F0" w:rsidR="00230EFA" w:rsidRPr="00154C86" w:rsidRDefault="00000000">
          <w:pPr>
            <w:pStyle w:val="TOC3"/>
            <w:tabs>
              <w:tab w:val="left" w:pos="1200"/>
              <w:tab w:val="right" w:leader="dot" w:pos="9350"/>
            </w:tabs>
            <w:rPr>
              <w:rFonts w:ascii="Times New Roman" w:eastAsiaTheme="minorEastAsia" w:hAnsi="Times New Roman" w:cs="Times New Roman"/>
              <w:i w:val="0"/>
              <w:iCs w:val="0"/>
              <w:noProof/>
              <w:kern w:val="2"/>
              <w:sz w:val="22"/>
              <w:szCs w:val="22"/>
              <w14:ligatures w14:val="standardContextual"/>
            </w:rPr>
          </w:pPr>
          <w:hyperlink w:anchor="_Toc139748266" w:history="1">
            <w:r w:rsidR="00230EFA" w:rsidRPr="00154C86">
              <w:rPr>
                <w:rStyle w:val="Hyperlink"/>
                <w:rFonts w:ascii="Times New Roman" w:hAnsi="Times New Roman" w:cs="Times New Roman"/>
                <w:i w:val="0"/>
                <w:iCs w:val="0"/>
                <w:noProof/>
                <w:sz w:val="22"/>
                <w:szCs w:val="22"/>
              </w:rPr>
              <w:t>2.4.3</w:t>
            </w:r>
            <w:r w:rsidR="00230EFA" w:rsidRPr="00154C86">
              <w:rPr>
                <w:rFonts w:ascii="Times New Roman" w:eastAsiaTheme="minorEastAsia" w:hAnsi="Times New Roman" w:cs="Times New Roman"/>
                <w:i w:val="0"/>
                <w:iCs w:val="0"/>
                <w:noProof/>
                <w:kern w:val="2"/>
                <w:sz w:val="22"/>
                <w:szCs w:val="22"/>
                <w14:ligatures w14:val="standardContextual"/>
              </w:rPr>
              <w:tab/>
            </w:r>
            <w:r w:rsidR="00230EFA" w:rsidRPr="00154C86">
              <w:rPr>
                <w:rStyle w:val="Hyperlink"/>
                <w:rFonts w:ascii="Times New Roman" w:hAnsi="Times New Roman" w:cs="Times New Roman"/>
                <w:i w:val="0"/>
                <w:iCs w:val="0"/>
                <w:noProof/>
                <w:sz w:val="22"/>
                <w:szCs w:val="22"/>
              </w:rPr>
              <w:t>Quantitative comparison of temperature distribution between simulated and experimental thermal images</w:t>
            </w:r>
            <w:r w:rsidR="003C5FCE" w:rsidRPr="00154C86">
              <w:rPr>
                <w:rFonts w:ascii="Times New Roman" w:hAnsi="Times New Roman" w:cs="Times New Roman"/>
                <w:i w:val="0"/>
                <w:iCs w:val="0"/>
                <w:noProof/>
                <w:webHidden/>
                <w:sz w:val="22"/>
                <w:szCs w:val="22"/>
              </w:rPr>
              <w:tab/>
            </w:r>
            <w:r w:rsidR="00230EFA" w:rsidRPr="00154C86">
              <w:rPr>
                <w:rFonts w:ascii="Times New Roman" w:hAnsi="Times New Roman" w:cs="Times New Roman"/>
                <w:i w:val="0"/>
                <w:iCs w:val="0"/>
                <w:noProof/>
                <w:webHidden/>
                <w:sz w:val="22"/>
                <w:szCs w:val="22"/>
              </w:rPr>
              <w:fldChar w:fldCharType="begin"/>
            </w:r>
            <w:r w:rsidR="00230EFA" w:rsidRPr="00154C86">
              <w:rPr>
                <w:rFonts w:ascii="Times New Roman" w:hAnsi="Times New Roman" w:cs="Times New Roman"/>
                <w:i w:val="0"/>
                <w:iCs w:val="0"/>
                <w:noProof/>
                <w:webHidden/>
                <w:sz w:val="22"/>
                <w:szCs w:val="22"/>
              </w:rPr>
              <w:instrText xml:space="preserve"> PAGEREF _Toc139748266 \h </w:instrText>
            </w:r>
            <w:r w:rsidR="00230EFA" w:rsidRPr="00154C86">
              <w:rPr>
                <w:rFonts w:ascii="Times New Roman" w:hAnsi="Times New Roman" w:cs="Times New Roman"/>
                <w:i w:val="0"/>
                <w:iCs w:val="0"/>
                <w:noProof/>
                <w:webHidden/>
                <w:sz w:val="22"/>
                <w:szCs w:val="22"/>
              </w:rPr>
            </w:r>
            <w:r w:rsidR="00230EFA" w:rsidRPr="00154C86">
              <w:rPr>
                <w:rFonts w:ascii="Times New Roman" w:hAnsi="Times New Roman" w:cs="Times New Roman"/>
                <w:i w:val="0"/>
                <w:iCs w:val="0"/>
                <w:noProof/>
                <w:webHidden/>
                <w:sz w:val="22"/>
                <w:szCs w:val="22"/>
              </w:rPr>
              <w:fldChar w:fldCharType="separate"/>
            </w:r>
            <w:r w:rsidR="00230EFA" w:rsidRPr="00154C86">
              <w:rPr>
                <w:rFonts w:ascii="Times New Roman" w:hAnsi="Times New Roman" w:cs="Times New Roman"/>
                <w:i w:val="0"/>
                <w:iCs w:val="0"/>
                <w:noProof/>
                <w:webHidden/>
                <w:sz w:val="22"/>
                <w:szCs w:val="22"/>
              </w:rPr>
              <w:t>23</w:t>
            </w:r>
            <w:r w:rsidR="00230EFA" w:rsidRPr="00154C86">
              <w:rPr>
                <w:rFonts w:ascii="Times New Roman" w:hAnsi="Times New Roman" w:cs="Times New Roman"/>
                <w:i w:val="0"/>
                <w:iCs w:val="0"/>
                <w:noProof/>
                <w:webHidden/>
                <w:sz w:val="22"/>
                <w:szCs w:val="22"/>
              </w:rPr>
              <w:fldChar w:fldCharType="end"/>
            </w:r>
          </w:hyperlink>
        </w:p>
        <w:p w14:paraId="1B7BBDE6" w14:textId="3E8F5492" w:rsidR="00230EFA" w:rsidRPr="00154C86" w:rsidRDefault="00000000">
          <w:pPr>
            <w:pStyle w:val="TOC3"/>
            <w:tabs>
              <w:tab w:val="left" w:pos="1200"/>
              <w:tab w:val="right" w:leader="dot" w:pos="9350"/>
            </w:tabs>
            <w:rPr>
              <w:rFonts w:ascii="Times New Roman" w:eastAsiaTheme="minorEastAsia" w:hAnsi="Times New Roman" w:cs="Times New Roman"/>
              <w:i w:val="0"/>
              <w:iCs w:val="0"/>
              <w:noProof/>
              <w:kern w:val="2"/>
              <w:sz w:val="22"/>
              <w:szCs w:val="22"/>
              <w14:ligatures w14:val="standardContextual"/>
            </w:rPr>
          </w:pPr>
          <w:hyperlink w:anchor="_Toc139748267" w:history="1">
            <w:r w:rsidR="00230EFA" w:rsidRPr="00154C86">
              <w:rPr>
                <w:rStyle w:val="Hyperlink"/>
                <w:rFonts w:ascii="Times New Roman" w:hAnsi="Times New Roman" w:cs="Times New Roman"/>
                <w:i w:val="0"/>
                <w:iCs w:val="0"/>
                <w:noProof/>
                <w:sz w:val="22"/>
                <w:szCs w:val="22"/>
              </w:rPr>
              <w:t>2.4.4</w:t>
            </w:r>
            <w:r w:rsidR="00230EFA" w:rsidRPr="00154C86">
              <w:rPr>
                <w:rFonts w:ascii="Times New Roman" w:eastAsiaTheme="minorEastAsia" w:hAnsi="Times New Roman" w:cs="Times New Roman"/>
                <w:i w:val="0"/>
                <w:iCs w:val="0"/>
                <w:noProof/>
                <w:kern w:val="2"/>
                <w:sz w:val="22"/>
                <w:szCs w:val="22"/>
                <w14:ligatures w14:val="standardContextual"/>
              </w:rPr>
              <w:tab/>
            </w:r>
            <w:r w:rsidR="00230EFA" w:rsidRPr="00154C86">
              <w:rPr>
                <w:rStyle w:val="Hyperlink"/>
                <w:rFonts w:ascii="Times New Roman" w:hAnsi="Times New Roman" w:cs="Times New Roman"/>
                <w:i w:val="0"/>
                <w:iCs w:val="0"/>
                <w:noProof/>
                <w:sz w:val="22"/>
                <w:szCs w:val="22"/>
              </w:rPr>
              <w:t>Data Analysis</w:t>
            </w:r>
            <w:r w:rsidR="00230EFA" w:rsidRPr="00154C86">
              <w:rPr>
                <w:rFonts w:ascii="Times New Roman" w:hAnsi="Times New Roman" w:cs="Times New Roman"/>
                <w:i w:val="0"/>
                <w:iCs w:val="0"/>
                <w:noProof/>
                <w:webHidden/>
                <w:sz w:val="22"/>
                <w:szCs w:val="22"/>
              </w:rPr>
              <w:tab/>
            </w:r>
            <w:r w:rsidR="00230EFA" w:rsidRPr="00154C86">
              <w:rPr>
                <w:rFonts w:ascii="Times New Roman" w:hAnsi="Times New Roman" w:cs="Times New Roman"/>
                <w:i w:val="0"/>
                <w:iCs w:val="0"/>
                <w:noProof/>
                <w:webHidden/>
                <w:sz w:val="22"/>
                <w:szCs w:val="22"/>
              </w:rPr>
              <w:fldChar w:fldCharType="begin"/>
            </w:r>
            <w:r w:rsidR="00230EFA" w:rsidRPr="00154C86">
              <w:rPr>
                <w:rFonts w:ascii="Times New Roman" w:hAnsi="Times New Roman" w:cs="Times New Roman"/>
                <w:i w:val="0"/>
                <w:iCs w:val="0"/>
                <w:noProof/>
                <w:webHidden/>
                <w:sz w:val="22"/>
                <w:szCs w:val="22"/>
              </w:rPr>
              <w:instrText xml:space="preserve"> PAGEREF _Toc139748267 \h </w:instrText>
            </w:r>
            <w:r w:rsidR="00230EFA" w:rsidRPr="00154C86">
              <w:rPr>
                <w:rFonts w:ascii="Times New Roman" w:hAnsi="Times New Roman" w:cs="Times New Roman"/>
                <w:i w:val="0"/>
                <w:iCs w:val="0"/>
                <w:noProof/>
                <w:webHidden/>
                <w:sz w:val="22"/>
                <w:szCs w:val="22"/>
              </w:rPr>
            </w:r>
            <w:r w:rsidR="00230EFA" w:rsidRPr="00154C86">
              <w:rPr>
                <w:rFonts w:ascii="Times New Roman" w:hAnsi="Times New Roman" w:cs="Times New Roman"/>
                <w:i w:val="0"/>
                <w:iCs w:val="0"/>
                <w:noProof/>
                <w:webHidden/>
                <w:sz w:val="22"/>
                <w:szCs w:val="22"/>
              </w:rPr>
              <w:fldChar w:fldCharType="separate"/>
            </w:r>
            <w:r w:rsidR="00230EFA" w:rsidRPr="00154C86">
              <w:rPr>
                <w:rFonts w:ascii="Times New Roman" w:hAnsi="Times New Roman" w:cs="Times New Roman"/>
                <w:i w:val="0"/>
                <w:iCs w:val="0"/>
                <w:noProof/>
                <w:webHidden/>
                <w:sz w:val="22"/>
                <w:szCs w:val="22"/>
              </w:rPr>
              <w:t>24</w:t>
            </w:r>
            <w:r w:rsidR="00230EFA" w:rsidRPr="00154C86">
              <w:rPr>
                <w:rFonts w:ascii="Times New Roman" w:hAnsi="Times New Roman" w:cs="Times New Roman"/>
                <w:i w:val="0"/>
                <w:iCs w:val="0"/>
                <w:noProof/>
                <w:webHidden/>
                <w:sz w:val="22"/>
                <w:szCs w:val="22"/>
              </w:rPr>
              <w:fldChar w:fldCharType="end"/>
            </w:r>
          </w:hyperlink>
        </w:p>
        <w:p w14:paraId="7530E75C" w14:textId="3ABC02BC" w:rsidR="00230EFA" w:rsidRPr="00154C86" w:rsidRDefault="00000000">
          <w:pPr>
            <w:pStyle w:val="TOC2"/>
            <w:tabs>
              <w:tab w:val="left" w:pos="960"/>
              <w:tab w:val="right" w:leader="dot" w:pos="9350"/>
            </w:tabs>
            <w:rPr>
              <w:rFonts w:ascii="Times New Roman" w:eastAsiaTheme="minorEastAsia" w:hAnsi="Times New Roman" w:cs="Times New Roman"/>
              <w:smallCaps w:val="0"/>
              <w:noProof/>
              <w:kern w:val="2"/>
              <w:sz w:val="22"/>
              <w:szCs w:val="22"/>
              <w14:ligatures w14:val="standardContextual"/>
            </w:rPr>
          </w:pPr>
          <w:hyperlink w:anchor="_Toc139748268" w:history="1">
            <w:r w:rsidR="00230EFA" w:rsidRPr="00154C86">
              <w:rPr>
                <w:rStyle w:val="Hyperlink"/>
                <w:rFonts w:ascii="Times New Roman" w:hAnsi="Times New Roman" w:cs="Times New Roman"/>
                <w:noProof/>
                <w:sz w:val="22"/>
                <w:szCs w:val="22"/>
              </w:rPr>
              <w:t>2.5</w:t>
            </w:r>
            <w:r w:rsidR="00230EFA" w:rsidRPr="00154C86">
              <w:rPr>
                <w:rFonts w:ascii="Times New Roman" w:eastAsiaTheme="minorEastAsia" w:hAnsi="Times New Roman" w:cs="Times New Roman"/>
                <w:smallCaps w:val="0"/>
                <w:noProof/>
                <w:kern w:val="2"/>
                <w:sz w:val="22"/>
                <w:szCs w:val="22"/>
                <w14:ligatures w14:val="standardContextual"/>
              </w:rPr>
              <w:tab/>
            </w:r>
            <w:r w:rsidR="00230EFA" w:rsidRPr="00154C86">
              <w:rPr>
                <w:rStyle w:val="Hyperlink"/>
                <w:rFonts w:ascii="Times New Roman" w:hAnsi="Times New Roman" w:cs="Times New Roman"/>
                <w:noProof/>
                <w:sz w:val="22"/>
                <w:szCs w:val="22"/>
              </w:rPr>
              <w:t>Results and Discussions</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_Toc139748268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25</w:t>
            </w:r>
            <w:r w:rsidR="00230EFA" w:rsidRPr="00154C86">
              <w:rPr>
                <w:rFonts w:ascii="Times New Roman" w:hAnsi="Times New Roman" w:cs="Times New Roman"/>
                <w:noProof/>
                <w:webHidden/>
                <w:sz w:val="22"/>
                <w:szCs w:val="22"/>
              </w:rPr>
              <w:fldChar w:fldCharType="end"/>
            </w:r>
          </w:hyperlink>
        </w:p>
        <w:p w14:paraId="7028A736" w14:textId="21F7CD53" w:rsidR="00230EFA" w:rsidRPr="00154C86" w:rsidRDefault="00000000">
          <w:pPr>
            <w:pStyle w:val="TOC3"/>
            <w:tabs>
              <w:tab w:val="left" w:pos="1200"/>
              <w:tab w:val="right" w:leader="dot" w:pos="9350"/>
            </w:tabs>
            <w:rPr>
              <w:rFonts w:ascii="Times New Roman" w:eastAsiaTheme="minorEastAsia" w:hAnsi="Times New Roman" w:cs="Times New Roman"/>
              <w:i w:val="0"/>
              <w:iCs w:val="0"/>
              <w:noProof/>
              <w:kern w:val="2"/>
              <w:sz w:val="22"/>
              <w:szCs w:val="22"/>
              <w14:ligatures w14:val="standardContextual"/>
            </w:rPr>
          </w:pPr>
          <w:hyperlink w:anchor="_Toc139748269" w:history="1">
            <w:r w:rsidR="00230EFA" w:rsidRPr="00154C86">
              <w:rPr>
                <w:rStyle w:val="Hyperlink"/>
                <w:rFonts w:ascii="Times New Roman" w:hAnsi="Times New Roman" w:cs="Times New Roman"/>
                <w:i w:val="0"/>
                <w:iCs w:val="0"/>
                <w:noProof/>
                <w:sz w:val="22"/>
                <w:szCs w:val="22"/>
              </w:rPr>
              <w:t>2.5.1</w:t>
            </w:r>
            <w:r w:rsidR="00230EFA" w:rsidRPr="00154C86">
              <w:rPr>
                <w:rFonts w:ascii="Times New Roman" w:eastAsiaTheme="minorEastAsia" w:hAnsi="Times New Roman" w:cs="Times New Roman"/>
                <w:i w:val="0"/>
                <w:iCs w:val="0"/>
                <w:noProof/>
                <w:kern w:val="2"/>
                <w:sz w:val="22"/>
                <w:szCs w:val="22"/>
                <w14:ligatures w14:val="standardContextual"/>
              </w:rPr>
              <w:tab/>
            </w:r>
            <w:r w:rsidR="00230EFA" w:rsidRPr="00154C86">
              <w:rPr>
                <w:rStyle w:val="Hyperlink"/>
                <w:rFonts w:ascii="Times New Roman" w:hAnsi="Times New Roman" w:cs="Times New Roman"/>
                <w:i w:val="0"/>
                <w:iCs w:val="0"/>
                <w:noProof/>
                <w:sz w:val="22"/>
                <w:szCs w:val="22"/>
              </w:rPr>
              <w:t>Comparison of meshing results among models with different geometric details</w:t>
            </w:r>
            <w:r w:rsidR="00230EFA" w:rsidRPr="00154C86">
              <w:rPr>
                <w:rFonts w:ascii="Times New Roman" w:hAnsi="Times New Roman" w:cs="Times New Roman"/>
                <w:i w:val="0"/>
                <w:iCs w:val="0"/>
                <w:noProof/>
                <w:webHidden/>
                <w:sz w:val="22"/>
                <w:szCs w:val="22"/>
              </w:rPr>
              <w:tab/>
            </w:r>
            <w:r w:rsidR="00230EFA" w:rsidRPr="00154C86">
              <w:rPr>
                <w:rFonts w:ascii="Times New Roman" w:hAnsi="Times New Roman" w:cs="Times New Roman"/>
                <w:i w:val="0"/>
                <w:iCs w:val="0"/>
                <w:noProof/>
                <w:webHidden/>
                <w:sz w:val="22"/>
                <w:szCs w:val="22"/>
              </w:rPr>
              <w:fldChar w:fldCharType="begin"/>
            </w:r>
            <w:r w:rsidR="00230EFA" w:rsidRPr="00154C86">
              <w:rPr>
                <w:rFonts w:ascii="Times New Roman" w:hAnsi="Times New Roman" w:cs="Times New Roman"/>
                <w:i w:val="0"/>
                <w:iCs w:val="0"/>
                <w:noProof/>
                <w:webHidden/>
                <w:sz w:val="22"/>
                <w:szCs w:val="22"/>
              </w:rPr>
              <w:instrText xml:space="preserve"> PAGEREF _Toc139748269 \h </w:instrText>
            </w:r>
            <w:r w:rsidR="00230EFA" w:rsidRPr="00154C86">
              <w:rPr>
                <w:rFonts w:ascii="Times New Roman" w:hAnsi="Times New Roman" w:cs="Times New Roman"/>
                <w:i w:val="0"/>
                <w:iCs w:val="0"/>
                <w:noProof/>
                <w:webHidden/>
                <w:sz w:val="22"/>
                <w:szCs w:val="22"/>
              </w:rPr>
            </w:r>
            <w:r w:rsidR="00230EFA" w:rsidRPr="00154C86">
              <w:rPr>
                <w:rFonts w:ascii="Times New Roman" w:hAnsi="Times New Roman" w:cs="Times New Roman"/>
                <w:i w:val="0"/>
                <w:iCs w:val="0"/>
                <w:noProof/>
                <w:webHidden/>
                <w:sz w:val="22"/>
                <w:szCs w:val="22"/>
              </w:rPr>
              <w:fldChar w:fldCharType="separate"/>
            </w:r>
            <w:r w:rsidR="00230EFA" w:rsidRPr="00154C86">
              <w:rPr>
                <w:rFonts w:ascii="Times New Roman" w:hAnsi="Times New Roman" w:cs="Times New Roman"/>
                <w:i w:val="0"/>
                <w:iCs w:val="0"/>
                <w:noProof/>
                <w:webHidden/>
                <w:sz w:val="22"/>
                <w:szCs w:val="22"/>
              </w:rPr>
              <w:t>25</w:t>
            </w:r>
            <w:r w:rsidR="00230EFA" w:rsidRPr="00154C86">
              <w:rPr>
                <w:rFonts w:ascii="Times New Roman" w:hAnsi="Times New Roman" w:cs="Times New Roman"/>
                <w:i w:val="0"/>
                <w:iCs w:val="0"/>
                <w:noProof/>
                <w:webHidden/>
                <w:sz w:val="22"/>
                <w:szCs w:val="22"/>
              </w:rPr>
              <w:fldChar w:fldCharType="end"/>
            </w:r>
          </w:hyperlink>
        </w:p>
        <w:p w14:paraId="62A3A6F2" w14:textId="10B43EFC" w:rsidR="00230EFA" w:rsidRPr="00154C86" w:rsidRDefault="00000000">
          <w:pPr>
            <w:pStyle w:val="TOC3"/>
            <w:tabs>
              <w:tab w:val="left" w:pos="1200"/>
              <w:tab w:val="right" w:leader="dot" w:pos="9350"/>
            </w:tabs>
            <w:rPr>
              <w:rFonts w:ascii="Times New Roman" w:eastAsiaTheme="minorEastAsia" w:hAnsi="Times New Roman" w:cs="Times New Roman"/>
              <w:i w:val="0"/>
              <w:iCs w:val="0"/>
              <w:noProof/>
              <w:kern w:val="2"/>
              <w:sz w:val="22"/>
              <w:szCs w:val="22"/>
              <w14:ligatures w14:val="standardContextual"/>
            </w:rPr>
          </w:pPr>
          <w:hyperlink w:anchor="_Toc139748270" w:history="1">
            <w:r w:rsidR="00230EFA" w:rsidRPr="00154C86">
              <w:rPr>
                <w:rStyle w:val="Hyperlink"/>
                <w:rFonts w:ascii="Times New Roman" w:hAnsi="Times New Roman" w:cs="Times New Roman"/>
                <w:i w:val="0"/>
                <w:iCs w:val="0"/>
                <w:noProof/>
                <w:sz w:val="22"/>
                <w:szCs w:val="22"/>
              </w:rPr>
              <w:t>2.5.2</w:t>
            </w:r>
            <w:r w:rsidR="00230EFA" w:rsidRPr="00154C86">
              <w:rPr>
                <w:rFonts w:ascii="Times New Roman" w:eastAsiaTheme="minorEastAsia" w:hAnsi="Times New Roman" w:cs="Times New Roman"/>
                <w:i w:val="0"/>
                <w:iCs w:val="0"/>
                <w:noProof/>
                <w:kern w:val="2"/>
                <w:sz w:val="22"/>
                <w:szCs w:val="22"/>
                <w14:ligatures w14:val="standardContextual"/>
              </w:rPr>
              <w:tab/>
            </w:r>
            <w:r w:rsidR="00230EFA" w:rsidRPr="00154C86">
              <w:rPr>
                <w:rStyle w:val="Hyperlink"/>
                <w:rFonts w:ascii="Times New Roman" w:hAnsi="Times New Roman" w:cs="Times New Roman"/>
                <w:i w:val="0"/>
                <w:iCs w:val="0"/>
                <w:noProof/>
                <w:sz w:val="22"/>
                <w:szCs w:val="22"/>
              </w:rPr>
              <w:t>Comparison of modeling accuracy at 2.45 GHz using the right-side port</w:t>
            </w:r>
            <w:r w:rsidR="00230EFA" w:rsidRPr="00154C86">
              <w:rPr>
                <w:rFonts w:ascii="Times New Roman" w:hAnsi="Times New Roman" w:cs="Times New Roman"/>
                <w:i w:val="0"/>
                <w:iCs w:val="0"/>
                <w:noProof/>
                <w:webHidden/>
                <w:sz w:val="22"/>
                <w:szCs w:val="22"/>
              </w:rPr>
              <w:tab/>
            </w:r>
            <w:r w:rsidR="00230EFA" w:rsidRPr="00154C86">
              <w:rPr>
                <w:rFonts w:ascii="Times New Roman" w:hAnsi="Times New Roman" w:cs="Times New Roman"/>
                <w:i w:val="0"/>
                <w:iCs w:val="0"/>
                <w:noProof/>
                <w:webHidden/>
                <w:sz w:val="22"/>
                <w:szCs w:val="22"/>
              </w:rPr>
              <w:fldChar w:fldCharType="begin"/>
            </w:r>
            <w:r w:rsidR="00230EFA" w:rsidRPr="00154C86">
              <w:rPr>
                <w:rFonts w:ascii="Times New Roman" w:hAnsi="Times New Roman" w:cs="Times New Roman"/>
                <w:i w:val="0"/>
                <w:iCs w:val="0"/>
                <w:noProof/>
                <w:webHidden/>
                <w:sz w:val="22"/>
                <w:szCs w:val="22"/>
              </w:rPr>
              <w:instrText xml:space="preserve"> PAGEREF _Toc139748270 \h </w:instrText>
            </w:r>
            <w:r w:rsidR="00230EFA" w:rsidRPr="00154C86">
              <w:rPr>
                <w:rFonts w:ascii="Times New Roman" w:hAnsi="Times New Roman" w:cs="Times New Roman"/>
                <w:i w:val="0"/>
                <w:iCs w:val="0"/>
                <w:noProof/>
                <w:webHidden/>
                <w:sz w:val="22"/>
                <w:szCs w:val="22"/>
              </w:rPr>
            </w:r>
            <w:r w:rsidR="00230EFA" w:rsidRPr="00154C86">
              <w:rPr>
                <w:rFonts w:ascii="Times New Roman" w:hAnsi="Times New Roman" w:cs="Times New Roman"/>
                <w:i w:val="0"/>
                <w:iCs w:val="0"/>
                <w:noProof/>
                <w:webHidden/>
                <w:sz w:val="22"/>
                <w:szCs w:val="22"/>
              </w:rPr>
              <w:fldChar w:fldCharType="separate"/>
            </w:r>
            <w:r w:rsidR="00230EFA" w:rsidRPr="00154C86">
              <w:rPr>
                <w:rFonts w:ascii="Times New Roman" w:hAnsi="Times New Roman" w:cs="Times New Roman"/>
                <w:i w:val="0"/>
                <w:iCs w:val="0"/>
                <w:noProof/>
                <w:webHidden/>
                <w:sz w:val="22"/>
                <w:szCs w:val="22"/>
              </w:rPr>
              <w:t>26</w:t>
            </w:r>
            <w:r w:rsidR="00230EFA" w:rsidRPr="00154C86">
              <w:rPr>
                <w:rFonts w:ascii="Times New Roman" w:hAnsi="Times New Roman" w:cs="Times New Roman"/>
                <w:i w:val="0"/>
                <w:iCs w:val="0"/>
                <w:noProof/>
                <w:webHidden/>
                <w:sz w:val="22"/>
                <w:szCs w:val="22"/>
              </w:rPr>
              <w:fldChar w:fldCharType="end"/>
            </w:r>
          </w:hyperlink>
        </w:p>
        <w:p w14:paraId="3B487425" w14:textId="123757E1" w:rsidR="00230EFA" w:rsidRPr="00154C86" w:rsidRDefault="00000000">
          <w:pPr>
            <w:pStyle w:val="TOC3"/>
            <w:tabs>
              <w:tab w:val="left" w:pos="1200"/>
              <w:tab w:val="right" w:leader="dot" w:pos="9350"/>
            </w:tabs>
            <w:rPr>
              <w:rFonts w:ascii="Times New Roman" w:eastAsiaTheme="minorEastAsia" w:hAnsi="Times New Roman" w:cs="Times New Roman"/>
              <w:i w:val="0"/>
              <w:iCs w:val="0"/>
              <w:noProof/>
              <w:kern w:val="2"/>
              <w:sz w:val="22"/>
              <w:szCs w:val="22"/>
              <w14:ligatures w14:val="standardContextual"/>
            </w:rPr>
          </w:pPr>
          <w:hyperlink w:anchor="_Toc139748271" w:history="1">
            <w:r w:rsidR="00230EFA" w:rsidRPr="00154C86">
              <w:rPr>
                <w:rStyle w:val="Hyperlink"/>
                <w:rFonts w:ascii="Times New Roman" w:hAnsi="Times New Roman" w:cs="Times New Roman"/>
                <w:i w:val="0"/>
                <w:iCs w:val="0"/>
                <w:noProof/>
                <w:sz w:val="22"/>
                <w:szCs w:val="22"/>
              </w:rPr>
              <w:t>2.5.3</w:t>
            </w:r>
            <w:r w:rsidR="00230EFA" w:rsidRPr="00154C86">
              <w:rPr>
                <w:rFonts w:ascii="Times New Roman" w:eastAsiaTheme="minorEastAsia" w:hAnsi="Times New Roman" w:cs="Times New Roman"/>
                <w:i w:val="0"/>
                <w:iCs w:val="0"/>
                <w:noProof/>
                <w:kern w:val="2"/>
                <w:sz w:val="22"/>
                <w:szCs w:val="22"/>
                <w14:ligatures w14:val="standardContextual"/>
              </w:rPr>
              <w:tab/>
            </w:r>
            <w:r w:rsidR="00230EFA" w:rsidRPr="00154C86">
              <w:rPr>
                <w:rStyle w:val="Hyperlink"/>
                <w:rFonts w:ascii="Times New Roman" w:hAnsi="Times New Roman" w:cs="Times New Roman"/>
                <w:i w:val="0"/>
                <w:iCs w:val="0"/>
                <w:noProof/>
                <w:sz w:val="22"/>
                <w:szCs w:val="22"/>
              </w:rPr>
              <w:t>Comprehensive evaluation of modeling accuracy at multiple frequencies and multiple port locations</w:t>
            </w:r>
            <w:r w:rsidR="003C5FCE" w:rsidRPr="00154C86">
              <w:rPr>
                <w:rFonts w:ascii="Times New Roman" w:hAnsi="Times New Roman" w:cs="Times New Roman"/>
                <w:i w:val="0"/>
                <w:iCs w:val="0"/>
                <w:noProof/>
                <w:webHidden/>
                <w:sz w:val="22"/>
                <w:szCs w:val="22"/>
              </w:rPr>
              <w:tab/>
            </w:r>
            <w:r w:rsidR="00230EFA" w:rsidRPr="00154C86">
              <w:rPr>
                <w:rFonts w:ascii="Times New Roman" w:hAnsi="Times New Roman" w:cs="Times New Roman"/>
                <w:i w:val="0"/>
                <w:iCs w:val="0"/>
                <w:noProof/>
                <w:webHidden/>
                <w:sz w:val="22"/>
                <w:szCs w:val="22"/>
              </w:rPr>
              <w:fldChar w:fldCharType="begin"/>
            </w:r>
            <w:r w:rsidR="00230EFA" w:rsidRPr="00154C86">
              <w:rPr>
                <w:rFonts w:ascii="Times New Roman" w:hAnsi="Times New Roman" w:cs="Times New Roman"/>
                <w:i w:val="0"/>
                <w:iCs w:val="0"/>
                <w:noProof/>
                <w:webHidden/>
                <w:sz w:val="22"/>
                <w:szCs w:val="22"/>
              </w:rPr>
              <w:instrText xml:space="preserve"> PAGEREF _Toc139748271 \h </w:instrText>
            </w:r>
            <w:r w:rsidR="00230EFA" w:rsidRPr="00154C86">
              <w:rPr>
                <w:rFonts w:ascii="Times New Roman" w:hAnsi="Times New Roman" w:cs="Times New Roman"/>
                <w:i w:val="0"/>
                <w:iCs w:val="0"/>
                <w:noProof/>
                <w:webHidden/>
                <w:sz w:val="22"/>
                <w:szCs w:val="22"/>
              </w:rPr>
            </w:r>
            <w:r w:rsidR="00230EFA" w:rsidRPr="00154C86">
              <w:rPr>
                <w:rFonts w:ascii="Times New Roman" w:hAnsi="Times New Roman" w:cs="Times New Roman"/>
                <w:i w:val="0"/>
                <w:iCs w:val="0"/>
                <w:noProof/>
                <w:webHidden/>
                <w:sz w:val="22"/>
                <w:szCs w:val="22"/>
              </w:rPr>
              <w:fldChar w:fldCharType="separate"/>
            </w:r>
            <w:r w:rsidR="00230EFA" w:rsidRPr="00154C86">
              <w:rPr>
                <w:rFonts w:ascii="Times New Roman" w:hAnsi="Times New Roman" w:cs="Times New Roman"/>
                <w:i w:val="0"/>
                <w:iCs w:val="0"/>
                <w:noProof/>
                <w:webHidden/>
                <w:sz w:val="22"/>
                <w:szCs w:val="22"/>
              </w:rPr>
              <w:t>27</w:t>
            </w:r>
            <w:r w:rsidR="00230EFA" w:rsidRPr="00154C86">
              <w:rPr>
                <w:rFonts w:ascii="Times New Roman" w:hAnsi="Times New Roman" w:cs="Times New Roman"/>
                <w:i w:val="0"/>
                <w:iCs w:val="0"/>
                <w:noProof/>
                <w:webHidden/>
                <w:sz w:val="22"/>
                <w:szCs w:val="22"/>
              </w:rPr>
              <w:fldChar w:fldCharType="end"/>
            </w:r>
          </w:hyperlink>
        </w:p>
        <w:p w14:paraId="659C8E4C" w14:textId="4A704976" w:rsidR="00230EFA" w:rsidRPr="00154C86" w:rsidRDefault="00000000">
          <w:pPr>
            <w:pStyle w:val="TOC2"/>
            <w:tabs>
              <w:tab w:val="left" w:pos="960"/>
              <w:tab w:val="right" w:leader="dot" w:pos="9350"/>
            </w:tabs>
            <w:rPr>
              <w:rFonts w:ascii="Times New Roman" w:eastAsiaTheme="minorEastAsia" w:hAnsi="Times New Roman" w:cs="Times New Roman"/>
              <w:smallCaps w:val="0"/>
              <w:noProof/>
              <w:kern w:val="2"/>
              <w:sz w:val="22"/>
              <w:szCs w:val="22"/>
              <w14:ligatures w14:val="standardContextual"/>
            </w:rPr>
          </w:pPr>
          <w:hyperlink w:anchor="_Toc139748272" w:history="1">
            <w:r w:rsidR="00230EFA" w:rsidRPr="00154C86">
              <w:rPr>
                <w:rStyle w:val="Hyperlink"/>
                <w:rFonts w:ascii="Times New Roman" w:hAnsi="Times New Roman" w:cs="Times New Roman"/>
                <w:noProof/>
                <w:sz w:val="22"/>
                <w:szCs w:val="22"/>
              </w:rPr>
              <w:t>2.6</w:t>
            </w:r>
            <w:r w:rsidR="00230EFA" w:rsidRPr="00154C86">
              <w:rPr>
                <w:rFonts w:ascii="Times New Roman" w:eastAsiaTheme="minorEastAsia" w:hAnsi="Times New Roman" w:cs="Times New Roman"/>
                <w:smallCaps w:val="0"/>
                <w:noProof/>
                <w:kern w:val="2"/>
                <w:sz w:val="22"/>
                <w:szCs w:val="22"/>
                <w14:ligatures w14:val="standardContextual"/>
              </w:rPr>
              <w:tab/>
            </w:r>
            <w:r w:rsidR="00230EFA" w:rsidRPr="00154C86">
              <w:rPr>
                <w:rStyle w:val="Hyperlink"/>
                <w:rFonts w:ascii="Times New Roman" w:hAnsi="Times New Roman" w:cs="Times New Roman"/>
                <w:noProof/>
                <w:sz w:val="22"/>
                <w:szCs w:val="22"/>
              </w:rPr>
              <w:t>Conclusion</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_Toc139748272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28</w:t>
            </w:r>
            <w:r w:rsidR="00230EFA" w:rsidRPr="00154C86">
              <w:rPr>
                <w:rFonts w:ascii="Times New Roman" w:hAnsi="Times New Roman" w:cs="Times New Roman"/>
                <w:noProof/>
                <w:webHidden/>
                <w:sz w:val="22"/>
                <w:szCs w:val="22"/>
              </w:rPr>
              <w:fldChar w:fldCharType="end"/>
            </w:r>
          </w:hyperlink>
        </w:p>
        <w:p w14:paraId="420BF82A" w14:textId="2BA55514" w:rsidR="00230EFA" w:rsidRPr="00154C86" w:rsidRDefault="00000000">
          <w:pPr>
            <w:pStyle w:val="TOC2"/>
            <w:tabs>
              <w:tab w:val="right" w:leader="dot" w:pos="9350"/>
            </w:tabs>
            <w:rPr>
              <w:rFonts w:ascii="Times New Roman" w:eastAsiaTheme="minorEastAsia" w:hAnsi="Times New Roman" w:cs="Times New Roman"/>
              <w:smallCaps w:val="0"/>
              <w:noProof/>
              <w:kern w:val="2"/>
              <w:sz w:val="22"/>
              <w:szCs w:val="22"/>
              <w14:ligatures w14:val="standardContextual"/>
            </w:rPr>
          </w:pPr>
          <w:hyperlink w:anchor="_Toc139748273" w:history="1">
            <w:r w:rsidR="00230EFA" w:rsidRPr="00154C86">
              <w:rPr>
                <w:rStyle w:val="Hyperlink"/>
                <w:rFonts w:ascii="Times New Roman" w:hAnsi="Times New Roman" w:cs="Times New Roman"/>
                <w:noProof/>
                <w:sz w:val="22"/>
                <w:szCs w:val="22"/>
              </w:rPr>
              <w:t>References</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_Toc139748273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29</w:t>
            </w:r>
            <w:r w:rsidR="00230EFA" w:rsidRPr="00154C86">
              <w:rPr>
                <w:rFonts w:ascii="Times New Roman" w:hAnsi="Times New Roman" w:cs="Times New Roman"/>
                <w:noProof/>
                <w:webHidden/>
                <w:sz w:val="22"/>
                <w:szCs w:val="22"/>
              </w:rPr>
              <w:fldChar w:fldCharType="end"/>
            </w:r>
          </w:hyperlink>
        </w:p>
        <w:p w14:paraId="603C3514" w14:textId="44C33A7F" w:rsidR="00230EFA" w:rsidRPr="00154C86" w:rsidRDefault="00000000">
          <w:pPr>
            <w:pStyle w:val="TOC2"/>
            <w:tabs>
              <w:tab w:val="right" w:leader="dot" w:pos="9350"/>
            </w:tabs>
            <w:rPr>
              <w:rFonts w:ascii="Times New Roman" w:eastAsiaTheme="minorEastAsia" w:hAnsi="Times New Roman" w:cs="Times New Roman"/>
              <w:smallCaps w:val="0"/>
              <w:noProof/>
              <w:kern w:val="2"/>
              <w:sz w:val="22"/>
              <w:szCs w:val="22"/>
              <w14:ligatures w14:val="standardContextual"/>
            </w:rPr>
          </w:pPr>
          <w:hyperlink w:anchor="_Toc139748274" w:history="1">
            <w:r w:rsidR="00230EFA" w:rsidRPr="00154C86">
              <w:rPr>
                <w:rStyle w:val="Hyperlink"/>
                <w:rFonts w:ascii="Times New Roman" w:hAnsi="Times New Roman" w:cs="Times New Roman"/>
                <w:noProof/>
                <w:sz w:val="22"/>
                <w:szCs w:val="22"/>
              </w:rPr>
              <w:t>APPENDIX</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_Toc139748274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35</w:t>
            </w:r>
            <w:r w:rsidR="00230EFA" w:rsidRPr="00154C86">
              <w:rPr>
                <w:rFonts w:ascii="Times New Roman" w:hAnsi="Times New Roman" w:cs="Times New Roman"/>
                <w:noProof/>
                <w:webHidden/>
                <w:sz w:val="22"/>
                <w:szCs w:val="22"/>
              </w:rPr>
              <w:fldChar w:fldCharType="end"/>
            </w:r>
          </w:hyperlink>
        </w:p>
        <w:p w14:paraId="00CD2799" w14:textId="000C6C8F" w:rsidR="00230EFA" w:rsidRPr="00154C86" w:rsidRDefault="00000000">
          <w:pPr>
            <w:pStyle w:val="TOC1"/>
            <w:tabs>
              <w:tab w:val="right" w:leader="dot" w:pos="9350"/>
            </w:tabs>
            <w:rPr>
              <w:rFonts w:ascii="Times New Roman" w:eastAsiaTheme="minorEastAsia" w:hAnsi="Times New Roman" w:cs="Times New Roman"/>
              <w:b w:val="0"/>
              <w:bCs w:val="0"/>
              <w:caps w:val="0"/>
              <w:noProof/>
              <w:kern w:val="2"/>
              <w:sz w:val="22"/>
              <w:szCs w:val="22"/>
              <w14:ligatures w14:val="standardContextual"/>
            </w:rPr>
          </w:pPr>
          <w:hyperlink w:anchor="_Toc139748275" w:history="1">
            <w:r w:rsidR="00230EFA" w:rsidRPr="00154C86">
              <w:rPr>
                <w:rStyle w:val="Hyperlink"/>
                <w:rFonts w:ascii="Times New Roman" w:hAnsi="Times New Roman" w:cs="Times New Roman"/>
                <w:b w:val="0"/>
                <w:bCs w:val="0"/>
                <w:noProof/>
                <w:sz w:val="22"/>
                <w:szCs w:val="22"/>
              </w:rPr>
              <w:t>CHAPTER III: A SIMPLE AND ACCURATE ANALYTICAL MODEL TO UNDERSTAND THE EFFECT OF RELATIVE PHASE IN A DUAL-PORT SOLID-STATE MICROWAVE HEATING PROCESS.</w:t>
            </w:r>
            <w:r w:rsidR="00230EFA" w:rsidRPr="00154C86">
              <w:rPr>
                <w:rFonts w:ascii="Times New Roman" w:hAnsi="Times New Roman" w:cs="Times New Roman"/>
                <w:b w:val="0"/>
                <w:bCs w:val="0"/>
                <w:noProof/>
                <w:webHidden/>
                <w:sz w:val="22"/>
                <w:szCs w:val="22"/>
              </w:rPr>
              <w:tab/>
            </w:r>
            <w:r w:rsidR="00230EFA" w:rsidRPr="00154C86">
              <w:rPr>
                <w:rFonts w:ascii="Times New Roman" w:hAnsi="Times New Roman" w:cs="Times New Roman"/>
                <w:b w:val="0"/>
                <w:bCs w:val="0"/>
                <w:noProof/>
                <w:webHidden/>
                <w:sz w:val="22"/>
                <w:szCs w:val="22"/>
              </w:rPr>
              <w:fldChar w:fldCharType="begin"/>
            </w:r>
            <w:r w:rsidR="00230EFA" w:rsidRPr="00154C86">
              <w:rPr>
                <w:rFonts w:ascii="Times New Roman" w:hAnsi="Times New Roman" w:cs="Times New Roman"/>
                <w:b w:val="0"/>
                <w:bCs w:val="0"/>
                <w:noProof/>
                <w:webHidden/>
                <w:sz w:val="22"/>
                <w:szCs w:val="22"/>
              </w:rPr>
              <w:instrText xml:space="preserve"> PAGEREF _Toc139748275 \h </w:instrText>
            </w:r>
            <w:r w:rsidR="00230EFA" w:rsidRPr="00154C86">
              <w:rPr>
                <w:rFonts w:ascii="Times New Roman" w:hAnsi="Times New Roman" w:cs="Times New Roman"/>
                <w:b w:val="0"/>
                <w:bCs w:val="0"/>
                <w:noProof/>
                <w:webHidden/>
                <w:sz w:val="22"/>
                <w:szCs w:val="22"/>
              </w:rPr>
            </w:r>
            <w:r w:rsidR="00230EFA" w:rsidRPr="00154C86">
              <w:rPr>
                <w:rFonts w:ascii="Times New Roman" w:hAnsi="Times New Roman" w:cs="Times New Roman"/>
                <w:b w:val="0"/>
                <w:bCs w:val="0"/>
                <w:noProof/>
                <w:webHidden/>
                <w:sz w:val="22"/>
                <w:szCs w:val="22"/>
              </w:rPr>
              <w:fldChar w:fldCharType="separate"/>
            </w:r>
            <w:r w:rsidR="00230EFA" w:rsidRPr="00154C86">
              <w:rPr>
                <w:rFonts w:ascii="Times New Roman" w:hAnsi="Times New Roman" w:cs="Times New Roman"/>
                <w:b w:val="0"/>
                <w:bCs w:val="0"/>
                <w:noProof/>
                <w:webHidden/>
                <w:sz w:val="22"/>
                <w:szCs w:val="22"/>
              </w:rPr>
              <w:t>47</w:t>
            </w:r>
            <w:r w:rsidR="00230EFA" w:rsidRPr="00154C86">
              <w:rPr>
                <w:rFonts w:ascii="Times New Roman" w:hAnsi="Times New Roman" w:cs="Times New Roman"/>
                <w:b w:val="0"/>
                <w:bCs w:val="0"/>
                <w:noProof/>
                <w:webHidden/>
                <w:sz w:val="22"/>
                <w:szCs w:val="22"/>
              </w:rPr>
              <w:fldChar w:fldCharType="end"/>
            </w:r>
          </w:hyperlink>
        </w:p>
        <w:p w14:paraId="5974B833" w14:textId="22B075DC" w:rsidR="00230EFA" w:rsidRPr="00154C86" w:rsidRDefault="00000000">
          <w:pPr>
            <w:pStyle w:val="TOC2"/>
            <w:tabs>
              <w:tab w:val="left" w:pos="960"/>
              <w:tab w:val="right" w:leader="dot" w:pos="9350"/>
            </w:tabs>
            <w:rPr>
              <w:rFonts w:ascii="Times New Roman" w:eastAsiaTheme="minorEastAsia" w:hAnsi="Times New Roman" w:cs="Times New Roman"/>
              <w:smallCaps w:val="0"/>
              <w:noProof/>
              <w:kern w:val="2"/>
              <w:sz w:val="22"/>
              <w:szCs w:val="22"/>
              <w14:ligatures w14:val="standardContextual"/>
            </w:rPr>
          </w:pPr>
          <w:hyperlink w:anchor="_Toc139748276" w:history="1">
            <w:r w:rsidR="00230EFA" w:rsidRPr="00154C86">
              <w:rPr>
                <w:rStyle w:val="Hyperlink"/>
                <w:rFonts w:ascii="Times New Roman" w:hAnsi="Times New Roman" w:cs="Times New Roman"/>
                <w:noProof/>
                <w:sz w:val="22"/>
                <w:szCs w:val="22"/>
              </w:rPr>
              <w:t>3.1</w:t>
            </w:r>
            <w:r w:rsidR="00230EFA" w:rsidRPr="00154C86">
              <w:rPr>
                <w:rFonts w:ascii="Times New Roman" w:eastAsiaTheme="minorEastAsia" w:hAnsi="Times New Roman" w:cs="Times New Roman"/>
                <w:smallCaps w:val="0"/>
                <w:noProof/>
                <w:kern w:val="2"/>
                <w:sz w:val="22"/>
                <w:szCs w:val="22"/>
                <w14:ligatures w14:val="standardContextual"/>
              </w:rPr>
              <w:tab/>
            </w:r>
            <w:r w:rsidR="00230EFA" w:rsidRPr="00154C86">
              <w:rPr>
                <w:rStyle w:val="Hyperlink"/>
                <w:rFonts w:ascii="Times New Roman" w:hAnsi="Times New Roman" w:cs="Times New Roman"/>
                <w:noProof/>
                <w:sz w:val="22"/>
                <w:szCs w:val="22"/>
              </w:rPr>
              <w:t>Abstract</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_Toc139748276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48</w:t>
            </w:r>
            <w:r w:rsidR="00230EFA" w:rsidRPr="00154C86">
              <w:rPr>
                <w:rFonts w:ascii="Times New Roman" w:hAnsi="Times New Roman" w:cs="Times New Roman"/>
                <w:noProof/>
                <w:webHidden/>
                <w:sz w:val="22"/>
                <w:szCs w:val="22"/>
              </w:rPr>
              <w:fldChar w:fldCharType="end"/>
            </w:r>
          </w:hyperlink>
        </w:p>
        <w:p w14:paraId="6DCB6F64" w14:textId="46D6498F" w:rsidR="00230EFA" w:rsidRPr="00154C86" w:rsidRDefault="00000000">
          <w:pPr>
            <w:pStyle w:val="TOC2"/>
            <w:tabs>
              <w:tab w:val="left" w:pos="960"/>
              <w:tab w:val="right" w:leader="dot" w:pos="9350"/>
            </w:tabs>
            <w:rPr>
              <w:rFonts w:ascii="Times New Roman" w:eastAsiaTheme="minorEastAsia" w:hAnsi="Times New Roman" w:cs="Times New Roman"/>
              <w:smallCaps w:val="0"/>
              <w:noProof/>
              <w:kern w:val="2"/>
              <w:sz w:val="22"/>
              <w:szCs w:val="22"/>
              <w14:ligatures w14:val="standardContextual"/>
            </w:rPr>
          </w:pPr>
          <w:hyperlink w:anchor="_Toc139748277" w:history="1">
            <w:r w:rsidR="00230EFA" w:rsidRPr="00154C86">
              <w:rPr>
                <w:rStyle w:val="Hyperlink"/>
                <w:rFonts w:ascii="Times New Roman" w:hAnsi="Times New Roman" w:cs="Times New Roman"/>
                <w:noProof/>
                <w:sz w:val="22"/>
                <w:szCs w:val="22"/>
              </w:rPr>
              <w:t>3.2</w:t>
            </w:r>
            <w:r w:rsidR="00230EFA" w:rsidRPr="00154C86">
              <w:rPr>
                <w:rFonts w:ascii="Times New Roman" w:eastAsiaTheme="minorEastAsia" w:hAnsi="Times New Roman" w:cs="Times New Roman"/>
                <w:smallCaps w:val="0"/>
                <w:noProof/>
                <w:kern w:val="2"/>
                <w:sz w:val="22"/>
                <w:szCs w:val="22"/>
                <w14:ligatures w14:val="standardContextual"/>
              </w:rPr>
              <w:tab/>
            </w:r>
            <w:r w:rsidR="00230EFA" w:rsidRPr="00154C86">
              <w:rPr>
                <w:rStyle w:val="Hyperlink"/>
                <w:rFonts w:ascii="Times New Roman" w:hAnsi="Times New Roman" w:cs="Times New Roman"/>
                <w:noProof/>
                <w:sz w:val="22"/>
                <w:szCs w:val="22"/>
              </w:rPr>
              <w:t>Keywords</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_Toc139748277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49</w:t>
            </w:r>
            <w:r w:rsidR="00230EFA" w:rsidRPr="00154C86">
              <w:rPr>
                <w:rFonts w:ascii="Times New Roman" w:hAnsi="Times New Roman" w:cs="Times New Roman"/>
                <w:noProof/>
                <w:webHidden/>
                <w:sz w:val="22"/>
                <w:szCs w:val="22"/>
              </w:rPr>
              <w:fldChar w:fldCharType="end"/>
            </w:r>
          </w:hyperlink>
        </w:p>
        <w:p w14:paraId="307D4617" w14:textId="537C7163" w:rsidR="00230EFA" w:rsidRPr="00154C86" w:rsidRDefault="00000000">
          <w:pPr>
            <w:pStyle w:val="TOC2"/>
            <w:tabs>
              <w:tab w:val="left" w:pos="960"/>
              <w:tab w:val="right" w:leader="dot" w:pos="9350"/>
            </w:tabs>
            <w:rPr>
              <w:rFonts w:ascii="Times New Roman" w:eastAsiaTheme="minorEastAsia" w:hAnsi="Times New Roman" w:cs="Times New Roman"/>
              <w:smallCaps w:val="0"/>
              <w:noProof/>
              <w:kern w:val="2"/>
              <w:sz w:val="22"/>
              <w:szCs w:val="22"/>
              <w14:ligatures w14:val="standardContextual"/>
            </w:rPr>
          </w:pPr>
          <w:hyperlink w:anchor="_Toc139748278" w:history="1">
            <w:r w:rsidR="00230EFA" w:rsidRPr="00154C86">
              <w:rPr>
                <w:rStyle w:val="Hyperlink"/>
                <w:rFonts w:ascii="Times New Roman" w:hAnsi="Times New Roman" w:cs="Times New Roman"/>
                <w:noProof/>
                <w:sz w:val="22"/>
                <w:szCs w:val="22"/>
              </w:rPr>
              <w:t>3.3</w:t>
            </w:r>
            <w:r w:rsidR="00230EFA" w:rsidRPr="00154C86">
              <w:rPr>
                <w:rFonts w:ascii="Times New Roman" w:eastAsiaTheme="minorEastAsia" w:hAnsi="Times New Roman" w:cs="Times New Roman"/>
                <w:smallCaps w:val="0"/>
                <w:noProof/>
                <w:kern w:val="2"/>
                <w:sz w:val="22"/>
                <w:szCs w:val="22"/>
                <w14:ligatures w14:val="standardContextual"/>
              </w:rPr>
              <w:tab/>
            </w:r>
            <w:r w:rsidR="00230EFA" w:rsidRPr="00154C86">
              <w:rPr>
                <w:rStyle w:val="Hyperlink"/>
                <w:rFonts w:ascii="Times New Roman" w:hAnsi="Times New Roman" w:cs="Times New Roman"/>
                <w:noProof/>
                <w:sz w:val="22"/>
                <w:szCs w:val="22"/>
              </w:rPr>
              <w:t>Introduction</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_Toc139748278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49</w:t>
            </w:r>
            <w:r w:rsidR="00230EFA" w:rsidRPr="00154C86">
              <w:rPr>
                <w:rFonts w:ascii="Times New Roman" w:hAnsi="Times New Roman" w:cs="Times New Roman"/>
                <w:noProof/>
                <w:webHidden/>
                <w:sz w:val="22"/>
                <w:szCs w:val="22"/>
              </w:rPr>
              <w:fldChar w:fldCharType="end"/>
            </w:r>
          </w:hyperlink>
        </w:p>
        <w:p w14:paraId="50F6B673" w14:textId="2AADF330" w:rsidR="00230EFA" w:rsidRPr="00154C86" w:rsidRDefault="00000000">
          <w:pPr>
            <w:pStyle w:val="TOC2"/>
            <w:tabs>
              <w:tab w:val="left" w:pos="960"/>
              <w:tab w:val="right" w:leader="dot" w:pos="9350"/>
            </w:tabs>
            <w:rPr>
              <w:rFonts w:ascii="Times New Roman" w:eastAsiaTheme="minorEastAsia" w:hAnsi="Times New Roman" w:cs="Times New Roman"/>
              <w:smallCaps w:val="0"/>
              <w:noProof/>
              <w:kern w:val="2"/>
              <w:sz w:val="22"/>
              <w:szCs w:val="22"/>
              <w14:ligatures w14:val="standardContextual"/>
            </w:rPr>
          </w:pPr>
          <w:hyperlink w:anchor="_Toc139748279" w:history="1">
            <w:r w:rsidR="00230EFA" w:rsidRPr="00154C86">
              <w:rPr>
                <w:rStyle w:val="Hyperlink"/>
                <w:rFonts w:ascii="Times New Roman" w:hAnsi="Times New Roman" w:cs="Times New Roman"/>
                <w:noProof/>
                <w:sz w:val="22"/>
                <w:szCs w:val="22"/>
              </w:rPr>
              <w:t>3.4</w:t>
            </w:r>
            <w:r w:rsidR="00230EFA" w:rsidRPr="00154C86">
              <w:rPr>
                <w:rFonts w:ascii="Times New Roman" w:eastAsiaTheme="minorEastAsia" w:hAnsi="Times New Roman" w:cs="Times New Roman"/>
                <w:smallCaps w:val="0"/>
                <w:noProof/>
                <w:kern w:val="2"/>
                <w:sz w:val="22"/>
                <w:szCs w:val="22"/>
                <w14:ligatures w14:val="standardContextual"/>
              </w:rPr>
              <w:tab/>
            </w:r>
            <w:r w:rsidR="00230EFA" w:rsidRPr="00154C86">
              <w:rPr>
                <w:rStyle w:val="Hyperlink"/>
                <w:rFonts w:ascii="Times New Roman" w:hAnsi="Times New Roman" w:cs="Times New Roman"/>
                <w:noProof/>
                <w:sz w:val="22"/>
                <w:szCs w:val="22"/>
              </w:rPr>
              <w:t>Materials and Methods</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_Toc139748279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51</w:t>
            </w:r>
            <w:r w:rsidR="00230EFA" w:rsidRPr="00154C86">
              <w:rPr>
                <w:rFonts w:ascii="Times New Roman" w:hAnsi="Times New Roman" w:cs="Times New Roman"/>
                <w:noProof/>
                <w:webHidden/>
                <w:sz w:val="22"/>
                <w:szCs w:val="22"/>
              </w:rPr>
              <w:fldChar w:fldCharType="end"/>
            </w:r>
          </w:hyperlink>
        </w:p>
        <w:p w14:paraId="23C2284E" w14:textId="7D5F4173" w:rsidR="00230EFA" w:rsidRPr="00154C86" w:rsidRDefault="00000000">
          <w:pPr>
            <w:pStyle w:val="TOC3"/>
            <w:tabs>
              <w:tab w:val="left" w:pos="1200"/>
              <w:tab w:val="right" w:leader="dot" w:pos="9350"/>
            </w:tabs>
            <w:rPr>
              <w:rFonts w:ascii="Times New Roman" w:eastAsiaTheme="minorEastAsia" w:hAnsi="Times New Roman" w:cs="Times New Roman"/>
              <w:i w:val="0"/>
              <w:iCs w:val="0"/>
              <w:noProof/>
              <w:kern w:val="2"/>
              <w:sz w:val="22"/>
              <w:szCs w:val="22"/>
              <w14:ligatures w14:val="standardContextual"/>
            </w:rPr>
          </w:pPr>
          <w:hyperlink w:anchor="_Toc139748280" w:history="1">
            <w:r w:rsidR="00230EFA" w:rsidRPr="00154C86">
              <w:rPr>
                <w:rStyle w:val="Hyperlink"/>
                <w:rFonts w:ascii="Times New Roman" w:hAnsi="Times New Roman" w:cs="Times New Roman"/>
                <w:i w:val="0"/>
                <w:iCs w:val="0"/>
                <w:noProof/>
                <w:sz w:val="22"/>
                <w:szCs w:val="22"/>
              </w:rPr>
              <w:t>3.4.1</w:t>
            </w:r>
            <w:r w:rsidR="00230EFA" w:rsidRPr="00154C86">
              <w:rPr>
                <w:rFonts w:ascii="Times New Roman" w:eastAsiaTheme="minorEastAsia" w:hAnsi="Times New Roman" w:cs="Times New Roman"/>
                <w:i w:val="0"/>
                <w:iCs w:val="0"/>
                <w:noProof/>
                <w:kern w:val="2"/>
                <w:sz w:val="22"/>
                <w:szCs w:val="22"/>
                <w14:ligatures w14:val="standardContextual"/>
              </w:rPr>
              <w:tab/>
            </w:r>
            <w:r w:rsidR="00230EFA" w:rsidRPr="00154C86">
              <w:rPr>
                <w:rStyle w:val="Hyperlink"/>
                <w:rFonts w:ascii="Times New Roman" w:hAnsi="Times New Roman" w:cs="Times New Roman"/>
                <w:i w:val="0"/>
                <w:iCs w:val="0"/>
                <w:noProof/>
                <w:sz w:val="22"/>
                <w:szCs w:val="22"/>
              </w:rPr>
              <w:t>Physics-based model development and verification</w:t>
            </w:r>
            <w:r w:rsidR="00230EFA" w:rsidRPr="00154C86">
              <w:rPr>
                <w:rFonts w:ascii="Times New Roman" w:hAnsi="Times New Roman" w:cs="Times New Roman"/>
                <w:i w:val="0"/>
                <w:iCs w:val="0"/>
                <w:noProof/>
                <w:webHidden/>
                <w:sz w:val="22"/>
                <w:szCs w:val="22"/>
              </w:rPr>
              <w:tab/>
            </w:r>
            <w:r w:rsidR="00230EFA" w:rsidRPr="00154C86">
              <w:rPr>
                <w:rFonts w:ascii="Times New Roman" w:hAnsi="Times New Roman" w:cs="Times New Roman"/>
                <w:i w:val="0"/>
                <w:iCs w:val="0"/>
                <w:noProof/>
                <w:webHidden/>
                <w:sz w:val="22"/>
                <w:szCs w:val="22"/>
              </w:rPr>
              <w:fldChar w:fldCharType="begin"/>
            </w:r>
            <w:r w:rsidR="00230EFA" w:rsidRPr="00154C86">
              <w:rPr>
                <w:rFonts w:ascii="Times New Roman" w:hAnsi="Times New Roman" w:cs="Times New Roman"/>
                <w:i w:val="0"/>
                <w:iCs w:val="0"/>
                <w:noProof/>
                <w:webHidden/>
                <w:sz w:val="22"/>
                <w:szCs w:val="22"/>
              </w:rPr>
              <w:instrText xml:space="preserve"> PAGEREF _Toc139748280 \h </w:instrText>
            </w:r>
            <w:r w:rsidR="00230EFA" w:rsidRPr="00154C86">
              <w:rPr>
                <w:rFonts w:ascii="Times New Roman" w:hAnsi="Times New Roman" w:cs="Times New Roman"/>
                <w:i w:val="0"/>
                <w:iCs w:val="0"/>
                <w:noProof/>
                <w:webHidden/>
                <w:sz w:val="22"/>
                <w:szCs w:val="22"/>
              </w:rPr>
            </w:r>
            <w:r w:rsidR="00230EFA" w:rsidRPr="00154C86">
              <w:rPr>
                <w:rFonts w:ascii="Times New Roman" w:hAnsi="Times New Roman" w:cs="Times New Roman"/>
                <w:i w:val="0"/>
                <w:iCs w:val="0"/>
                <w:noProof/>
                <w:webHidden/>
                <w:sz w:val="22"/>
                <w:szCs w:val="22"/>
              </w:rPr>
              <w:fldChar w:fldCharType="separate"/>
            </w:r>
            <w:r w:rsidR="00230EFA" w:rsidRPr="00154C86">
              <w:rPr>
                <w:rFonts w:ascii="Times New Roman" w:hAnsi="Times New Roman" w:cs="Times New Roman"/>
                <w:i w:val="0"/>
                <w:iCs w:val="0"/>
                <w:noProof/>
                <w:webHidden/>
                <w:sz w:val="22"/>
                <w:szCs w:val="22"/>
              </w:rPr>
              <w:t>51</w:t>
            </w:r>
            <w:r w:rsidR="00230EFA" w:rsidRPr="00154C86">
              <w:rPr>
                <w:rFonts w:ascii="Times New Roman" w:hAnsi="Times New Roman" w:cs="Times New Roman"/>
                <w:i w:val="0"/>
                <w:iCs w:val="0"/>
                <w:noProof/>
                <w:webHidden/>
                <w:sz w:val="22"/>
                <w:szCs w:val="22"/>
              </w:rPr>
              <w:fldChar w:fldCharType="end"/>
            </w:r>
          </w:hyperlink>
        </w:p>
        <w:p w14:paraId="6A90F999" w14:textId="53AF928E" w:rsidR="00230EFA" w:rsidRPr="00154C86" w:rsidRDefault="00000000">
          <w:pPr>
            <w:pStyle w:val="TOC4"/>
            <w:tabs>
              <w:tab w:val="left" w:pos="1680"/>
              <w:tab w:val="right" w:leader="dot" w:pos="9350"/>
            </w:tabs>
            <w:rPr>
              <w:rFonts w:ascii="Times New Roman" w:eastAsiaTheme="minorEastAsia" w:hAnsi="Times New Roman" w:cs="Times New Roman"/>
              <w:noProof/>
              <w:kern w:val="2"/>
              <w:sz w:val="22"/>
              <w:szCs w:val="22"/>
              <w14:ligatures w14:val="standardContextual"/>
            </w:rPr>
          </w:pPr>
          <w:hyperlink w:anchor="_Toc139748281" w:history="1">
            <w:r w:rsidR="00230EFA" w:rsidRPr="00154C86">
              <w:rPr>
                <w:rStyle w:val="Hyperlink"/>
                <w:rFonts w:ascii="Times New Roman" w:hAnsi="Times New Roman" w:cs="Times New Roman"/>
                <w:noProof/>
                <w:sz w:val="22"/>
                <w:szCs w:val="22"/>
              </w:rPr>
              <w:t>3.4.1.1</w:t>
            </w:r>
            <w:r w:rsidR="00230EFA" w:rsidRPr="00154C86">
              <w:rPr>
                <w:rFonts w:ascii="Times New Roman" w:eastAsiaTheme="minorEastAsia" w:hAnsi="Times New Roman" w:cs="Times New Roman"/>
                <w:noProof/>
                <w:kern w:val="2"/>
                <w:sz w:val="22"/>
                <w:szCs w:val="22"/>
                <w14:ligatures w14:val="standardContextual"/>
              </w:rPr>
              <w:tab/>
            </w:r>
            <w:r w:rsidR="00230EFA" w:rsidRPr="00154C86">
              <w:rPr>
                <w:rStyle w:val="Hyperlink"/>
                <w:rFonts w:ascii="Times New Roman" w:hAnsi="Times New Roman" w:cs="Times New Roman"/>
                <w:noProof/>
                <w:sz w:val="22"/>
                <w:szCs w:val="22"/>
              </w:rPr>
              <w:t>Microwave system and model geometry</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_Toc139748281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51</w:t>
            </w:r>
            <w:r w:rsidR="00230EFA" w:rsidRPr="00154C86">
              <w:rPr>
                <w:rFonts w:ascii="Times New Roman" w:hAnsi="Times New Roman" w:cs="Times New Roman"/>
                <w:noProof/>
                <w:webHidden/>
                <w:sz w:val="22"/>
                <w:szCs w:val="22"/>
              </w:rPr>
              <w:fldChar w:fldCharType="end"/>
            </w:r>
          </w:hyperlink>
        </w:p>
        <w:p w14:paraId="56C44470" w14:textId="3EEE8977" w:rsidR="00230EFA" w:rsidRPr="00154C86" w:rsidRDefault="00000000">
          <w:pPr>
            <w:pStyle w:val="TOC4"/>
            <w:tabs>
              <w:tab w:val="left" w:pos="1680"/>
              <w:tab w:val="right" w:leader="dot" w:pos="9350"/>
            </w:tabs>
            <w:rPr>
              <w:rFonts w:ascii="Times New Roman" w:eastAsiaTheme="minorEastAsia" w:hAnsi="Times New Roman" w:cs="Times New Roman"/>
              <w:noProof/>
              <w:kern w:val="2"/>
              <w:sz w:val="22"/>
              <w:szCs w:val="22"/>
              <w14:ligatures w14:val="standardContextual"/>
            </w:rPr>
          </w:pPr>
          <w:hyperlink w:anchor="_Toc139748282" w:history="1">
            <w:r w:rsidR="00230EFA" w:rsidRPr="00154C86">
              <w:rPr>
                <w:rStyle w:val="Hyperlink"/>
                <w:rFonts w:ascii="Times New Roman" w:hAnsi="Times New Roman" w:cs="Times New Roman"/>
                <w:noProof/>
                <w:sz w:val="22"/>
                <w:szCs w:val="22"/>
              </w:rPr>
              <w:t>3.4.1.2</w:t>
            </w:r>
            <w:r w:rsidR="00230EFA" w:rsidRPr="00154C86">
              <w:rPr>
                <w:rFonts w:ascii="Times New Roman" w:eastAsiaTheme="minorEastAsia" w:hAnsi="Times New Roman" w:cs="Times New Roman"/>
                <w:noProof/>
                <w:kern w:val="2"/>
                <w:sz w:val="22"/>
                <w:szCs w:val="22"/>
                <w14:ligatures w14:val="standardContextual"/>
              </w:rPr>
              <w:tab/>
            </w:r>
            <w:r w:rsidR="00230EFA" w:rsidRPr="00154C86">
              <w:rPr>
                <w:rStyle w:val="Hyperlink"/>
                <w:rFonts w:ascii="Times New Roman" w:hAnsi="Times New Roman" w:cs="Times New Roman"/>
                <w:noProof/>
                <w:sz w:val="22"/>
                <w:szCs w:val="22"/>
              </w:rPr>
              <w:t>Governing equations</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_Toc139748282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52</w:t>
            </w:r>
            <w:r w:rsidR="00230EFA" w:rsidRPr="00154C86">
              <w:rPr>
                <w:rFonts w:ascii="Times New Roman" w:hAnsi="Times New Roman" w:cs="Times New Roman"/>
                <w:noProof/>
                <w:webHidden/>
                <w:sz w:val="22"/>
                <w:szCs w:val="22"/>
              </w:rPr>
              <w:fldChar w:fldCharType="end"/>
            </w:r>
          </w:hyperlink>
        </w:p>
        <w:p w14:paraId="42825F12" w14:textId="6B0E62F3" w:rsidR="00230EFA" w:rsidRPr="00154C86" w:rsidRDefault="00000000">
          <w:pPr>
            <w:pStyle w:val="TOC4"/>
            <w:tabs>
              <w:tab w:val="left" w:pos="1680"/>
              <w:tab w:val="right" w:leader="dot" w:pos="9350"/>
            </w:tabs>
            <w:rPr>
              <w:rFonts w:ascii="Times New Roman" w:eastAsiaTheme="minorEastAsia" w:hAnsi="Times New Roman" w:cs="Times New Roman"/>
              <w:noProof/>
              <w:kern w:val="2"/>
              <w:sz w:val="22"/>
              <w:szCs w:val="22"/>
              <w14:ligatures w14:val="standardContextual"/>
            </w:rPr>
          </w:pPr>
          <w:hyperlink w:anchor="_Toc139748283" w:history="1">
            <w:r w:rsidR="00230EFA" w:rsidRPr="00154C86">
              <w:rPr>
                <w:rStyle w:val="Hyperlink"/>
                <w:rFonts w:ascii="Times New Roman" w:hAnsi="Times New Roman" w:cs="Times New Roman"/>
                <w:noProof/>
                <w:sz w:val="22"/>
                <w:szCs w:val="22"/>
              </w:rPr>
              <w:t>3.4.1.3</w:t>
            </w:r>
            <w:r w:rsidR="00230EFA" w:rsidRPr="00154C86">
              <w:rPr>
                <w:rFonts w:ascii="Times New Roman" w:eastAsiaTheme="minorEastAsia" w:hAnsi="Times New Roman" w:cs="Times New Roman"/>
                <w:noProof/>
                <w:kern w:val="2"/>
                <w:sz w:val="22"/>
                <w:szCs w:val="22"/>
                <w14:ligatures w14:val="standardContextual"/>
              </w:rPr>
              <w:tab/>
            </w:r>
            <w:r w:rsidR="00230EFA" w:rsidRPr="00154C86">
              <w:rPr>
                <w:rStyle w:val="Hyperlink"/>
                <w:rFonts w:ascii="Times New Roman" w:hAnsi="Times New Roman" w:cs="Times New Roman"/>
                <w:noProof/>
                <w:sz w:val="22"/>
                <w:szCs w:val="22"/>
              </w:rPr>
              <w:t>Boundary and initial conditions</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_Toc139748283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52</w:t>
            </w:r>
            <w:r w:rsidR="00230EFA" w:rsidRPr="00154C86">
              <w:rPr>
                <w:rFonts w:ascii="Times New Roman" w:hAnsi="Times New Roman" w:cs="Times New Roman"/>
                <w:noProof/>
                <w:webHidden/>
                <w:sz w:val="22"/>
                <w:szCs w:val="22"/>
              </w:rPr>
              <w:fldChar w:fldCharType="end"/>
            </w:r>
          </w:hyperlink>
        </w:p>
        <w:p w14:paraId="1E85FBF9" w14:textId="43B44507" w:rsidR="00230EFA" w:rsidRPr="00154C86" w:rsidRDefault="00000000">
          <w:pPr>
            <w:pStyle w:val="TOC4"/>
            <w:tabs>
              <w:tab w:val="left" w:pos="1680"/>
              <w:tab w:val="right" w:leader="dot" w:pos="9350"/>
            </w:tabs>
            <w:rPr>
              <w:rFonts w:ascii="Times New Roman" w:eastAsiaTheme="minorEastAsia" w:hAnsi="Times New Roman" w:cs="Times New Roman"/>
              <w:noProof/>
              <w:kern w:val="2"/>
              <w:sz w:val="22"/>
              <w:szCs w:val="22"/>
              <w14:ligatures w14:val="standardContextual"/>
            </w:rPr>
          </w:pPr>
          <w:hyperlink w:anchor="_Toc139748284" w:history="1">
            <w:r w:rsidR="00230EFA" w:rsidRPr="00154C86">
              <w:rPr>
                <w:rStyle w:val="Hyperlink"/>
                <w:rFonts w:ascii="Times New Roman" w:hAnsi="Times New Roman" w:cs="Times New Roman"/>
                <w:noProof/>
                <w:sz w:val="22"/>
                <w:szCs w:val="22"/>
              </w:rPr>
              <w:t>3.4.1.4</w:t>
            </w:r>
            <w:r w:rsidR="00230EFA" w:rsidRPr="00154C86">
              <w:rPr>
                <w:rFonts w:ascii="Times New Roman" w:eastAsiaTheme="minorEastAsia" w:hAnsi="Times New Roman" w:cs="Times New Roman"/>
                <w:noProof/>
                <w:kern w:val="2"/>
                <w:sz w:val="22"/>
                <w:szCs w:val="22"/>
                <w14:ligatures w14:val="standardContextual"/>
              </w:rPr>
              <w:tab/>
            </w:r>
            <w:r w:rsidR="00230EFA" w:rsidRPr="00154C86">
              <w:rPr>
                <w:rStyle w:val="Hyperlink"/>
                <w:rFonts w:ascii="Times New Roman" w:hAnsi="Times New Roman" w:cs="Times New Roman"/>
                <w:noProof/>
                <w:sz w:val="22"/>
                <w:szCs w:val="22"/>
              </w:rPr>
              <w:t>Material properties</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_Toc139748284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53</w:t>
            </w:r>
            <w:r w:rsidR="00230EFA" w:rsidRPr="00154C86">
              <w:rPr>
                <w:rFonts w:ascii="Times New Roman" w:hAnsi="Times New Roman" w:cs="Times New Roman"/>
                <w:noProof/>
                <w:webHidden/>
                <w:sz w:val="22"/>
                <w:szCs w:val="22"/>
              </w:rPr>
              <w:fldChar w:fldCharType="end"/>
            </w:r>
          </w:hyperlink>
        </w:p>
        <w:p w14:paraId="15204F69" w14:textId="19493564" w:rsidR="00230EFA" w:rsidRPr="00154C86" w:rsidRDefault="00000000">
          <w:pPr>
            <w:pStyle w:val="TOC4"/>
            <w:tabs>
              <w:tab w:val="left" w:pos="1680"/>
              <w:tab w:val="right" w:leader="dot" w:pos="9350"/>
            </w:tabs>
            <w:rPr>
              <w:rFonts w:ascii="Times New Roman" w:eastAsiaTheme="minorEastAsia" w:hAnsi="Times New Roman" w:cs="Times New Roman"/>
              <w:noProof/>
              <w:kern w:val="2"/>
              <w:sz w:val="22"/>
              <w:szCs w:val="22"/>
              <w14:ligatures w14:val="standardContextual"/>
            </w:rPr>
          </w:pPr>
          <w:hyperlink w:anchor="_Toc139748285" w:history="1">
            <w:r w:rsidR="00230EFA" w:rsidRPr="00154C86">
              <w:rPr>
                <w:rStyle w:val="Hyperlink"/>
                <w:rFonts w:ascii="Times New Roman" w:hAnsi="Times New Roman" w:cs="Times New Roman"/>
                <w:noProof/>
                <w:sz w:val="22"/>
                <w:szCs w:val="22"/>
              </w:rPr>
              <w:t>3.4.1.5</w:t>
            </w:r>
            <w:r w:rsidR="00230EFA" w:rsidRPr="00154C86">
              <w:rPr>
                <w:rFonts w:ascii="Times New Roman" w:eastAsiaTheme="minorEastAsia" w:hAnsi="Times New Roman" w:cs="Times New Roman"/>
                <w:noProof/>
                <w:kern w:val="2"/>
                <w:sz w:val="22"/>
                <w:szCs w:val="22"/>
                <w14:ligatures w14:val="standardContextual"/>
              </w:rPr>
              <w:tab/>
            </w:r>
            <w:r w:rsidR="00230EFA" w:rsidRPr="00154C86">
              <w:rPr>
                <w:rStyle w:val="Hyperlink"/>
                <w:rFonts w:ascii="Times New Roman" w:hAnsi="Times New Roman" w:cs="Times New Roman"/>
                <w:noProof/>
                <w:sz w:val="22"/>
                <w:szCs w:val="22"/>
              </w:rPr>
              <w:t>Meshing strategy</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_Toc139748285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53</w:t>
            </w:r>
            <w:r w:rsidR="00230EFA" w:rsidRPr="00154C86">
              <w:rPr>
                <w:rFonts w:ascii="Times New Roman" w:hAnsi="Times New Roman" w:cs="Times New Roman"/>
                <w:noProof/>
                <w:webHidden/>
                <w:sz w:val="22"/>
                <w:szCs w:val="22"/>
              </w:rPr>
              <w:fldChar w:fldCharType="end"/>
            </w:r>
          </w:hyperlink>
        </w:p>
        <w:p w14:paraId="13931B5B" w14:textId="72FC2C64" w:rsidR="00230EFA" w:rsidRPr="00154C86" w:rsidRDefault="00000000">
          <w:pPr>
            <w:pStyle w:val="TOC4"/>
            <w:tabs>
              <w:tab w:val="left" w:pos="1680"/>
              <w:tab w:val="right" w:leader="dot" w:pos="9350"/>
            </w:tabs>
            <w:rPr>
              <w:rFonts w:ascii="Times New Roman" w:eastAsiaTheme="minorEastAsia" w:hAnsi="Times New Roman" w:cs="Times New Roman"/>
              <w:noProof/>
              <w:kern w:val="2"/>
              <w:sz w:val="22"/>
              <w:szCs w:val="22"/>
              <w14:ligatures w14:val="standardContextual"/>
            </w:rPr>
          </w:pPr>
          <w:hyperlink w:anchor="_Toc139748286" w:history="1">
            <w:r w:rsidR="00230EFA" w:rsidRPr="00154C86">
              <w:rPr>
                <w:rStyle w:val="Hyperlink"/>
                <w:rFonts w:ascii="Times New Roman" w:hAnsi="Times New Roman" w:cs="Times New Roman"/>
                <w:noProof/>
                <w:sz w:val="22"/>
                <w:szCs w:val="22"/>
              </w:rPr>
              <w:t>3.4.1.6</w:t>
            </w:r>
            <w:r w:rsidR="00230EFA" w:rsidRPr="00154C86">
              <w:rPr>
                <w:rFonts w:ascii="Times New Roman" w:eastAsiaTheme="minorEastAsia" w:hAnsi="Times New Roman" w:cs="Times New Roman"/>
                <w:noProof/>
                <w:kern w:val="2"/>
                <w:sz w:val="22"/>
                <w:szCs w:val="22"/>
                <w14:ligatures w14:val="standardContextual"/>
              </w:rPr>
              <w:tab/>
            </w:r>
            <w:r w:rsidR="00230EFA" w:rsidRPr="00154C86">
              <w:rPr>
                <w:rStyle w:val="Hyperlink"/>
                <w:rFonts w:ascii="Times New Roman" w:hAnsi="Times New Roman" w:cs="Times New Roman"/>
                <w:noProof/>
                <w:sz w:val="22"/>
                <w:szCs w:val="22"/>
              </w:rPr>
              <w:t>Simulation strategy</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_Toc139748286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53</w:t>
            </w:r>
            <w:r w:rsidR="00230EFA" w:rsidRPr="00154C86">
              <w:rPr>
                <w:rFonts w:ascii="Times New Roman" w:hAnsi="Times New Roman" w:cs="Times New Roman"/>
                <w:noProof/>
                <w:webHidden/>
                <w:sz w:val="22"/>
                <w:szCs w:val="22"/>
              </w:rPr>
              <w:fldChar w:fldCharType="end"/>
            </w:r>
          </w:hyperlink>
        </w:p>
        <w:p w14:paraId="0D8D2BFB" w14:textId="185DD94E" w:rsidR="00230EFA" w:rsidRPr="00154C86" w:rsidRDefault="00000000">
          <w:pPr>
            <w:pStyle w:val="TOC4"/>
            <w:tabs>
              <w:tab w:val="left" w:pos="1680"/>
              <w:tab w:val="right" w:leader="dot" w:pos="9350"/>
            </w:tabs>
            <w:rPr>
              <w:rFonts w:ascii="Times New Roman" w:eastAsiaTheme="minorEastAsia" w:hAnsi="Times New Roman" w:cs="Times New Roman"/>
              <w:noProof/>
              <w:kern w:val="2"/>
              <w:sz w:val="22"/>
              <w:szCs w:val="22"/>
              <w14:ligatures w14:val="standardContextual"/>
            </w:rPr>
          </w:pPr>
          <w:hyperlink w:anchor="_Toc139748287" w:history="1">
            <w:r w:rsidR="00230EFA" w:rsidRPr="00154C86">
              <w:rPr>
                <w:rStyle w:val="Hyperlink"/>
                <w:rFonts w:ascii="Times New Roman" w:hAnsi="Times New Roman" w:cs="Times New Roman"/>
                <w:noProof/>
                <w:sz w:val="22"/>
                <w:szCs w:val="22"/>
              </w:rPr>
              <w:t>3.4.1.7</w:t>
            </w:r>
            <w:r w:rsidR="00230EFA" w:rsidRPr="00154C86">
              <w:rPr>
                <w:rFonts w:ascii="Times New Roman" w:eastAsiaTheme="minorEastAsia" w:hAnsi="Times New Roman" w:cs="Times New Roman"/>
                <w:noProof/>
                <w:kern w:val="2"/>
                <w:sz w:val="22"/>
                <w:szCs w:val="22"/>
                <w14:ligatures w14:val="standardContextual"/>
              </w:rPr>
              <w:tab/>
            </w:r>
            <w:r w:rsidR="00230EFA" w:rsidRPr="00154C86">
              <w:rPr>
                <w:rStyle w:val="Hyperlink"/>
                <w:rFonts w:ascii="Times New Roman" w:hAnsi="Times New Roman" w:cs="Times New Roman"/>
                <w:noProof/>
                <w:sz w:val="22"/>
                <w:szCs w:val="22"/>
              </w:rPr>
              <w:t>Model verification</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_Toc139748287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54</w:t>
            </w:r>
            <w:r w:rsidR="00230EFA" w:rsidRPr="00154C86">
              <w:rPr>
                <w:rFonts w:ascii="Times New Roman" w:hAnsi="Times New Roman" w:cs="Times New Roman"/>
                <w:noProof/>
                <w:webHidden/>
                <w:sz w:val="22"/>
                <w:szCs w:val="22"/>
              </w:rPr>
              <w:fldChar w:fldCharType="end"/>
            </w:r>
          </w:hyperlink>
        </w:p>
        <w:p w14:paraId="7BDCFF51" w14:textId="70330D5E" w:rsidR="00230EFA" w:rsidRPr="00154C86" w:rsidRDefault="00000000">
          <w:pPr>
            <w:pStyle w:val="TOC3"/>
            <w:tabs>
              <w:tab w:val="left" w:pos="1200"/>
              <w:tab w:val="right" w:leader="dot" w:pos="9350"/>
            </w:tabs>
            <w:rPr>
              <w:rFonts w:ascii="Times New Roman" w:eastAsiaTheme="minorEastAsia" w:hAnsi="Times New Roman" w:cs="Times New Roman"/>
              <w:i w:val="0"/>
              <w:iCs w:val="0"/>
              <w:noProof/>
              <w:kern w:val="2"/>
              <w:sz w:val="22"/>
              <w:szCs w:val="22"/>
              <w14:ligatures w14:val="standardContextual"/>
            </w:rPr>
          </w:pPr>
          <w:hyperlink w:anchor="_Toc139748288" w:history="1">
            <w:r w:rsidR="00230EFA" w:rsidRPr="00154C86">
              <w:rPr>
                <w:rStyle w:val="Hyperlink"/>
                <w:rFonts w:ascii="Times New Roman" w:hAnsi="Times New Roman" w:cs="Times New Roman"/>
                <w:i w:val="0"/>
                <w:iCs w:val="0"/>
                <w:noProof/>
                <w:sz w:val="22"/>
                <w:szCs w:val="22"/>
              </w:rPr>
              <w:t>3.4.2</w:t>
            </w:r>
            <w:r w:rsidR="00230EFA" w:rsidRPr="00154C86">
              <w:rPr>
                <w:rFonts w:ascii="Times New Roman" w:eastAsiaTheme="minorEastAsia" w:hAnsi="Times New Roman" w:cs="Times New Roman"/>
                <w:i w:val="0"/>
                <w:iCs w:val="0"/>
                <w:noProof/>
                <w:kern w:val="2"/>
                <w:sz w:val="22"/>
                <w:szCs w:val="22"/>
                <w14:ligatures w14:val="standardContextual"/>
              </w:rPr>
              <w:tab/>
            </w:r>
            <w:r w:rsidR="00230EFA" w:rsidRPr="00154C86">
              <w:rPr>
                <w:rStyle w:val="Hyperlink"/>
                <w:rFonts w:ascii="Times New Roman" w:hAnsi="Times New Roman" w:cs="Times New Roman"/>
                <w:i w:val="0"/>
                <w:iCs w:val="0"/>
                <w:noProof/>
                <w:sz w:val="22"/>
                <w:szCs w:val="22"/>
              </w:rPr>
              <w:t>Development of a simple analytical model of microwave interactions inside oven cavity at relative phases</w:t>
            </w:r>
            <w:r w:rsidR="003C5FCE" w:rsidRPr="00154C86">
              <w:rPr>
                <w:rFonts w:ascii="Times New Roman" w:hAnsi="Times New Roman" w:cs="Times New Roman"/>
                <w:i w:val="0"/>
                <w:iCs w:val="0"/>
                <w:noProof/>
                <w:webHidden/>
                <w:sz w:val="22"/>
                <w:szCs w:val="22"/>
              </w:rPr>
              <w:tab/>
            </w:r>
            <w:r w:rsidR="00230EFA" w:rsidRPr="00154C86">
              <w:rPr>
                <w:rFonts w:ascii="Times New Roman" w:hAnsi="Times New Roman" w:cs="Times New Roman"/>
                <w:i w:val="0"/>
                <w:iCs w:val="0"/>
                <w:noProof/>
                <w:webHidden/>
                <w:sz w:val="22"/>
                <w:szCs w:val="22"/>
              </w:rPr>
              <w:fldChar w:fldCharType="begin"/>
            </w:r>
            <w:r w:rsidR="00230EFA" w:rsidRPr="00154C86">
              <w:rPr>
                <w:rFonts w:ascii="Times New Roman" w:hAnsi="Times New Roman" w:cs="Times New Roman"/>
                <w:i w:val="0"/>
                <w:iCs w:val="0"/>
                <w:noProof/>
                <w:webHidden/>
                <w:sz w:val="22"/>
                <w:szCs w:val="22"/>
              </w:rPr>
              <w:instrText xml:space="preserve"> PAGEREF _Toc139748288 \h </w:instrText>
            </w:r>
            <w:r w:rsidR="00230EFA" w:rsidRPr="00154C86">
              <w:rPr>
                <w:rFonts w:ascii="Times New Roman" w:hAnsi="Times New Roman" w:cs="Times New Roman"/>
                <w:i w:val="0"/>
                <w:iCs w:val="0"/>
                <w:noProof/>
                <w:webHidden/>
                <w:sz w:val="22"/>
                <w:szCs w:val="22"/>
              </w:rPr>
            </w:r>
            <w:r w:rsidR="00230EFA" w:rsidRPr="00154C86">
              <w:rPr>
                <w:rFonts w:ascii="Times New Roman" w:hAnsi="Times New Roman" w:cs="Times New Roman"/>
                <w:i w:val="0"/>
                <w:iCs w:val="0"/>
                <w:noProof/>
                <w:webHidden/>
                <w:sz w:val="22"/>
                <w:szCs w:val="22"/>
              </w:rPr>
              <w:fldChar w:fldCharType="separate"/>
            </w:r>
            <w:r w:rsidR="00230EFA" w:rsidRPr="00154C86">
              <w:rPr>
                <w:rFonts w:ascii="Times New Roman" w:hAnsi="Times New Roman" w:cs="Times New Roman"/>
                <w:i w:val="0"/>
                <w:iCs w:val="0"/>
                <w:noProof/>
                <w:webHidden/>
                <w:sz w:val="22"/>
                <w:szCs w:val="22"/>
              </w:rPr>
              <w:t>54</w:t>
            </w:r>
            <w:r w:rsidR="00230EFA" w:rsidRPr="00154C86">
              <w:rPr>
                <w:rFonts w:ascii="Times New Roman" w:hAnsi="Times New Roman" w:cs="Times New Roman"/>
                <w:i w:val="0"/>
                <w:iCs w:val="0"/>
                <w:noProof/>
                <w:webHidden/>
                <w:sz w:val="22"/>
                <w:szCs w:val="22"/>
              </w:rPr>
              <w:fldChar w:fldCharType="end"/>
            </w:r>
          </w:hyperlink>
        </w:p>
        <w:p w14:paraId="683BBD09" w14:textId="6B97645A" w:rsidR="00230EFA" w:rsidRPr="00154C86" w:rsidRDefault="00000000">
          <w:pPr>
            <w:pStyle w:val="TOC4"/>
            <w:tabs>
              <w:tab w:val="left" w:pos="1680"/>
              <w:tab w:val="right" w:leader="dot" w:pos="9350"/>
            </w:tabs>
            <w:rPr>
              <w:rFonts w:ascii="Times New Roman" w:eastAsiaTheme="minorEastAsia" w:hAnsi="Times New Roman" w:cs="Times New Roman"/>
              <w:noProof/>
              <w:kern w:val="2"/>
              <w:sz w:val="22"/>
              <w:szCs w:val="22"/>
              <w14:ligatures w14:val="standardContextual"/>
            </w:rPr>
          </w:pPr>
          <w:hyperlink w:anchor="_Toc139748289" w:history="1">
            <w:r w:rsidR="00230EFA" w:rsidRPr="00154C86">
              <w:rPr>
                <w:rStyle w:val="Hyperlink"/>
                <w:rFonts w:ascii="Times New Roman" w:hAnsi="Times New Roman" w:cs="Times New Roman"/>
                <w:noProof/>
                <w:sz w:val="22"/>
                <w:szCs w:val="22"/>
              </w:rPr>
              <w:t>3.4.2.1</w:t>
            </w:r>
            <w:r w:rsidR="00230EFA" w:rsidRPr="00154C86">
              <w:rPr>
                <w:rFonts w:ascii="Times New Roman" w:eastAsiaTheme="minorEastAsia" w:hAnsi="Times New Roman" w:cs="Times New Roman"/>
                <w:noProof/>
                <w:kern w:val="2"/>
                <w:sz w:val="22"/>
                <w:szCs w:val="22"/>
                <w14:ligatures w14:val="standardContextual"/>
              </w:rPr>
              <w:tab/>
            </w:r>
            <w:r w:rsidR="00230EFA" w:rsidRPr="00154C86">
              <w:rPr>
                <w:rStyle w:val="Hyperlink"/>
                <w:rFonts w:ascii="Times New Roman" w:hAnsi="Times New Roman" w:cs="Times New Roman"/>
                <w:noProof/>
                <w:sz w:val="22"/>
                <w:szCs w:val="22"/>
              </w:rPr>
              <w:t>Microwave interactions between two plane waves with a relative phase</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_Toc139748289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54</w:t>
            </w:r>
            <w:r w:rsidR="00230EFA" w:rsidRPr="00154C86">
              <w:rPr>
                <w:rFonts w:ascii="Times New Roman" w:hAnsi="Times New Roman" w:cs="Times New Roman"/>
                <w:noProof/>
                <w:webHidden/>
                <w:sz w:val="22"/>
                <w:szCs w:val="22"/>
              </w:rPr>
              <w:fldChar w:fldCharType="end"/>
            </w:r>
          </w:hyperlink>
        </w:p>
        <w:p w14:paraId="56CFF0CA" w14:textId="245C09E9" w:rsidR="00230EFA" w:rsidRPr="00154C86" w:rsidRDefault="00000000">
          <w:pPr>
            <w:pStyle w:val="TOC4"/>
            <w:tabs>
              <w:tab w:val="left" w:pos="1680"/>
              <w:tab w:val="right" w:leader="dot" w:pos="9350"/>
            </w:tabs>
            <w:rPr>
              <w:rFonts w:ascii="Times New Roman" w:eastAsiaTheme="minorEastAsia" w:hAnsi="Times New Roman" w:cs="Times New Roman"/>
              <w:noProof/>
              <w:kern w:val="2"/>
              <w:sz w:val="22"/>
              <w:szCs w:val="22"/>
              <w14:ligatures w14:val="standardContextual"/>
            </w:rPr>
          </w:pPr>
          <w:hyperlink w:anchor="_Toc139748290" w:history="1">
            <w:r w:rsidR="00230EFA" w:rsidRPr="00154C86">
              <w:rPr>
                <w:rStyle w:val="Hyperlink"/>
                <w:rFonts w:ascii="Times New Roman" w:hAnsi="Times New Roman" w:cs="Times New Roman"/>
                <w:noProof/>
                <w:sz w:val="22"/>
                <w:szCs w:val="22"/>
              </w:rPr>
              <w:t>3.4.2.2</w:t>
            </w:r>
            <w:r w:rsidR="00230EFA" w:rsidRPr="00154C86">
              <w:rPr>
                <w:rFonts w:ascii="Times New Roman" w:eastAsiaTheme="minorEastAsia" w:hAnsi="Times New Roman" w:cs="Times New Roman"/>
                <w:noProof/>
                <w:kern w:val="2"/>
                <w:sz w:val="22"/>
                <w:szCs w:val="22"/>
                <w14:ligatures w14:val="standardContextual"/>
              </w:rPr>
              <w:tab/>
            </w:r>
            <w:r w:rsidR="00230EFA" w:rsidRPr="00154C86">
              <w:rPr>
                <w:rStyle w:val="Hyperlink"/>
                <w:rFonts w:ascii="Times New Roman" w:hAnsi="Times New Roman" w:cs="Times New Roman"/>
                <w:noProof/>
                <w:sz w:val="22"/>
                <w:szCs w:val="22"/>
              </w:rPr>
              <w:t>Microwave interactions inside the microwave oven cavity</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_Toc139748290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55</w:t>
            </w:r>
            <w:r w:rsidR="00230EFA" w:rsidRPr="00154C86">
              <w:rPr>
                <w:rFonts w:ascii="Times New Roman" w:hAnsi="Times New Roman" w:cs="Times New Roman"/>
                <w:noProof/>
                <w:webHidden/>
                <w:sz w:val="22"/>
                <w:szCs w:val="22"/>
              </w:rPr>
              <w:fldChar w:fldCharType="end"/>
            </w:r>
          </w:hyperlink>
        </w:p>
        <w:p w14:paraId="02554C27" w14:textId="093D5BF3" w:rsidR="00230EFA" w:rsidRPr="00154C86" w:rsidRDefault="00000000">
          <w:pPr>
            <w:pStyle w:val="TOC4"/>
            <w:tabs>
              <w:tab w:val="left" w:pos="1680"/>
              <w:tab w:val="right" w:leader="dot" w:pos="9350"/>
            </w:tabs>
            <w:rPr>
              <w:rFonts w:ascii="Times New Roman" w:eastAsiaTheme="minorEastAsia" w:hAnsi="Times New Roman" w:cs="Times New Roman"/>
              <w:noProof/>
              <w:kern w:val="2"/>
              <w:sz w:val="22"/>
              <w:szCs w:val="22"/>
              <w14:ligatures w14:val="standardContextual"/>
            </w:rPr>
          </w:pPr>
          <w:hyperlink w:anchor="_Toc139748291" w:history="1">
            <w:r w:rsidR="00230EFA" w:rsidRPr="00154C86">
              <w:rPr>
                <w:rStyle w:val="Hyperlink"/>
                <w:rFonts w:ascii="Times New Roman" w:hAnsi="Times New Roman" w:cs="Times New Roman"/>
                <w:noProof/>
                <w:sz w:val="22"/>
                <w:szCs w:val="22"/>
              </w:rPr>
              <w:t>3.4.2.3</w:t>
            </w:r>
            <w:r w:rsidR="00230EFA" w:rsidRPr="00154C86">
              <w:rPr>
                <w:rFonts w:ascii="Times New Roman" w:eastAsiaTheme="minorEastAsia" w:hAnsi="Times New Roman" w:cs="Times New Roman"/>
                <w:noProof/>
                <w:kern w:val="2"/>
                <w:sz w:val="22"/>
                <w:szCs w:val="22"/>
                <w14:ligatures w14:val="standardContextual"/>
              </w:rPr>
              <w:tab/>
            </w:r>
            <w:r w:rsidR="00230EFA" w:rsidRPr="00154C86">
              <w:rPr>
                <w:rStyle w:val="Hyperlink"/>
                <w:rFonts w:ascii="Times New Roman" w:hAnsi="Times New Roman" w:cs="Times New Roman"/>
                <w:noProof/>
                <w:sz w:val="22"/>
                <w:szCs w:val="22"/>
              </w:rPr>
              <w:t>Microwave interactions inside the microwave oven cavity with relative phase change</w:t>
            </w:r>
            <w:r w:rsidR="00BC04C9" w:rsidRPr="00154C86">
              <w:rPr>
                <w:rFonts w:ascii="Times New Roman" w:hAnsi="Times New Roman" w:cs="Times New Roman"/>
                <w:noProof/>
                <w:webHidden/>
                <w:sz w:val="22"/>
                <w:szCs w:val="22"/>
              </w:rPr>
              <w:t xml:space="preserve"> ……………………………………………………………………………………………………</w:t>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_Toc139748291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57</w:t>
            </w:r>
            <w:r w:rsidR="00230EFA" w:rsidRPr="00154C86">
              <w:rPr>
                <w:rFonts w:ascii="Times New Roman" w:hAnsi="Times New Roman" w:cs="Times New Roman"/>
                <w:noProof/>
                <w:webHidden/>
                <w:sz w:val="22"/>
                <w:szCs w:val="22"/>
              </w:rPr>
              <w:fldChar w:fldCharType="end"/>
            </w:r>
          </w:hyperlink>
        </w:p>
        <w:p w14:paraId="1D5734AF" w14:textId="11D07C20" w:rsidR="00230EFA" w:rsidRPr="00154C86" w:rsidRDefault="00000000">
          <w:pPr>
            <w:pStyle w:val="TOC4"/>
            <w:tabs>
              <w:tab w:val="left" w:pos="1680"/>
              <w:tab w:val="right" w:leader="dot" w:pos="9350"/>
            </w:tabs>
            <w:rPr>
              <w:rFonts w:ascii="Times New Roman" w:eastAsiaTheme="minorEastAsia" w:hAnsi="Times New Roman" w:cs="Times New Roman"/>
              <w:noProof/>
              <w:kern w:val="2"/>
              <w:sz w:val="22"/>
              <w:szCs w:val="22"/>
              <w14:ligatures w14:val="standardContextual"/>
            </w:rPr>
          </w:pPr>
          <w:hyperlink w:anchor="_Toc139748292" w:history="1">
            <w:r w:rsidR="00230EFA" w:rsidRPr="00154C86">
              <w:rPr>
                <w:rStyle w:val="Hyperlink"/>
                <w:rFonts w:ascii="Times New Roman" w:hAnsi="Times New Roman" w:cs="Times New Roman"/>
                <w:noProof/>
                <w:sz w:val="22"/>
                <w:szCs w:val="22"/>
              </w:rPr>
              <w:t>3.4.2.4</w:t>
            </w:r>
            <w:r w:rsidR="00230EFA" w:rsidRPr="00154C86">
              <w:rPr>
                <w:rFonts w:ascii="Times New Roman" w:eastAsiaTheme="minorEastAsia" w:hAnsi="Times New Roman" w:cs="Times New Roman"/>
                <w:noProof/>
                <w:kern w:val="2"/>
                <w:sz w:val="22"/>
                <w:szCs w:val="22"/>
                <w14:ligatures w14:val="standardContextual"/>
              </w:rPr>
              <w:tab/>
            </w:r>
            <w:r w:rsidR="00230EFA" w:rsidRPr="00154C86">
              <w:rPr>
                <w:rStyle w:val="Hyperlink"/>
                <w:rFonts w:ascii="Times New Roman" w:hAnsi="Times New Roman" w:cs="Times New Roman"/>
                <w:noProof/>
                <w:sz w:val="22"/>
                <w:szCs w:val="22"/>
              </w:rPr>
              <w:t>Simple analytical model to determine microwave-food interactions in a dual-port microwave system.</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_Toc139748292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58</w:t>
            </w:r>
            <w:r w:rsidR="00230EFA" w:rsidRPr="00154C86">
              <w:rPr>
                <w:rFonts w:ascii="Times New Roman" w:hAnsi="Times New Roman" w:cs="Times New Roman"/>
                <w:noProof/>
                <w:webHidden/>
                <w:sz w:val="22"/>
                <w:szCs w:val="22"/>
              </w:rPr>
              <w:fldChar w:fldCharType="end"/>
            </w:r>
          </w:hyperlink>
        </w:p>
        <w:p w14:paraId="358CE01D" w14:textId="674C3E71" w:rsidR="00230EFA" w:rsidRPr="00154C86" w:rsidRDefault="00000000">
          <w:pPr>
            <w:pStyle w:val="TOC3"/>
            <w:tabs>
              <w:tab w:val="left" w:pos="1200"/>
              <w:tab w:val="right" w:leader="dot" w:pos="9350"/>
            </w:tabs>
            <w:rPr>
              <w:rFonts w:ascii="Times New Roman" w:eastAsiaTheme="minorEastAsia" w:hAnsi="Times New Roman" w:cs="Times New Roman"/>
              <w:i w:val="0"/>
              <w:iCs w:val="0"/>
              <w:noProof/>
              <w:kern w:val="2"/>
              <w:sz w:val="22"/>
              <w:szCs w:val="22"/>
              <w14:ligatures w14:val="standardContextual"/>
            </w:rPr>
          </w:pPr>
          <w:hyperlink w:anchor="_Toc139748293" w:history="1">
            <w:r w:rsidR="00230EFA" w:rsidRPr="00154C86">
              <w:rPr>
                <w:rStyle w:val="Hyperlink"/>
                <w:rFonts w:ascii="Times New Roman" w:hAnsi="Times New Roman" w:cs="Times New Roman"/>
                <w:i w:val="0"/>
                <w:iCs w:val="0"/>
                <w:noProof/>
                <w:sz w:val="22"/>
                <w:szCs w:val="22"/>
              </w:rPr>
              <w:t>3.4.3</w:t>
            </w:r>
            <w:r w:rsidR="00230EFA" w:rsidRPr="00154C86">
              <w:rPr>
                <w:rFonts w:ascii="Times New Roman" w:eastAsiaTheme="minorEastAsia" w:hAnsi="Times New Roman" w:cs="Times New Roman"/>
                <w:i w:val="0"/>
                <w:iCs w:val="0"/>
                <w:noProof/>
                <w:kern w:val="2"/>
                <w:sz w:val="22"/>
                <w:szCs w:val="22"/>
                <w14:ligatures w14:val="standardContextual"/>
              </w:rPr>
              <w:tab/>
            </w:r>
            <w:r w:rsidR="00230EFA" w:rsidRPr="00154C86">
              <w:rPr>
                <w:rStyle w:val="Hyperlink"/>
                <w:rFonts w:ascii="Times New Roman" w:hAnsi="Times New Roman" w:cs="Times New Roman"/>
                <w:i w:val="0"/>
                <w:iCs w:val="0"/>
                <w:noProof/>
                <w:sz w:val="22"/>
                <w:szCs w:val="22"/>
              </w:rPr>
              <w:t>Validation of the analytical model for determining dissipated microwave power density</w:t>
            </w:r>
            <w:r w:rsidR="00230EFA" w:rsidRPr="00154C86">
              <w:rPr>
                <w:rFonts w:ascii="Times New Roman" w:hAnsi="Times New Roman" w:cs="Times New Roman"/>
                <w:i w:val="0"/>
                <w:iCs w:val="0"/>
                <w:noProof/>
                <w:webHidden/>
                <w:sz w:val="22"/>
                <w:szCs w:val="22"/>
              </w:rPr>
              <w:tab/>
            </w:r>
            <w:r w:rsidR="00230EFA" w:rsidRPr="00154C86">
              <w:rPr>
                <w:rFonts w:ascii="Times New Roman" w:hAnsi="Times New Roman" w:cs="Times New Roman"/>
                <w:i w:val="0"/>
                <w:iCs w:val="0"/>
                <w:noProof/>
                <w:webHidden/>
                <w:sz w:val="22"/>
                <w:szCs w:val="22"/>
              </w:rPr>
              <w:fldChar w:fldCharType="begin"/>
            </w:r>
            <w:r w:rsidR="00230EFA" w:rsidRPr="00154C86">
              <w:rPr>
                <w:rFonts w:ascii="Times New Roman" w:hAnsi="Times New Roman" w:cs="Times New Roman"/>
                <w:i w:val="0"/>
                <w:iCs w:val="0"/>
                <w:noProof/>
                <w:webHidden/>
                <w:sz w:val="22"/>
                <w:szCs w:val="22"/>
              </w:rPr>
              <w:instrText xml:space="preserve"> PAGEREF _Toc139748293 \h </w:instrText>
            </w:r>
            <w:r w:rsidR="00230EFA" w:rsidRPr="00154C86">
              <w:rPr>
                <w:rFonts w:ascii="Times New Roman" w:hAnsi="Times New Roman" w:cs="Times New Roman"/>
                <w:i w:val="0"/>
                <w:iCs w:val="0"/>
                <w:noProof/>
                <w:webHidden/>
                <w:sz w:val="22"/>
                <w:szCs w:val="22"/>
              </w:rPr>
            </w:r>
            <w:r w:rsidR="00230EFA" w:rsidRPr="00154C86">
              <w:rPr>
                <w:rFonts w:ascii="Times New Roman" w:hAnsi="Times New Roman" w:cs="Times New Roman"/>
                <w:i w:val="0"/>
                <w:iCs w:val="0"/>
                <w:noProof/>
                <w:webHidden/>
                <w:sz w:val="22"/>
                <w:szCs w:val="22"/>
              </w:rPr>
              <w:fldChar w:fldCharType="separate"/>
            </w:r>
            <w:r w:rsidR="00230EFA" w:rsidRPr="00154C86">
              <w:rPr>
                <w:rFonts w:ascii="Times New Roman" w:hAnsi="Times New Roman" w:cs="Times New Roman"/>
                <w:i w:val="0"/>
                <w:iCs w:val="0"/>
                <w:noProof/>
                <w:webHidden/>
                <w:sz w:val="22"/>
                <w:szCs w:val="22"/>
              </w:rPr>
              <w:t>59</w:t>
            </w:r>
            <w:r w:rsidR="00230EFA" w:rsidRPr="00154C86">
              <w:rPr>
                <w:rFonts w:ascii="Times New Roman" w:hAnsi="Times New Roman" w:cs="Times New Roman"/>
                <w:i w:val="0"/>
                <w:iCs w:val="0"/>
                <w:noProof/>
                <w:webHidden/>
                <w:sz w:val="22"/>
                <w:szCs w:val="22"/>
              </w:rPr>
              <w:fldChar w:fldCharType="end"/>
            </w:r>
          </w:hyperlink>
        </w:p>
        <w:p w14:paraId="787E8E66" w14:textId="00C64F86" w:rsidR="00230EFA" w:rsidRPr="00154C86" w:rsidRDefault="00000000">
          <w:pPr>
            <w:pStyle w:val="TOC3"/>
            <w:tabs>
              <w:tab w:val="left" w:pos="1200"/>
              <w:tab w:val="right" w:leader="dot" w:pos="9350"/>
            </w:tabs>
            <w:rPr>
              <w:rFonts w:ascii="Times New Roman" w:eastAsiaTheme="minorEastAsia" w:hAnsi="Times New Roman" w:cs="Times New Roman"/>
              <w:i w:val="0"/>
              <w:iCs w:val="0"/>
              <w:noProof/>
              <w:kern w:val="2"/>
              <w:sz w:val="22"/>
              <w:szCs w:val="22"/>
              <w14:ligatures w14:val="standardContextual"/>
            </w:rPr>
          </w:pPr>
          <w:hyperlink w:anchor="_Toc139748294" w:history="1">
            <w:r w:rsidR="00230EFA" w:rsidRPr="00154C86">
              <w:rPr>
                <w:rStyle w:val="Hyperlink"/>
                <w:rFonts w:ascii="Times New Roman" w:hAnsi="Times New Roman" w:cs="Times New Roman"/>
                <w:i w:val="0"/>
                <w:iCs w:val="0"/>
                <w:noProof/>
                <w:sz w:val="22"/>
                <w:szCs w:val="22"/>
              </w:rPr>
              <w:t>3.4.4</w:t>
            </w:r>
            <w:r w:rsidR="00230EFA" w:rsidRPr="00154C86">
              <w:rPr>
                <w:rFonts w:ascii="Times New Roman" w:eastAsiaTheme="minorEastAsia" w:hAnsi="Times New Roman" w:cs="Times New Roman"/>
                <w:i w:val="0"/>
                <w:iCs w:val="0"/>
                <w:noProof/>
                <w:kern w:val="2"/>
                <w:sz w:val="22"/>
                <w:szCs w:val="22"/>
                <w14:ligatures w14:val="standardContextual"/>
              </w:rPr>
              <w:tab/>
            </w:r>
            <w:r w:rsidR="00230EFA" w:rsidRPr="00154C86">
              <w:rPr>
                <w:rStyle w:val="Hyperlink"/>
                <w:rFonts w:ascii="Times New Roman" w:hAnsi="Times New Roman" w:cs="Times New Roman"/>
                <w:i w:val="0"/>
                <w:iCs w:val="0"/>
                <w:noProof/>
                <w:sz w:val="22"/>
                <w:szCs w:val="22"/>
              </w:rPr>
              <w:t>Characterization of the microwave power dissipation</w:t>
            </w:r>
            <w:r w:rsidR="00230EFA" w:rsidRPr="00154C86">
              <w:rPr>
                <w:rFonts w:ascii="Times New Roman" w:hAnsi="Times New Roman" w:cs="Times New Roman"/>
                <w:i w:val="0"/>
                <w:iCs w:val="0"/>
                <w:noProof/>
                <w:webHidden/>
                <w:sz w:val="22"/>
                <w:szCs w:val="22"/>
              </w:rPr>
              <w:tab/>
            </w:r>
            <w:r w:rsidR="00230EFA" w:rsidRPr="00154C86">
              <w:rPr>
                <w:rFonts w:ascii="Times New Roman" w:hAnsi="Times New Roman" w:cs="Times New Roman"/>
                <w:i w:val="0"/>
                <w:iCs w:val="0"/>
                <w:noProof/>
                <w:webHidden/>
                <w:sz w:val="22"/>
                <w:szCs w:val="22"/>
              </w:rPr>
              <w:fldChar w:fldCharType="begin"/>
            </w:r>
            <w:r w:rsidR="00230EFA" w:rsidRPr="00154C86">
              <w:rPr>
                <w:rFonts w:ascii="Times New Roman" w:hAnsi="Times New Roman" w:cs="Times New Roman"/>
                <w:i w:val="0"/>
                <w:iCs w:val="0"/>
                <w:noProof/>
                <w:webHidden/>
                <w:sz w:val="22"/>
                <w:szCs w:val="22"/>
              </w:rPr>
              <w:instrText xml:space="preserve"> PAGEREF _Toc139748294 \h </w:instrText>
            </w:r>
            <w:r w:rsidR="00230EFA" w:rsidRPr="00154C86">
              <w:rPr>
                <w:rFonts w:ascii="Times New Roman" w:hAnsi="Times New Roman" w:cs="Times New Roman"/>
                <w:i w:val="0"/>
                <w:iCs w:val="0"/>
                <w:noProof/>
                <w:webHidden/>
                <w:sz w:val="22"/>
                <w:szCs w:val="22"/>
              </w:rPr>
            </w:r>
            <w:r w:rsidR="00230EFA" w:rsidRPr="00154C86">
              <w:rPr>
                <w:rFonts w:ascii="Times New Roman" w:hAnsi="Times New Roman" w:cs="Times New Roman"/>
                <w:i w:val="0"/>
                <w:iCs w:val="0"/>
                <w:noProof/>
                <w:webHidden/>
                <w:sz w:val="22"/>
                <w:szCs w:val="22"/>
              </w:rPr>
              <w:fldChar w:fldCharType="separate"/>
            </w:r>
            <w:r w:rsidR="00230EFA" w:rsidRPr="00154C86">
              <w:rPr>
                <w:rFonts w:ascii="Times New Roman" w:hAnsi="Times New Roman" w:cs="Times New Roman"/>
                <w:i w:val="0"/>
                <w:iCs w:val="0"/>
                <w:noProof/>
                <w:webHidden/>
                <w:sz w:val="22"/>
                <w:szCs w:val="22"/>
              </w:rPr>
              <w:t>60</w:t>
            </w:r>
            <w:r w:rsidR="00230EFA" w:rsidRPr="00154C86">
              <w:rPr>
                <w:rFonts w:ascii="Times New Roman" w:hAnsi="Times New Roman" w:cs="Times New Roman"/>
                <w:i w:val="0"/>
                <w:iCs w:val="0"/>
                <w:noProof/>
                <w:webHidden/>
                <w:sz w:val="22"/>
                <w:szCs w:val="22"/>
              </w:rPr>
              <w:fldChar w:fldCharType="end"/>
            </w:r>
          </w:hyperlink>
        </w:p>
        <w:p w14:paraId="2A29E567" w14:textId="085C61D5" w:rsidR="00230EFA" w:rsidRPr="00154C86" w:rsidRDefault="00000000">
          <w:pPr>
            <w:pStyle w:val="TOC2"/>
            <w:tabs>
              <w:tab w:val="left" w:pos="960"/>
              <w:tab w:val="right" w:leader="dot" w:pos="9350"/>
            </w:tabs>
            <w:rPr>
              <w:rFonts w:ascii="Times New Roman" w:eastAsiaTheme="minorEastAsia" w:hAnsi="Times New Roman" w:cs="Times New Roman"/>
              <w:smallCaps w:val="0"/>
              <w:noProof/>
              <w:kern w:val="2"/>
              <w:sz w:val="22"/>
              <w:szCs w:val="22"/>
              <w14:ligatures w14:val="standardContextual"/>
            </w:rPr>
          </w:pPr>
          <w:hyperlink w:anchor="_Toc139748295" w:history="1">
            <w:r w:rsidR="00230EFA" w:rsidRPr="00154C86">
              <w:rPr>
                <w:rStyle w:val="Hyperlink"/>
                <w:rFonts w:ascii="Times New Roman" w:hAnsi="Times New Roman" w:cs="Times New Roman"/>
                <w:noProof/>
                <w:sz w:val="22"/>
                <w:szCs w:val="22"/>
              </w:rPr>
              <w:t>3.5</w:t>
            </w:r>
            <w:r w:rsidR="00230EFA" w:rsidRPr="00154C86">
              <w:rPr>
                <w:rFonts w:ascii="Times New Roman" w:eastAsiaTheme="minorEastAsia" w:hAnsi="Times New Roman" w:cs="Times New Roman"/>
                <w:smallCaps w:val="0"/>
                <w:noProof/>
                <w:kern w:val="2"/>
                <w:sz w:val="22"/>
                <w:szCs w:val="22"/>
                <w14:ligatures w14:val="standardContextual"/>
              </w:rPr>
              <w:tab/>
            </w:r>
            <w:r w:rsidR="00230EFA" w:rsidRPr="00154C86">
              <w:rPr>
                <w:rStyle w:val="Hyperlink"/>
                <w:rFonts w:ascii="Times New Roman" w:hAnsi="Times New Roman" w:cs="Times New Roman"/>
                <w:noProof/>
                <w:sz w:val="22"/>
                <w:szCs w:val="22"/>
              </w:rPr>
              <w:t>Results and Discussion</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_Toc139748295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60</w:t>
            </w:r>
            <w:r w:rsidR="00230EFA" w:rsidRPr="00154C86">
              <w:rPr>
                <w:rFonts w:ascii="Times New Roman" w:hAnsi="Times New Roman" w:cs="Times New Roman"/>
                <w:noProof/>
                <w:webHidden/>
                <w:sz w:val="22"/>
                <w:szCs w:val="22"/>
              </w:rPr>
              <w:fldChar w:fldCharType="end"/>
            </w:r>
          </w:hyperlink>
        </w:p>
        <w:p w14:paraId="24526E1F" w14:textId="65277EDF" w:rsidR="00230EFA" w:rsidRPr="00154C86" w:rsidRDefault="00000000">
          <w:pPr>
            <w:pStyle w:val="TOC3"/>
            <w:tabs>
              <w:tab w:val="left" w:pos="1200"/>
              <w:tab w:val="right" w:leader="dot" w:pos="9350"/>
            </w:tabs>
            <w:rPr>
              <w:rFonts w:ascii="Times New Roman" w:eastAsiaTheme="minorEastAsia" w:hAnsi="Times New Roman" w:cs="Times New Roman"/>
              <w:i w:val="0"/>
              <w:iCs w:val="0"/>
              <w:noProof/>
              <w:kern w:val="2"/>
              <w:sz w:val="22"/>
              <w:szCs w:val="22"/>
              <w14:ligatures w14:val="standardContextual"/>
            </w:rPr>
          </w:pPr>
          <w:hyperlink w:anchor="_Toc139748296" w:history="1">
            <w:r w:rsidR="00230EFA" w:rsidRPr="00154C86">
              <w:rPr>
                <w:rStyle w:val="Hyperlink"/>
                <w:rFonts w:ascii="Times New Roman" w:hAnsi="Times New Roman" w:cs="Times New Roman"/>
                <w:i w:val="0"/>
                <w:iCs w:val="0"/>
                <w:noProof/>
                <w:sz w:val="22"/>
                <w:szCs w:val="22"/>
              </w:rPr>
              <w:t>3.5.1</w:t>
            </w:r>
            <w:r w:rsidR="00230EFA" w:rsidRPr="00154C86">
              <w:rPr>
                <w:rFonts w:ascii="Times New Roman" w:eastAsiaTheme="minorEastAsia" w:hAnsi="Times New Roman" w:cs="Times New Roman"/>
                <w:i w:val="0"/>
                <w:iCs w:val="0"/>
                <w:noProof/>
                <w:kern w:val="2"/>
                <w:sz w:val="22"/>
                <w:szCs w:val="22"/>
                <w14:ligatures w14:val="standardContextual"/>
              </w:rPr>
              <w:tab/>
            </w:r>
            <w:r w:rsidR="00230EFA" w:rsidRPr="00154C86">
              <w:rPr>
                <w:rStyle w:val="Hyperlink"/>
                <w:rFonts w:ascii="Times New Roman" w:hAnsi="Times New Roman" w:cs="Times New Roman"/>
                <w:i w:val="0"/>
                <w:iCs w:val="0"/>
                <w:noProof/>
                <w:sz w:val="22"/>
                <w:szCs w:val="22"/>
              </w:rPr>
              <w:t>Experimental verification of the physics-based model</w:t>
            </w:r>
            <w:r w:rsidR="00230EFA" w:rsidRPr="00154C86">
              <w:rPr>
                <w:rFonts w:ascii="Times New Roman" w:hAnsi="Times New Roman" w:cs="Times New Roman"/>
                <w:i w:val="0"/>
                <w:iCs w:val="0"/>
                <w:noProof/>
                <w:webHidden/>
                <w:sz w:val="22"/>
                <w:szCs w:val="22"/>
              </w:rPr>
              <w:tab/>
            </w:r>
            <w:r w:rsidR="00230EFA" w:rsidRPr="00154C86">
              <w:rPr>
                <w:rFonts w:ascii="Times New Roman" w:hAnsi="Times New Roman" w:cs="Times New Roman"/>
                <w:i w:val="0"/>
                <w:iCs w:val="0"/>
                <w:noProof/>
                <w:webHidden/>
                <w:sz w:val="22"/>
                <w:szCs w:val="22"/>
              </w:rPr>
              <w:fldChar w:fldCharType="begin"/>
            </w:r>
            <w:r w:rsidR="00230EFA" w:rsidRPr="00154C86">
              <w:rPr>
                <w:rFonts w:ascii="Times New Roman" w:hAnsi="Times New Roman" w:cs="Times New Roman"/>
                <w:i w:val="0"/>
                <w:iCs w:val="0"/>
                <w:noProof/>
                <w:webHidden/>
                <w:sz w:val="22"/>
                <w:szCs w:val="22"/>
              </w:rPr>
              <w:instrText xml:space="preserve"> PAGEREF _Toc139748296 \h </w:instrText>
            </w:r>
            <w:r w:rsidR="00230EFA" w:rsidRPr="00154C86">
              <w:rPr>
                <w:rFonts w:ascii="Times New Roman" w:hAnsi="Times New Roman" w:cs="Times New Roman"/>
                <w:i w:val="0"/>
                <w:iCs w:val="0"/>
                <w:noProof/>
                <w:webHidden/>
                <w:sz w:val="22"/>
                <w:szCs w:val="22"/>
              </w:rPr>
            </w:r>
            <w:r w:rsidR="00230EFA" w:rsidRPr="00154C86">
              <w:rPr>
                <w:rFonts w:ascii="Times New Roman" w:hAnsi="Times New Roman" w:cs="Times New Roman"/>
                <w:i w:val="0"/>
                <w:iCs w:val="0"/>
                <w:noProof/>
                <w:webHidden/>
                <w:sz w:val="22"/>
                <w:szCs w:val="22"/>
              </w:rPr>
              <w:fldChar w:fldCharType="separate"/>
            </w:r>
            <w:r w:rsidR="00230EFA" w:rsidRPr="00154C86">
              <w:rPr>
                <w:rFonts w:ascii="Times New Roman" w:hAnsi="Times New Roman" w:cs="Times New Roman"/>
                <w:i w:val="0"/>
                <w:iCs w:val="0"/>
                <w:noProof/>
                <w:webHidden/>
                <w:sz w:val="22"/>
                <w:szCs w:val="22"/>
              </w:rPr>
              <w:t>60</w:t>
            </w:r>
            <w:r w:rsidR="00230EFA" w:rsidRPr="00154C86">
              <w:rPr>
                <w:rFonts w:ascii="Times New Roman" w:hAnsi="Times New Roman" w:cs="Times New Roman"/>
                <w:i w:val="0"/>
                <w:iCs w:val="0"/>
                <w:noProof/>
                <w:webHidden/>
                <w:sz w:val="22"/>
                <w:szCs w:val="22"/>
              </w:rPr>
              <w:fldChar w:fldCharType="end"/>
            </w:r>
          </w:hyperlink>
        </w:p>
        <w:p w14:paraId="09575C9A" w14:textId="5F5D1B3C" w:rsidR="00230EFA" w:rsidRPr="00154C86" w:rsidRDefault="00000000">
          <w:pPr>
            <w:pStyle w:val="TOC3"/>
            <w:tabs>
              <w:tab w:val="left" w:pos="1200"/>
              <w:tab w:val="right" w:leader="dot" w:pos="9350"/>
            </w:tabs>
            <w:rPr>
              <w:rFonts w:ascii="Times New Roman" w:eastAsiaTheme="minorEastAsia" w:hAnsi="Times New Roman" w:cs="Times New Roman"/>
              <w:i w:val="0"/>
              <w:iCs w:val="0"/>
              <w:noProof/>
              <w:kern w:val="2"/>
              <w:sz w:val="22"/>
              <w:szCs w:val="22"/>
              <w14:ligatures w14:val="standardContextual"/>
            </w:rPr>
          </w:pPr>
          <w:hyperlink w:anchor="_Toc139748297" w:history="1">
            <w:r w:rsidR="00230EFA" w:rsidRPr="00154C86">
              <w:rPr>
                <w:rStyle w:val="Hyperlink"/>
                <w:rFonts w:ascii="Times New Roman" w:hAnsi="Times New Roman" w:cs="Times New Roman"/>
                <w:i w:val="0"/>
                <w:iCs w:val="0"/>
                <w:noProof/>
                <w:sz w:val="22"/>
                <w:szCs w:val="22"/>
              </w:rPr>
              <w:t>3.5.2</w:t>
            </w:r>
            <w:r w:rsidR="00230EFA" w:rsidRPr="00154C86">
              <w:rPr>
                <w:rFonts w:ascii="Times New Roman" w:eastAsiaTheme="minorEastAsia" w:hAnsi="Times New Roman" w:cs="Times New Roman"/>
                <w:i w:val="0"/>
                <w:iCs w:val="0"/>
                <w:noProof/>
                <w:kern w:val="2"/>
                <w:sz w:val="22"/>
                <w:szCs w:val="22"/>
                <w14:ligatures w14:val="standardContextual"/>
              </w:rPr>
              <w:tab/>
            </w:r>
            <w:r w:rsidR="00230EFA" w:rsidRPr="00154C86">
              <w:rPr>
                <w:rStyle w:val="Hyperlink"/>
                <w:rFonts w:ascii="Times New Roman" w:hAnsi="Times New Roman" w:cs="Times New Roman"/>
                <w:i w:val="0"/>
                <w:iCs w:val="0"/>
                <w:noProof/>
                <w:sz w:val="22"/>
                <w:szCs w:val="22"/>
              </w:rPr>
              <w:t>Validation of simple analytical model using physics-based model results</w:t>
            </w:r>
            <w:r w:rsidR="00230EFA" w:rsidRPr="00154C86">
              <w:rPr>
                <w:rFonts w:ascii="Times New Roman" w:hAnsi="Times New Roman" w:cs="Times New Roman"/>
                <w:i w:val="0"/>
                <w:iCs w:val="0"/>
                <w:noProof/>
                <w:webHidden/>
                <w:sz w:val="22"/>
                <w:szCs w:val="22"/>
              </w:rPr>
              <w:tab/>
            </w:r>
            <w:r w:rsidR="00230EFA" w:rsidRPr="00154C86">
              <w:rPr>
                <w:rFonts w:ascii="Times New Roman" w:hAnsi="Times New Roman" w:cs="Times New Roman"/>
                <w:i w:val="0"/>
                <w:iCs w:val="0"/>
                <w:noProof/>
                <w:webHidden/>
                <w:sz w:val="22"/>
                <w:szCs w:val="22"/>
              </w:rPr>
              <w:fldChar w:fldCharType="begin"/>
            </w:r>
            <w:r w:rsidR="00230EFA" w:rsidRPr="00154C86">
              <w:rPr>
                <w:rFonts w:ascii="Times New Roman" w:hAnsi="Times New Roman" w:cs="Times New Roman"/>
                <w:i w:val="0"/>
                <w:iCs w:val="0"/>
                <w:noProof/>
                <w:webHidden/>
                <w:sz w:val="22"/>
                <w:szCs w:val="22"/>
              </w:rPr>
              <w:instrText xml:space="preserve"> PAGEREF _Toc139748297 \h </w:instrText>
            </w:r>
            <w:r w:rsidR="00230EFA" w:rsidRPr="00154C86">
              <w:rPr>
                <w:rFonts w:ascii="Times New Roman" w:hAnsi="Times New Roman" w:cs="Times New Roman"/>
                <w:i w:val="0"/>
                <w:iCs w:val="0"/>
                <w:noProof/>
                <w:webHidden/>
                <w:sz w:val="22"/>
                <w:szCs w:val="22"/>
              </w:rPr>
            </w:r>
            <w:r w:rsidR="00230EFA" w:rsidRPr="00154C86">
              <w:rPr>
                <w:rFonts w:ascii="Times New Roman" w:hAnsi="Times New Roman" w:cs="Times New Roman"/>
                <w:i w:val="0"/>
                <w:iCs w:val="0"/>
                <w:noProof/>
                <w:webHidden/>
                <w:sz w:val="22"/>
                <w:szCs w:val="22"/>
              </w:rPr>
              <w:fldChar w:fldCharType="separate"/>
            </w:r>
            <w:r w:rsidR="00230EFA" w:rsidRPr="00154C86">
              <w:rPr>
                <w:rFonts w:ascii="Times New Roman" w:hAnsi="Times New Roman" w:cs="Times New Roman"/>
                <w:i w:val="0"/>
                <w:iCs w:val="0"/>
                <w:noProof/>
                <w:webHidden/>
                <w:sz w:val="22"/>
                <w:szCs w:val="22"/>
              </w:rPr>
              <w:t>62</w:t>
            </w:r>
            <w:r w:rsidR="00230EFA" w:rsidRPr="00154C86">
              <w:rPr>
                <w:rFonts w:ascii="Times New Roman" w:hAnsi="Times New Roman" w:cs="Times New Roman"/>
                <w:i w:val="0"/>
                <w:iCs w:val="0"/>
                <w:noProof/>
                <w:webHidden/>
                <w:sz w:val="22"/>
                <w:szCs w:val="22"/>
              </w:rPr>
              <w:fldChar w:fldCharType="end"/>
            </w:r>
          </w:hyperlink>
        </w:p>
        <w:p w14:paraId="77884267" w14:textId="5B45EAA6" w:rsidR="00230EFA" w:rsidRPr="00154C86" w:rsidRDefault="00000000">
          <w:pPr>
            <w:pStyle w:val="TOC3"/>
            <w:tabs>
              <w:tab w:val="left" w:pos="1200"/>
              <w:tab w:val="right" w:leader="dot" w:pos="9350"/>
            </w:tabs>
            <w:rPr>
              <w:rFonts w:ascii="Times New Roman" w:eastAsiaTheme="minorEastAsia" w:hAnsi="Times New Roman" w:cs="Times New Roman"/>
              <w:i w:val="0"/>
              <w:iCs w:val="0"/>
              <w:noProof/>
              <w:kern w:val="2"/>
              <w:sz w:val="22"/>
              <w:szCs w:val="22"/>
              <w14:ligatures w14:val="standardContextual"/>
            </w:rPr>
          </w:pPr>
          <w:hyperlink w:anchor="_Toc139748298" w:history="1">
            <w:r w:rsidR="00230EFA" w:rsidRPr="00154C86">
              <w:rPr>
                <w:rStyle w:val="Hyperlink"/>
                <w:rFonts w:ascii="Times New Roman" w:hAnsi="Times New Roman" w:cs="Times New Roman"/>
                <w:i w:val="0"/>
                <w:iCs w:val="0"/>
                <w:noProof/>
                <w:sz w:val="22"/>
                <w:szCs w:val="22"/>
              </w:rPr>
              <w:t>3.5.3</w:t>
            </w:r>
            <w:r w:rsidR="00230EFA" w:rsidRPr="00154C86">
              <w:rPr>
                <w:rFonts w:ascii="Times New Roman" w:eastAsiaTheme="minorEastAsia" w:hAnsi="Times New Roman" w:cs="Times New Roman"/>
                <w:i w:val="0"/>
                <w:iCs w:val="0"/>
                <w:noProof/>
                <w:kern w:val="2"/>
                <w:sz w:val="22"/>
                <w:szCs w:val="22"/>
                <w14:ligatures w14:val="standardContextual"/>
              </w:rPr>
              <w:tab/>
            </w:r>
            <w:r w:rsidR="00230EFA" w:rsidRPr="00154C86">
              <w:rPr>
                <w:rStyle w:val="Hyperlink"/>
                <w:rFonts w:ascii="Times New Roman" w:hAnsi="Times New Roman" w:cs="Times New Roman"/>
                <w:i w:val="0"/>
                <w:iCs w:val="0"/>
                <w:noProof/>
                <w:sz w:val="22"/>
                <w:szCs w:val="22"/>
              </w:rPr>
              <w:t>Characterization of the microwave power dissipation</w:t>
            </w:r>
            <w:r w:rsidR="00230EFA" w:rsidRPr="00154C86">
              <w:rPr>
                <w:rFonts w:ascii="Times New Roman" w:hAnsi="Times New Roman" w:cs="Times New Roman"/>
                <w:i w:val="0"/>
                <w:iCs w:val="0"/>
                <w:noProof/>
                <w:webHidden/>
                <w:sz w:val="22"/>
                <w:szCs w:val="22"/>
              </w:rPr>
              <w:tab/>
            </w:r>
            <w:r w:rsidR="00230EFA" w:rsidRPr="00154C86">
              <w:rPr>
                <w:rFonts w:ascii="Times New Roman" w:hAnsi="Times New Roman" w:cs="Times New Roman"/>
                <w:i w:val="0"/>
                <w:iCs w:val="0"/>
                <w:noProof/>
                <w:webHidden/>
                <w:sz w:val="22"/>
                <w:szCs w:val="22"/>
              </w:rPr>
              <w:fldChar w:fldCharType="begin"/>
            </w:r>
            <w:r w:rsidR="00230EFA" w:rsidRPr="00154C86">
              <w:rPr>
                <w:rFonts w:ascii="Times New Roman" w:hAnsi="Times New Roman" w:cs="Times New Roman"/>
                <w:i w:val="0"/>
                <w:iCs w:val="0"/>
                <w:noProof/>
                <w:webHidden/>
                <w:sz w:val="22"/>
                <w:szCs w:val="22"/>
              </w:rPr>
              <w:instrText xml:space="preserve"> PAGEREF _Toc139748298 \h </w:instrText>
            </w:r>
            <w:r w:rsidR="00230EFA" w:rsidRPr="00154C86">
              <w:rPr>
                <w:rFonts w:ascii="Times New Roman" w:hAnsi="Times New Roman" w:cs="Times New Roman"/>
                <w:i w:val="0"/>
                <w:iCs w:val="0"/>
                <w:noProof/>
                <w:webHidden/>
                <w:sz w:val="22"/>
                <w:szCs w:val="22"/>
              </w:rPr>
            </w:r>
            <w:r w:rsidR="00230EFA" w:rsidRPr="00154C86">
              <w:rPr>
                <w:rFonts w:ascii="Times New Roman" w:hAnsi="Times New Roman" w:cs="Times New Roman"/>
                <w:i w:val="0"/>
                <w:iCs w:val="0"/>
                <w:noProof/>
                <w:webHidden/>
                <w:sz w:val="22"/>
                <w:szCs w:val="22"/>
              </w:rPr>
              <w:fldChar w:fldCharType="separate"/>
            </w:r>
            <w:r w:rsidR="00230EFA" w:rsidRPr="00154C86">
              <w:rPr>
                <w:rFonts w:ascii="Times New Roman" w:hAnsi="Times New Roman" w:cs="Times New Roman"/>
                <w:i w:val="0"/>
                <w:iCs w:val="0"/>
                <w:noProof/>
                <w:webHidden/>
                <w:sz w:val="22"/>
                <w:szCs w:val="22"/>
              </w:rPr>
              <w:t>63</w:t>
            </w:r>
            <w:r w:rsidR="00230EFA" w:rsidRPr="00154C86">
              <w:rPr>
                <w:rFonts w:ascii="Times New Roman" w:hAnsi="Times New Roman" w:cs="Times New Roman"/>
                <w:i w:val="0"/>
                <w:iCs w:val="0"/>
                <w:noProof/>
                <w:webHidden/>
                <w:sz w:val="22"/>
                <w:szCs w:val="22"/>
              </w:rPr>
              <w:fldChar w:fldCharType="end"/>
            </w:r>
          </w:hyperlink>
        </w:p>
        <w:p w14:paraId="41686E0B" w14:textId="6AA87FAB" w:rsidR="00230EFA" w:rsidRPr="00154C86" w:rsidRDefault="00000000">
          <w:pPr>
            <w:pStyle w:val="TOC4"/>
            <w:tabs>
              <w:tab w:val="left" w:pos="1680"/>
              <w:tab w:val="right" w:leader="dot" w:pos="9350"/>
            </w:tabs>
            <w:rPr>
              <w:rFonts w:ascii="Times New Roman" w:eastAsiaTheme="minorEastAsia" w:hAnsi="Times New Roman" w:cs="Times New Roman"/>
              <w:noProof/>
              <w:kern w:val="2"/>
              <w:sz w:val="22"/>
              <w:szCs w:val="22"/>
              <w14:ligatures w14:val="standardContextual"/>
            </w:rPr>
          </w:pPr>
          <w:hyperlink w:anchor="_Toc139748299" w:history="1">
            <w:r w:rsidR="00230EFA" w:rsidRPr="00154C86">
              <w:rPr>
                <w:rStyle w:val="Hyperlink"/>
                <w:rFonts w:ascii="Times New Roman" w:hAnsi="Times New Roman" w:cs="Times New Roman"/>
                <w:noProof/>
                <w:sz w:val="22"/>
                <w:szCs w:val="22"/>
              </w:rPr>
              <w:t>3.5.3.1</w:t>
            </w:r>
            <w:r w:rsidR="00230EFA" w:rsidRPr="00154C86">
              <w:rPr>
                <w:rFonts w:ascii="Times New Roman" w:eastAsiaTheme="minorEastAsia" w:hAnsi="Times New Roman" w:cs="Times New Roman"/>
                <w:noProof/>
                <w:kern w:val="2"/>
                <w:sz w:val="22"/>
                <w:szCs w:val="22"/>
                <w14:ligatures w14:val="standardContextual"/>
              </w:rPr>
              <w:tab/>
            </w:r>
            <w:r w:rsidR="00230EFA" w:rsidRPr="00154C86">
              <w:rPr>
                <w:rStyle w:val="Hyperlink"/>
                <w:rFonts w:ascii="Times New Roman" w:hAnsi="Times New Roman" w:cs="Times New Roman"/>
                <w:noProof/>
                <w:sz w:val="22"/>
                <w:szCs w:val="22"/>
              </w:rPr>
              <w:t>Effect of relative phase differences on dissipated microwave power density distribution patterns</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_Toc139748299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63</w:t>
            </w:r>
            <w:r w:rsidR="00230EFA" w:rsidRPr="00154C86">
              <w:rPr>
                <w:rFonts w:ascii="Times New Roman" w:hAnsi="Times New Roman" w:cs="Times New Roman"/>
                <w:noProof/>
                <w:webHidden/>
                <w:sz w:val="22"/>
                <w:szCs w:val="22"/>
              </w:rPr>
              <w:fldChar w:fldCharType="end"/>
            </w:r>
          </w:hyperlink>
        </w:p>
        <w:p w14:paraId="5E5262CD" w14:textId="70F48FA4" w:rsidR="00230EFA" w:rsidRPr="00154C86" w:rsidRDefault="00000000">
          <w:pPr>
            <w:pStyle w:val="TOC4"/>
            <w:tabs>
              <w:tab w:val="left" w:pos="1680"/>
              <w:tab w:val="right" w:leader="dot" w:pos="9350"/>
            </w:tabs>
            <w:rPr>
              <w:rFonts w:ascii="Times New Roman" w:eastAsiaTheme="minorEastAsia" w:hAnsi="Times New Roman" w:cs="Times New Roman"/>
              <w:noProof/>
              <w:kern w:val="2"/>
              <w:sz w:val="22"/>
              <w:szCs w:val="22"/>
              <w14:ligatures w14:val="standardContextual"/>
            </w:rPr>
          </w:pPr>
          <w:hyperlink w:anchor="_Toc139748300" w:history="1">
            <w:r w:rsidR="00230EFA" w:rsidRPr="00154C86">
              <w:rPr>
                <w:rStyle w:val="Hyperlink"/>
                <w:rFonts w:ascii="Times New Roman" w:hAnsi="Times New Roman" w:cs="Times New Roman"/>
                <w:noProof/>
                <w:sz w:val="22"/>
                <w:szCs w:val="22"/>
              </w:rPr>
              <w:t>3.5.3.2</w:t>
            </w:r>
            <w:r w:rsidR="00230EFA" w:rsidRPr="00154C86">
              <w:rPr>
                <w:rFonts w:ascii="Times New Roman" w:eastAsiaTheme="minorEastAsia" w:hAnsi="Times New Roman" w:cs="Times New Roman"/>
                <w:noProof/>
                <w:kern w:val="2"/>
                <w:sz w:val="22"/>
                <w:szCs w:val="22"/>
                <w14:ligatures w14:val="standardContextual"/>
              </w:rPr>
              <w:tab/>
            </w:r>
            <w:r w:rsidR="00230EFA" w:rsidRPr="00154C86">
              <w:rPr>
                <w:rStyle w:val="Hyperlink"/>
                <w:rFonts w:ascii="Times New Roman" w:hAnsi="Times New Roman" w:cs="Times New Roman"/>
                <w:noProof/>
                <w:sz w:val="22"/>
                <w:szCs w:val="22"/>
              </w:rPr>
              <w:t>Effect of relative phase differences on the nodal dissipated microwave power density</w:t>
            </w:r>
            <w:r w:rsidR="00BC04C9" w:rsidRPr="00154C86">
              <w:rPr>
                <w:rFonts w:ascii="Times New Roman" w:hAnsi="Times New Roman" w:cs="Times New Roman"/>
                <w:noProof/>
                <w:webHidden/>
                <w:sz w:val="22"/>
                <w:szCs w:val="22"/>
              </w:rPr>
              <w:t>…………………………………………………………………………………………….</w:t>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_Toc139748300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64</w:t>
            </w:r>
            <w:r w:rsidR="00230EFA" w:rsidRPr="00154C86">
              <w:rPr>
                <w:rFonts w:ascii="Times New Roman" w:hAnsi="Times New Roman" w:cs="Times New Roman"/>
                <w:noProof/>
                <w:webHidden/>
                <w:sz w:val="22"/>
                <w:szCs w:val="22"/>
              </w:rPr>
              <w:fldChar w:fldCharType="end"/>
            </w:r>
          </w:hyperlink>
        </w:p>
        <w:p w14:paraId="19A54544" w14:textId="5522C2C6" w:rsidR="00230EFA" w:rsidRPr="00154C86" w:rsidRDefault="00000000">
          <w:pPr>
            <w:pStyle w:val="TOC4"/>
            <w:tabs>
              <w:tab w:val="left" w:pos="1680"/>
              <w:tab w:val="right" w:leader="dot" w:pos="9350"/>
            </w:tabs>
            <w:rPr>
              <w:rFonts w:ascii="Times New Roman" w:eastAsiaTheme="minorEastAsia" w:hAnsi="Times New Roman" w:cs="Times New Roman"/>
              <w:noProof/>
              <w:kern w:val="2"/>
              <w:sz w:val="22"/>
              <w:szCs w:val="22"/>
              <w14:ligatures w14:val="standardContextual"/>
            </w:rPr>
          </w:pPr>
          <w:hyperlink w:anchor="_Toc139748301" w:history="1">
            <w:r w:rsidR="00230EFA" w:rsidRPr="00154C86">
              <w:rPr>
                <w:rStyle w:val="Hyperlink"/>
                <w:rFonts w:ascii="Times New Roman" w:hAnsi="Times New Roman" w:cs="Times New Roman"/>
                <w:noProof/>
                <w:sz w:val="22"/>
                <w:szCs w:val="22"/>
              </w:rPr>
              <w:t>3.5.3.3</w:t>
            </w:r>
            <w:r w:rsidR="00230EFA" w:rsidRPr="00154C86">
              <w:rPr>
                <w:rFonts w:ascii="Times New Roman" w:eastAsiaTheme="minorEastAsia" w:hAnsi="Times New Roman" w:cs="Times New Roman"/>
                <w:noProof/>
                <w:kern w:val="2"/>
                <w:sz w:val="22"/>
                <w:szCs w:val="22"/>
                <w14:ligatures w14:val="standardContextual"/>
              </w:rPr>
              <w:tab/>
            </w:r>
            <w:r w:rsidR="00230EFA" w:rsidRPr="00154C86">
              <w:rPr>
                <w:rStyle w:val="Hyperlink"/>
                <w:rFonts w:ascii="Times New Roman" w:hAnsi="Times New Roman" w:cs="Times New Roman"/>
                <w:noProof/>
                <w:sz w:val="22"/>
                <w:szCs w:val="22"/>
              </w:rPr>
              <w:t>Understanding of the effect of dual-port interaction on microwave power dissipation</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_Toc139748301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66</w:t>
            </w:r>
            <w:r w:rsidR="00230EFA" w:rsidRPr="00154C86">
              <w:rPr>
                <w:rFonts w:ascii="Times New Roman" w:hAnsi="Times New Roman" w:cs="Times New Roman"/>
                <w:noProof/>
                <w:webHidden/>
                <w:sz w:val="22"/>
                <w:szCs w:val="22"/>
              </w:rPr>
              <w:fldChar w:fldCharType="end"/>
            </w:r>
          </w:hyperlink>
        </w:p>
        <w:p w14:paraId="745EFFAA" w14:textId="37E6F01E" w:rsidR="00230EFA" w:rsidRPr="00154C86" w:rsidRDefault="00000000">
          <w:pPr>
            <w:pStyle w:val="TOC2"/>
            <w:tabs>
              <w:tab w:val="left" w:pos="960"/>
              <w:tab w:val="right" w:leader="dot" w:pos="9350"/>
            </w:tabs>
            <w:rPr>
              <w:rFonts w:ascii="Times New Roman" w:eastAsiaTheme="minorEastAsia" w:hAnsi="Times New Roman" w:cs="Times New Roman"/>
              <w:smallCaps w:val="0"/>
              <w:noProof/>
              <w:kern w:val="2"/>
              <w:sz w:val="22"/>
              <w:szCs w:val="22"/>
              <w14:ligatures w14:val="standardContextual"/>
            </w:rPr>
          </w:pPr>
          <w:hyperlink w:anchor="_Toc139748302" w:history="1">
            <w:r w:rsidR="00230EFA" w:rsidRPr="00154C86">
              <w:rPr>
                <w:rStyle w:val="Hyperlink"/>
                <w:rFonts w:ascii="Times New Roman" w:hAnsi="Times New Roman" w:cs="Times New Roman"/>
                <w:noProof/>
                <w:sz w:val="22"/>
                <w:szCs w:val="22"/>
              </w:rPr>
              <w:t>3.6</w:t>
            </w:r>
            <w:r w:rsidR="00230EFA" w:rsidRPr="00154C86">
              <w:rPr>
                <w:rFonts w:ascii="Times New Roman" w:eastAsiaTheme="minorEastAsia" w:hAnsi="Times New Roman" w:cs="Times New Roman"/>
                <w:smallCaps w:val="0"/>
                <w:noProof/>
                <w:kern w:val="2"/>
                <w:sz w:val="22"/>
                <w:szCs w:val="22"/>
                <w14:ligatures w14:val="standardContextual"/>
              </w:rPr>
              <w:tab/>
            </w:r>
            <w:r w:rsidR="00230EFA" w:rsidRPr="00154C86">
              <w:rPr>
                <w:rStyle w:val="Hyperlink"/>
                <w:rFonts w:ascii="Times New Roman" w:hAnsi="Times New Roman" w:cs="Times New Roman"/>
                <w:noProof/>
                <w:sz w:val="22"/>
                <w:szCs w:val="22"/>
              </w:rPr>
              <w:t>Conclusion</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_Toc139748302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67</w:t>
            </w:r>
            <w:r w:rsidR="00230EFA" w:rsidRPr="00154C86">
              <w:rPr>
                <w:rFonts w:ascii="Times New Roman" w:hAnsi="Times New Roman" w:cs="Times New Roman"/>
                <w:noProof/>
                <w:webHidden/>
                <w:sz w:val="22"/>
                <w:szCs w:val="22"/>
              </w:rPr>
              <w:fldChar w:fldCharType="end"/>
            </w:r>
          </w:hyperlink>
        </w:p>
        <w:p w14:paraId="7B832546" w14:textId="420B3006" w:rsidR="00230EFA" w:rsidRPr="00154C86" w:rsidRDefault="00000000">
          <w:pPr>
            <w:pStyle w:val="TOC2"/>
            <w:tabs>
              <w:tab w:val="right" w:leader="dot" w:pos="9350"/>
            </w:tabs>
            <w:rPr>
              <w:rFonts w:ascii="Times New Roman" w:eastAsiaTheme="minorEastAsia" w:hAnsi="Times New Roman" w:cs="Times New Roman"/>
              <w:smallCaps w:val="0"/>
              <w:noProof/>
              <w:kern w:val="2"/>
              <w:sz w:val="22"/>
              <w:szCs w:val="22"/>
              <w14:ligatures w14:val="standardContextual"/>
            </w:rPr>
          </w:pPr>
          <w:hyperlink w:anchor="_Toc139748303" w:history="1">
            <w:r w:rsidR="00230EFA" w:rsidRPr="00154C86">
              <w:rPr>
                <w:rStyle w:val="Hyperlink"/>
                <w:rFonts w:ascii="Times New Roman" w:hAnsi="Times New Roman" w:cs="Times New Roman"/>
                <w:noProof/>
                <w:sz w:val="22"/>
                <w:szCs w:val="22"/>
              </w:rPr>
              <w:t>References</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_Toc139748303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69</w:t>
            </w:r>
            <w:r w:rsidR="00230EFA" w:rsidRPr="00154C86">
              <w:rPr>
                <w:rFonts w:ascii="Times New Roman" w:hAnsi="Times New Roman" w:cs="Times New Roman"/>
                <w:noProof/>
                <w:webHidden/>
                <w:sz w:val="22"/>
                <w:szCs w:val="22"/>
              </w:rPr>
              <w:fldChar w:fldCharType="end"/>
            </w:r>
          </w:hyperlink>
        </w:p>
        <w:p w14:paraId="7139ECAE" w14:textId="44F9E192" w:rsidR="00230EFA" w:rsidRPr="00154C86" w:rsidRDefault="00000000">
          <w:pPr>
            <w:pStyle w:val="TOC2"/>
            <w:tabs>
              <w:tab w:val="right" w:leader="dot" w:pos="9350"/>
            </w:tabs>
            <w:rPr>
              <w:rFonts w:ascii="Times New Roman" w:eastAsiaTheme="minorEastAsia" w:hAnsi="Times New Roman" w:cs="Times New Roman"/>
              <w:smallCaps w:val="0"/>
              <w:noProof/>
              <w:kern w:val="2"/>
              <w:sz w:val="22"/>
              <w:szCs w:val="22"/>
              <w14:ligatures w14:val="standardContextual"/>
            </w:rPr>
          </w:pPr>
          <w:hyperlink w:anchor="_Toc139748304" w:history="1">
            <w:r w:rsidR="00230EFA" w:rsidRPr="00154C86">
              <w:rPr>
                <w:rStyle w:val="Hyperlink"/>
                <w:rFonts w:ascii="Times New Roman" w:hAnsi="Times New Roman" w:cs="Times New Roman"/>
                <w:noProof/>
                <w:sz w:val="22"/>
                <w:szCs w:val="22"/>
              </w:rPr>
              <w:t>APPENDIX</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_Toc139748304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72</w:t>
            </w:r>
            <w:r w:rsidR="00230EFA" w:rsidRPr="00154C86">
              <w:rPr>
                <w:rFonts w:ascii="Times New Roman" w:hAnsi="Times New Roman" w:cs="Times New Roman"/>
                <w:noProof/>
                <w:webHidden/>
                <w:sz w:val="22"/>
                <w:szCs w:val="22"/>
              </w:rPr>
              <w:fldChar w:fldCharType="end"/>
            </w:r>
          </w:hyperlink>
        </w:p>
        <w:p w14:paraId="5639D1F6" w14:textId="77AD4C6A" w:rsidR="00230EFA" w:rsidRPr="00154C86" w:rsidRDefault="00000000">
          <w:pPr>
            <w:pStyle w:val="TOC1"/>
            <w:tabs>
              <w:tab w:val="right" w:leader="dot" w:pos="9350"/>
            </w:tabs>
            <w:rPr>
              <w:rFonts w:ascii="Times New Roman" w:eastAsiaTheme="minorEastAsia" w:hAnsi="Times New Roman" w:cs="Times New Roman"/>
              <w:b w:val="0"/>
              <w:bCs w:val="0"/>
              <w:caps w:val="0"/>
              <w:noProof/>
              <w:kern w:val="2"/>
              <w:sz w:val="22"/>
              <w:szCs w:val="22"/>
              <w14:ligatures w14:val="standardContextual"/>
            </w:rPr>
          </w:pPr>
          <w:hyperlink w:anchor="_Toc139748305" w:history="1">
            <w:r w:rsidR="00230EFA" w:rsidRPr="00154C86">
              <w:rPr>
                <w:rStyle w:val="Hyperlink"/>
                <w:rFonts w:ascii="Times New Roman" w:hAnsi="Times New Roman" w:cs="Times New Roman"/>
                <w:b w:val="0"/>
                <w:bCs w:val="0"/>
                <w:noProof/>
                <w:sz w:val="22"/>
                <w:szCs w:val="22"/>
              </w:rPr>
              <w:t>CHAPTER IV: CONCLUSIONS AND FUTURE WORKS</w:t>
            </w:r>
            <w:r w:rsidR="00230EFA" w:rsidRPr="00154C86">
              <w:rPr>
                <w:rFonts w:ascii="Times New Roman" w:hAnsi="Times New Roman" w:cs="Times New Roman"/>
                <w:b w:val="0"/>
                <w:bCs w:val="0"/>
                <w:noProof/>
                <w:webHidden/>
                <w:sz w:val="22"/>
                <w:szCs w:val="22"/>
              </w:rPr>
              <w:tab/>
            </w:r>
            <w:r w:rsidR="00230EFA" w:rsidRPr="00154C86">
              <w:rPr>
                <w:rFonts w:ascii="Times New Roman" w:hAnsi="Times New Roman" w:cs="Times New Roman"/>
                <w:b w:val="0"/>
                <w:bCs w:val="0"/>
                <w:noProof/>
                <w:webHidden/>
                <w:sz w:val="22"/>
                <w:szCs w:val="22"/>
              </w:rPr>
              <w:fldChar w:fldCharType="begin"/>
            </w:r>
            <w:r w:rsidR="00230EFA" w:rsidRPr="00154C86">
              <w:rPr>
                <w:rFonts w:ascii="Times New Roman" w:hAnsi="Times New Roman" w:cs="Times New Roman"/>
                <w:b w:val="0"/>
                <w:bCs w:val="0"/>
                <w:noProof/>
                <w:webHidden/>
                <w:sz w:val="22"/>
                <w:szCs w:val="22"/>
              </w:rPr>
              <w:instrText xml:space="preserve"> PAGEREF _Toc139748305 \h </w:instrText>
            </w:r>
            <w:r w:rsidR="00230EFA" w:rsidRPr="00154C86">
              <w:rPr>
                <w:rFonts w:ascii="Times New Roman" w:hAnsi="Times New Roman" w:cs="Times New Roman"/>
                <w:b w:val="0"/>
                <w:bCs w:val="0"/>
                <w:noProof/>
                <w:webHidden/>
                <w:sz w:val="22"/>
                <w:szCs w:val="22"/>
              </w:rPr>
            </w:r>
            <w:r w:rsidR="00230EFA" w:rsidRPr="00154C86">
              <w:rPr>
                <w:rFonts w:ascii="Times New Roman" w:hAnsi="Times New Roman" w:cs="Times New Roman"/>
                <w:b w:val="0"/>
                <w:bCs w:val="0"/>
                <w:noProof/>
                <w:webHidden/>
                <w:sz w:val="22"/>
                <w:szCs w:val="22"/>
              </w:rPr>
              <w:fldChar w:fldCharType="separate"/>
            </w:r>
            <w:r w:rsidR="00230EFA" w:rsidRPr="00154C86">
              <w:rPr>
                <w:rFonts w:ascii="Times New Roman" w:hAnsi="Times New Roman" w:cs="Times New Roman"/>
                <w:b w:val="0"/>
                <w:bCs w:val="0"/>
                <w:noProof/>
                <w:webHidden/>
                <w:sz w:val="22"/>
                <w:szCs w:val="22"/>
              </w:rPr>
              <w:t>85</w:t>
            </w:r>
            <w:r w:rsidR="00230EFA" w:rsidRPr="00154C86">
              <w:rPr>
                <w:rFonts w:ascii="Times New Roman" w:hAnsi="Times New Roman" w:cs="Times New Roman"/>
                <w:b w:val="0"/>
                <w:bCs w:val="0"/>
                <w:noProof/>
                <w:webHidden/>
                <w:sz w:val="22"/>
                <w:szCs w:val="22"/>
              </w:rPr>
              <w:fldChar w:fldCharType="end"/>
            </w:r>
          </w:hyperlink>
        </w:p>
        <w:p w14:paraId="0338A2DD" w14:textId="303F0EDE" w:rsidR="00230EFA" w:rsidRPr="00154C86" w:rsidRDefault="00000000">
          <w:pPr>
            <w:pStyle w:val="TOC2"/>
            <w:tabs>
              <w:tab w:val="left" w:pos="960"/>
              <w:tab w:val="right" w:leader="dot" w:pos="9350"/>
            </w:tabs>
            <w:rPr>
              <w:rFonts w:ascii="Times New Roman" w:eastAsiaTheme="minorEastAsia" w:hAnsi="Times New Roman" w:cs="Times New Roman"/>
              <w:smallCaps w:val="0"/>
              <w:noProof/>
              <w:kern w:val="2"/>
              <w:sz w:val="22"/>
              <w:szCs w:val="22"/>
              <w14:ligatures w14:val="standardContextual"/>
            </w:rPr>
          </w:pPr>
          <w:hyperlink w:anchor="_Toc139748306" w:history="1">
            <w:r w:rsidR="00230EFA" w:rsidRPr="00154C86">
              <w:rPr>
                <w:rStyle w:val="Hyperlink"/>
                <w:rFonts w:ascii="Times New Roman" w:hAnsi="Times New Roman" w:cs="Times New Roman"/>
                <w:noProof/>
                <w:sz w:val="22"/>
                <w:szCs w:val="22"/>
              </w:rPr>
              <w:t>4.1</w:t>
            </w:r>
            <w:r w:rsidR="00230EFA" w:rsidRPr="00154C86">
              <w:rPr>
                <w:rFonts w:ascii="Times New Roman" w:eastAsiaTheme="minorEastAsia" w:hAnsi="Times New Roman" w:cs="Times New Roman"/>
                <w:smallCaps w:val="0"/>
                <w:noProof/>
                <w:kern w:val="2"/>
                <w:sz w:val="22"/>
                <w:szCs w:val="22"/>
                <w14:ligatures w14:val="standardContextual"/>
              </w:rPr>
              <w:tab/>
            </w:r>
            <w:r w:rsidR="00230EFA" w:rsidRPr="00154C86">
              <w:rPr>
                <w:rStyle w:val="Hyperlink"/>
                <w:rFonts w:ascii="Times New Roman" w:hAnsi="Times New Roman" w:cs="Times New Roman"/>
                <w:noProof/>
                <w:sz w:val="22"/>
                <w:szCs w:val="22"/>
              </w:rPr>
              <w:t>Conclusions</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_Toc139748306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86</w:t>
            </w:r>
            <w:r w:rsidR="00230EFA" w:rsidRPr="00154C86">
              <w:rPr>
                <w:rFonts w:ascii="Times New Roman" w:hAnsi="Times New Roman" w:cs="Times New Roman"/>
                <w:noProof/>
                <w:webHidden/>
                <w:sz w:val="22"/>
                <w:szCs w:val="22"/>
              </w:rPr>
              <w:fldChar w:fldCharType="end"/>
            </w:r>
          </w:hyperlink>
        </w:p>
        <w:p w14:paraId="2ECC9941" w14:textId="1498CC23" w:rsidR="00230EFA" w:rsidRPr="00154C86" w:rsidRDefault="00000000">
          <w:pPr>
            <w:pStyle w:val="TOC2"/>
            <w:tabs>
              <w:tab w:val="left" w:pos="960"/>
              <w:tab w:val="right" w:leader="dot" w:pos="9350"/>
            </w:tabs>
            <w:rPr>
              <w:rFonts w:ascii="Times New Roman" w:eastAsiaTheme="minorEastAsia" w:hAnsi="Times New Roman" w:cs="Times New Roman"/>
              <w:smallCaps w:val="0"/>
              <w:noProof/>
              <w:kern w:val="2"/>
              <w:sz w:val="22"/>
              <w:szCs w:val="22"/>
              <w14:ligatures w14:val="standardContextual"/>
            </w:rPr>
          </w:pPr>
          <w:hyperlink w:anchor="_Toc139748307" w:history="1">
            <w:r w:rsidR="00230EFA" w:rsidRPr="00154C86">
              <w:rPr>
                <w:rStyle w:val="Hyperlink"/>
                <w:rFonts w:ascii="Times New Roman" w:hAnsi="Times New Roman" w:cs="Times New Roman"/>
                <w:noProof/>
                <w:sz w:val="22"/>
                <w:szCs w:val="22"/>
              </w:rPr>
              <w:t>4.2</w:t>
            </w:r>
            <w:r w:rsidR="00230EFA" w:rsidRPr="00154C86">
              <w:rPr>
                <w:rFonts w:ascii="Times New Roman" w:eastAsiaTheme="minorEastAsia" w:hAnsi="Times New Roman" w:cs="Times New Roman"/>
                <w:smallCaps w:val="0"/>
                <w:noProof/>
                <w:kern w:val="2"/>
                <w:sz w:val="22"/>
                <w:szCs w:val="22"/>
                <w14:ligatures w14:val="standardContextual"/>
              </w:rPr>
              <w:tab/>
            </w:r>
            <w:r w:rsidR="00230EFA" w:rsidRPr="00154C86">
              <w:rPr>
                <w:rStyle w:val="Hyperlink"/>
                <w:rFonts w:ascii="Times New Roman" w:hAnsi="Times New Roman" w:cs="Times New Roman"/>
                <w:noProof/>
                <w:sz w:val="22"/>
                <w:szCs w:val="22"/>
              </w:rPr>
              <w:t>Future Works</w:t>
            </w:r>
            <w:r w:rsidR="00230EFA" w:rsidRPr="00154C86">
              <w:rPr>
                <w:rFonts w:ascii="Times New Roman" w:hAnsi="Times New Roman" w:cs="Times New Roman"/>
                <w:noProof/>
                <w:webHidden/>
                <w:sz w:val="22"/>
                <w:szCs w:val="22"/>
              </w:rPr>
              <w:tab/>
            </w:r>
            <w:r w:rsidR="00230EFA" w:rsidRPr="00154C86">
              <w:rPr>
                <w:rFonts w:ascii="Times New Roman" w:hAnsi="Times New Roman" w:cs="Times New Roman"/>
                <w:noProof/>
                <w:webHidden/>
                <w:sz w:val="22"/>
                <w:szCs w:val="22"/>
              </w:rPr>
              <w:fldChar w:fldCharType="begin"/>
            </w:r>
            <w:r w:rsidR="00230EFA" w:rsidRPr="00154C86">
              <w:rPr>
                <w:rFonts w:ascii="Times New Roman" w:hAnsi="Times New Roman" w:cs="Times New Roman"/>
                <w:noProof/>
                <w:webHidden/>
                <w:sz w:val="22"/>
                <w:szCs w:val="22"/>
              </w:rPr>
              <w:instrText xml:space="preserve"> PAGEREF _Toc139748307 \h </w:instrText>
            </w:r>
            <w:r w:rsidR="00230EFA" w:rsidRPr="00154C86">
              <w:rPr>
                <w:rFonts w:ascii="Times New Roman" w:hAnsi="Times New Roman" w:cs="Times New Roman"/>
                <w:noProof/>
                <w:webHidden/>
                <w:sz w:val="22"/>
                <w:szCs w:val="22"/>
              </w:rPr>
            </w:r>
            <w:r w:rsidR="00230EFA" w:rsidRPr="00154C86">
              <w:rPr>
                <w:rFonts w:ascii="Times New Roman" w:hAnsi="Times New Roman" w:cs="Times New Roman"/>
                <w:noProof/>
                <w:webHidden/>
                <w:sz w:val="22"/>
                <w:szCs w:val="22"/>
              </w:rPr>
              <w:fldChar w:fldCharType="separate"/>
            </w:r>
            <w:r w:rsidR="00230EFA" w:rsidRPr="00154C86">
              <w:rPr>
                <w:rFonts w:ascii="Times New Roman" w:hAnsi="Times New Roman" w:cs="Times New Roman"/>
                <w:noProof/>
                <w:webHidden/>
                <w:sz w:val="22"/>
                <w:szCs w:val="22"/>
              </w:rPr>
              <w:t>88</w:t>
            </w:r>
            <w:r w:rsidR="00230EFA" w:rsidRPr="00154C86">
              <w:rPr>
                <w:rFonts w:ascii="Times New Roman" w:hAnsi="Times New Roman" w:cs="Times New Roman"/>
                <w:noProof/>
                <w:webHidden/>
                <w:sz w:val="22"/>
                <w:szCs w:val="22"/>
              </w:rPr>
              <w:fldChar w:fldCharType="end"/>
            </w:r>
          </w:hyperlink>
        </w:p>
        <w:p w14:paraId="7A202974" w14:textId="4E596DA1" w:rsidR="00230EFA" w:rsidRPr="00154C86" w:rsidRDefault="00000000">
          <w:pPr>
            <w:pStyle w:val="TOC1"/>
            <w:tabs>
              <w:tab w:val="right" w:leader="dot" w:pos="9350"/>
            </w:tabs>
            <w:rPr>
              <w:rFonts w:ascii="Times New Roman" w:eastAsiaTheme="minorEastAsia" w:hAnsi="Times New Roman" w:cs="Times New Roman"/>
              <w:b w:val="0"/>
              <w:bCs w:val="0"/>
              <w:caps w:val="0"/>
              <w:noProof/>
              <w:kern w:val="2"/>
              <w:sz w:val="22"/>
              <w:szCs w:val="22"/>
              <w14:ligatures w14:val="standardContextual"/>
            </w:rPr>
          </w:pPr>
          <w:hyperlink w:anchor="_Toc139748308" w:history="1">
            <w:r w:rsidR="00230EFA" w:rsidRPr="00154C86">
              <w:rPr>
                <w:rStyle w:val="Hyperlink"/>
                <w:rFonts w:ascii="Times New Roman" w:hAnsi="Times New Roman" w:cs="Times New Roman"/>
                <w:b w:val="0"/>
                <w:bCs w:val="0"/>
                <w:noProof/>
                <w:sz w:val="22"/>
                <w:szCs w:val="22"/>
              </w:rPr>
              <w:t>VITA</w:t>
            </w:r>
            <w:r w:rsidR="00230EFA" w:rsidRPr="00154C86">
              <w:rPr>
                <w:rFonts w:ascii="Times New Roman" w:hAnsi="Times New Roman" w:cs="Times New Roman"/>
                <w:b w:val="0"/>
                <w:bCs w:val="0"/>
                <w:noProof/>
                <w:webHidden/>
                <w:sz w:val="22"/>
                <w:szCs w:val="22"/>
              </w:rPr>
              <w:tab/>
            </w:r>
            <w:r w:rsidR="00230EFA" w:rsidRPr="00154C86">
              <w:rPr>
                <w:rFonts w:ascii="Times New Roman" w:hAnsi="Times New Roman" w:cs="Times New Roman"/>
                <w:b w:val="0"/>
                <w:bCs w:val="0"/>
                <w:noProof/>
                <w:webHidden/>
                <w:sz w:val="22"/>
                <w:szCs w:val="22"/>
              </w:rPr>
              <w:fldChar w:fldCharType="begin"/>
            </w:r>
            <w:r w:rsidR="00230EFA" w:rsidRPr="00154C86">
              <w:rPr>
                <w:rFonts w:ascii="Times New Roman" w:hAnsi="Times New Roman" w:cs="Times New Roman"/>
                <w:b w:val="0"/>
                <w:bCs w:val="0"/>
                <w:noProof/>
                <w:webHidden/>
                <w:sz w:val="22"/>
                <w:szCs w:val="22"/>
              </w:rPr>
              <w:instrText xml:space="preserve"> PAGEREF _Toc139748308 \h </w:instrText>
            </w:r>
            <w:r w:rsidR="00230EFA" w:rsidRPr="00154C86">
              <w:rPr>
                <w:rFonts w:ascii="Times New Roman" w:hAnsi="Times New Roman" w:cs="Times New Roman"/>
                <w:b w:val="0"/>
                <w:bCs w:val="0"/>
                <w:noProof/>
                <w:webHidden/>
                <w:sz w:val="22"/>
                <w:szCs w:val="22"/>
              </w:rPr>
            </w:r>
            <w:r w:rsidR="00230EFA" w:rsidRPr="00154C86">
              <w:rPr>
                <w:rFonts w:ascii="Times New Roman" w:hAnsi="Times New Roman" w:cs="Times New Roman"/>
                <w:b w:val="0"/>
                <w:bCs w:val="0"/>
                <w:noProof/>
                <w:webHidden/>
                <w:sz w:val="22"/>
                <w:szCs w:val="22"/>
              </w:rPr>
              <w:fldChar w:fldCharType="separate"/>
            </w:r>
            <w:r w:rsidR="00230EFA" w:rsidRPr="00154C86">
              <w:rPr>
                <w:rFonts w:ascii="Times New Roman" w:hAnsi="Times New Roman" w:cs="Times New Roman"/>
                <w:b w:val="0"/>
                <w:bCs w:val="0"/>
                <w:noProof/>
                <w:webHidden/>
                <w:sz w:val="22"/>
                <w:szCs w:val="22"/>
              </w:rPr>
              <w:t>90</w:t>
            </w:r>
            <w:r w:rsidR="00230EFA" w:rsidRPr="00154C86">
              <w:rPr>
                <w:rFonts w:ascii="Times New Roman" w:hAnsi="Times New Roman" w:cs="Times New Roman"/>
                <w:b w:val="0"/>
                <w:bCs w:val="0"/>
                <w:noProof/>
                <w:webHidden/>
                <w:sz w:val="22"/>
                <w:szCs w:val="22"/>
              </w:rPr>
              <w:fldChar w:fldCharType="end"/>
            </w:r>
          </w:hyperlink>
        </w:p>
        <w:p w14:paraId="7FC741E1" w14:textId="3EE34BFD" w:rsidR="004B76AD" w:rsidRPr="00154C86" w:rsidRDefault="00110DFF" w:rsidP="004B76AD">
          <w:pPr>
            <w:rPr>
              <w:noProof/>
            </w:rPr>
          </w:pPr>
          <w:r w:rsidRPr="00154C86">
            <w:rPr>
              <w:caps/>
              <w:sz w:val="22"/>
              <w:szCs w:val="22"/>
              <w:u w:val="single"/>
            </w:rPr>
            <w:fldChar w:fldCharType="end"/>
          </w:r>
        </w:p>
      </w:sdtContent>
    </w:sdt>
    <w:p w14:paraId="57E65C3F" w14:textId="034C8C9E" w:rsidR="000C5E40" w:rsidRPr="00154C86" w:rsidRDefault="00493972" w:rsidP="00967960">
      <w:pPr>
        <w:jc w:val="center"/>
      </w:pPr>
      <w:r w:rsidRPr="00154C86">
        <w:br w:type="page"/>
      </w:r>
      <w:r w:rsidR="00254594" w:rsidRPr="00154C86">
        <w:rPr>
          <w:b/>
          <w:bCs/>
          <w:sz w:val="32"/>
          <w:szCs w:val="32"/>
        </w:rPr>
        <w:lastRenderedPageBreak/>
        <w:t>LIST OF TABLES</w:t>
      </w:r>
    </w:p>
    <w:p w14:paraId="79085457" w14:textId="4E7CBC7F" w:rsidR="000C5E40" w:rsidRPr="00154C86" w:rsidRDefault="000C5E40">
      <w:pPr>
        <w:pStyle w:val="TableofFigures"/>
        <w:tabs>
          <w:tab w:val="right" w:leader="dot" w:pos="9350"/>
        </w:tabs>
        <w:rPr>
          <w:rFonts w:eastAsiaTheme="minorEastAsia"/>
          <w:noProof/>
          <w:kern w:val="2"/>
          <w14:ligatures w14:val="standardContextual"/>
        </w:rPr>
      </w:pPr>
      <w:r w:rsidRPr="00154C86">
        <w:rPr>
          <w:b/>
          <w:bCs/>
          <w:sz w:val="32"/>
          <w:szCs w:val="32"/>
        </w:rPr>
        <w:fldChar w:fldCharType="begin"/>
      </w:r>
      <w:r w:rsidRPr="00154C86">
        <w:rPr>
          <w:b/>
          <w:bCs/>
          <w:sz w:val="32"/>
          <w:szCs w:val="32"/>
        </w:rPr>
        <w:instrText xml:space="preserve"> TOC \h \z \c "Table" </w:instrText>
      </w:r>
      <w:r w:rsidRPr="00154C86">
        <w:rPr>
          <w:b/>
          <w:bCs/>
          <w:sz w:val="32"/>
          <w:szCs w:val="32"/>
        </w:rPr>
        <w:fldChar w:fldCharType="separate"/>
      </w:r>
      <w:hyperlink w:anchor="_Toc139280113" w:history="1">
        <w:r w:rsidRPr="00154C86">
          <w:rPr>
            <w:rStyle w:val="Hyperlink"/>
            <w:noProof/>
          </w:rPr>
          <w:t>Table 2.1 Physics, dielectric, and thermal properties used in the Multiphysics model.</w:t>
        </w:r>
        <w:r w:rsidRPr="00154C86">
          <w:rPr>
            <w:noProof/>
            <w:webHidden/>
          </w:rPr>
          <w:tab/>
        </w:r>
        <w:r w:rsidRPr="00154C86">
          <w:rPr>
            <w:noProof/>
            <w:webHidden/>
          </w:rPr>
          <w:fldChar w:fldCharType="begin"/>
        </w:r>
        <w:r w:rsidRPr="00154C86">
          <w:rPr>
            <w:noProof/>
            <w:webHidden/>
          </w:rPr>
          <w:instrText xml:space="preserve"> PAGEREF _Toc139280113 \h </w:instrText>
        </w:r>
        <w:r w:rsidRPr="00154C86">
          <w:rPr>
            <w:noProof/>
            <w:webHidden/>
          </w:rPr>
        </w:r>
        <w:r w:rsidRPr="00154C86">
          <w:rPr>
            <w:noProof/>
            <w:webHidden/>
          </w:rPr>
          <w:fldChar w:fldCharType="separate"/>
        </w:r>
        <w:r w:rsidRPr="00154C86">
          <w:rPr>
            <w:noProof/>
            <w:webHidden/>
          </w:rPr>
          <w:t>35</w:t>
        </w:r>
        <w:r w:rsidRPr="00154C86">
          <w:rPr>
            <w:noProof/>
            <w:webHidden/>
          </w:rPr>
          <w:fldChar w:fldCharType="end"/>
        </w:r>
      </w:hyperlink>
    </w:p>
    <w:p w14:paraId="4F98911B" w14:textId="1C1DC740" w:rsidR="000C5E40" w:rsidRPr="00154C86" w:rsidRDefault="00000000">
      <w:pPr>
        <w:pStyle w:val="TableofFigures"/>
        <w:tabs>
          <w:tab w:val="right" w:leader="dot" w:pos="9350"/>
        </w:tabs>
        <w:rPr>
          <w:rFonts w:eastAsiaTheme="minorEastAsia"/>
          <w:noProof/>
          <w:kern w:val="2"/>
          <w14:ligatures w14:val="standardContextual"/>
        </w:rPr>
      </w:pPr>
      <w:hyperlink w:anchor="_Toc139280114" w:history="1">
        <w:r w:rsidR="000C5E40" w:rsidRPr="00154C86">
          <w:rPr>
            <w:rStyle w:val="Hyperlink"/>
            <w:noProof/>
          </w:rPr>
          <w:t>Table 2.2 The number of meshing elements of the models with different oven cavity geometric details.</w:t>
        </w:r>
        <w:r w:rsidR="000C5E40" w:rsidRPr="00154C86">
          <w:rPr>
            <w:noProof/>
            <w:webHidden/>
          </w:rPr>
          <w:tab/>
        </w:r>
        <w:r w:rsidR="000C5E40" w:rsidRPr="00154C86">
          <w:rPr>
            <w:noProof/>
            <w:webHidden/>
          </w:rPr>
          <w:fldChar w:fldCharType="begin"/>
        </w:r>
        <w:r w:rsidR="000C5E40" w:rsidRPr="00154C86">
          <w:rPr>
            <w:noProof/>
            <w:webHidden/>
          </w:rPr>
          <w:instrText xml:space="preserve"> PAGEREF _Toc139280114 \h </w:instrText>
        </w:r>
        <w:r w:rsidR="000C5E40" w:rsidRPr="00154C86">
          <w:rPr>
            <w:noProof/>
            <w:webHidden/>
          </w:rPr>
        </w:r>
        <w:r w:rsidR="000C5E40" w:rsidRPr="00154C86">
          <w:rPr>
            <w:noProof/>
            <w:webHidden/>
          </w:rPr>
          <w:fldChar w:fldCharType="separate"/>
        </w:r>
        <w:r w:rsidR="000C5E40" w:rsidRPr="00154C86">
          <w:rPr>
            <w:noProof/>
            <w:webHidden/>
          </w:rPr>
          <w:t>36</w:t>
        </w:r>
        <w:r w:rsidR="000C5E40" w:rsidRPr="00154C86">
          <w:rPr>
            <w:noProof/>
            <w:webHidden/>
          </w:rPr>
          <w:fldChar w:fldCharType="end"/>
        </w:r>
      </w:hyperlink>
    </w:p>
    <w:p w14:paraId="2B038A42" w14:textId="13AB6888" w:rsidR="000C5E40" w:rsidRPr="00154C86" w:rsidRDefault="00000000">
      <w:pPr>
        <w:pStyle w:val="TableofFigures"/>
        <w:tabs>
          <w:tab w:val="right" w:leader="dot" w:pos="9350"/>
        </w:tabs>
        <w:rPr>
          <w:rFonts w:eastAsiaTheme="minorEastAsia"/>
          <w:noProof/>
          <w:kern w:val="2"/>
          <w14:ligatures w14:val="standardContextual"/>
        </w:rPr>
      </w:pPr>
      <w:hyperlink w:anchor="_Toc139280115" w:history="1">
        <w:r w:rsidR="000C5E40" w:rsidRPr="00154C86">
          <w:rPr>
            <w:rStyle w:val="Hyperlink"/>
            <w:noProof/>
          </w:rPr>
          <w:t>Table 2.3 The RMSE values of simulated and experimental spatial temperature profiles at additional microwave frequencies using different geometric details with the right side port (Port #1).</w:t>
        </w:r>
        <w:r w:rsidR="000C5E40" w:rsidRPr="00154C86">
          <w:rPr>
            <w:noProof/>
            <w:webHidden/>
          </w:rPr>
          <w:tab/>
        </w:r>
        <w:r w:rsidR="000C5E40" w:rsidRPr="00154C86">
          <w:rPr>
            <w:noProof/>
            <w:webHidden/>
          </w:rPr>
          <w:fldChar w:fldCharType="begin"/>
        </w:r>
        <w:r w:rsidR="000C5E40" w:rsidRPr="00154C86">
          <w:rPr>
            <w:noProof/>
            <w:webHidden/>
          </w:rPr>
          <w:instrText xml:space="preserve"> PAGEREF _Toc139280115 \h </w:instrText>
        </w:r>
        <w:r w:rsidR="000C5E40" w:rsidRPr="00154C86">
          <w:rPr>
            <w:noProof/>
            <w:webHidden/>
          </w:rPr>
        </w:r>
        <w:r w:rsidR="000C5E40" w:rsidRPr="00154C86">
          <w:rPr>
            <w:noProof/>
            <w:webHidden/>
          </w:rPr>
          <w:fldChar w:fldCharType="separate"/>
        </w:r>
        <w:r w:rsidR="000C5E40" w:rsidRPr="00154C86">
          <w:rPr>
            <w:noProof/>
            <w:webHidden/>
          </w:rPr>
          <w:t>37</w:t>
        </w:r>
        <w:r w:rsidR="000C5E40" w:rsidRPr="00154C86">
          <w:rPr>
            <w:noProof/>
            <w:webHidden/>
          </w:rPr>
          <w:fldChar w:fldCharType="end"/>
        </w:r>
      </w:hyperlink>
    </w:p>
    <w:p w14:paraId="41DBCA76" w14:textId="431C54B4" w:rsidR="000C5E40" w:rsidRPr="00154C86" w:rsidRDefault="00000000">
      <w:pPr>
        <w:pStyle w:val="TableofFigures"/>
        <w:tabs>
          <w:tab w:val="right" w:leader="dot" w:pos="9350"/>
        </w:tabs>
        <w:rPr>
          <w:rFonts w:eastAsiaTheme="minorEastAsia"/>
          <w:noProof/>
          <w:kern w:val="2"/>
          <w14:ligatures w14:val="standardContextual"/>
        </w:rPr>
      </w:pPr>
      <w:hyperlink w:anchor="_Toc139280116" w:history="1">
        <w:r w:rsidR="000C5E40" w:rsidRPr="00154C86">
          <w:rPr>
            <w:rStyle w:val="Hyperlink"/>
            <w:noProof/>
          </w:rPr>
          <w:t>Table 2.4 The RMSE value of simulated and experimental spatial temperature profiles using different geometric details at additional microwave port locations using 2.45 GHz.</w:t>
        </w:r>
        <w:r w:rsidR="000C5E40" w:rsidRPr="00154C86">
          <w:rPr>
            <w:noProof/>
            <w:webHidden/>
          </w:rPr>
          <w:tab/>
        </w:r>
        <w:r w:rsidR="000C5E40" w:rsidRPr="00154C86">
          <w:rPr>
            <w:noProof/>
            <w:webHidden/>
          </w:rPr>
          <w:fldChar w:fldCharType="begin"/>
        </w:r>
        <w:r w:rsidR="000C5E40" w:rsidRPr="00154C86">
          <w:rPr>
            <w:noProof/>
            <w:webHidden/>
          </w:rPr>
          <w:instrText xml:space="preserve"> PAGEREF _Toc139280116 \h </w:instrText>
        </w:r>
        <w:r w:rsidR="000C5E40" w:rsidRPr="00154C86">
          <w:rPr>
            <w:noProof/>
            <w:webHidden/>
          </w:rPr>
        </w:r>
        <w:r w:rsidR="000C5E40" w:rsidRPr="00154C86">
          <w:rPr>
            <w:noProof/>
            <w:webHidden/>
          </w:rPr>
          <w:fldChar w:fldCharType="separate"/>
        </w:r>
        <w:r w:rsidR="000C5E40" w:rsidRPr="00154C86">
          <w:rPr>
            <w:noProof/>
            <w:webHidden/>
          </w:rPr>
          <w:t>38</w:t>
        </w:r>
        <w:r w:rsidR="000C5E40" w:rsidRPr="00154C86">
          <w:rPr>
            <w:noProof/>
            <w:webHidden/>
          </w:rPr>
          <w:fldChar w:fldCharType="end"/>
        </w:r>
      </w:hyperlink>
    </w:p>
    <w:p w14:paraId="27F2EB75" w14:textId="579EEA93" w:rsidR="000C5E40" w:rsidRPr="00154C86" w:rsidRDefault="00000000">
      <w:pPr>
        <w:pStyle w:val="TableofFigures"/>
        <w:tabs>
          <w:tab w:val="right" w:leader="dot" w:pos="9350"/>
        </w:tabs>
        <w:rPr>
          <w:rStyle w:val="Hyperlink"/>
          <w:noProof/>
        </w:rPr>
      </w:pPr>
      <w:hyperlink w:anchor="_Toc139280117" w:history="1">
        <w:r w:rsidR="000C5E40" w:rsidRPr="00154C86">
          <w:rPr>
            <w:rStyle w:val="Hyperlink"/>
            <w:noProof/>
          </w:rPr>
          <w:t>Table 3.1 Dielectric properties used in the models.</w:t>
        </w:r>
        <w:r w:rsidR="000C5E40" w:rsidRPr="00154C86">
          <w:rPr>
            <w:noProof/>
            <w:webHidden/>
          </w:rPr>
          <w:tab/>
        </w:r>
        <w:r w:rsidR="000C5E40" w:rsidRPr="00154C86">
          <w:rPr>
            <w:noProof/>
            <w:webHidden/>
          </w:rPr>
          <w:fldChar w:fldCharType="begin"/>
        </w:r>
        <w:r w:rsidR="000C5E40" w:rsidRPr="00154C86">
          <w:rPr>
            <w:noProof/>
            <w:webHidden/>
          </w:rPr>
          <w:instrText xml:space="preserve"> PAGEREF _Toc139280117 \h </w:instrText>
        </w:r>
        <w:r w:rsidR="000C5E40" w:rsidRPr="00154C86">
          <w:rPr>
            <w:noProof/>
            <w:webHidden/>
          </w:rPr>
        </w:r>
        <w:r w:rsidR="000C5E40" w:rsidRPr="00154C86">
          <w:rPr>
            <w:noProof/>
            <w:webHidden/>
          </w:rPr>
          <w:fldChar w:fldCharType="separate"/>
        </w:r>
        <w:r w:rsidR="000C5E40" w:rsidRPr="00154C86">
          <w:rPr>
            <w:noProof/>
            <w:webHidden/>
          </w:rPr>
          <w:t>72</w:t>
        </w:r>
        <w:r w:rsidR="000C5E40" w:rsidRPr="00154C86">
          <w:rPr>
            <w:noProof/>
            <w:webHidden/>
          </w:rPr>
          <w:fldChar w:fldCharType="end"/>
        </w:r>
      </w:hyperlink>
    </w:p>
    <w:p w14:paraId="56AFF4A3" w14:textId="406FAB9C" w:rsidR="000C5E40" w:rsidRPr="00154C86" w:rsidRDefault="000C5E40" w:rsidP="00967960">
      <w:pPr>
        <w:spacing w:line="240" w:lineRule="auto"/>
        <w:rPr>
          <w:rFonts w:eastAsiaTheme="minorEastAsia"/>
        </w:rPr>
      </w:pPr>
      <w:r w:rsidRPr="00154C86">
        <w:rPr>
          <w:rFonts w:eastAsiaTheme="minorEastAsia"/>
        </w:rPr>
        <w:br w:type="page"/>
      </w:r>
    </w:p>
    <w:p w14:paraId="76922C9F" w14:textId="2D71D6DC" w:rsidR="004D0CD6" w:rsidRPr="00154C86" w:rsidRDefault="000C5E40" w:rsidP="00967960">
      <w:pPr>
        <w:spacing w:line="240" w:lineRule="auto"/>
        <w:jc w:val="center"/>
        <w:rPr>
          <w:b/>
          <w:bCs/>
          <w:sz w:val="32"/>
          <w:szCs w:val="32"/>
        </w:rPr>
      </w:pPr>
      <w:r w:rsidRPr="00154C86">
        <w:rPr>
          <w:b/>
          <w:bCs/>
          <w:sz w:val="32"/>
          <w:szCs w:val="32"/>
        </w:rPr>
        <w:lastRenderedPageBreak/>
        <w:fldChar w:fldCharType="end"/>
      </w:r>
      <w:r w:rsidR="00254594" w:rsidRPr="00154C86">
        <w:rPr>
          <w:b/>
          <w:bCs/>
          <w:sz w:val="32"/>
          <w:szCs w:val="32"/>
        </w:rPr>
        <w:t>LIST OF FIGURES</w:t>
      </w:r>
    </w:p>
    <w:p w14:paraId="239742ED" w14:textId="77777777" w:rsidR="00C306AC" w:rsidRPr="00154C86" w:rsidRDefault="00C306AC" w:rsidP="003E2049">
      <w:pPr>
        <w:spacing w:line="276" w:lineRule="auto"/>
      </w:pPr>
    </w:p>
    <w:p w14:paraId="6535D538" w14:textId="6AA20AB6" w:rsidR="00154C86" w:rsidRDefault="00154C86">
      <w:pPr>
        <w:pStyle w:val="TableofFigures"/>
        <w:tabs>
          <w:tab w:val="right" w:leader="dot" w:pos="9350"/>
        </w:tabs>
        <w:rPr>
          <w:rFonts w:asciiTheme="minorHAnsi" w:eastAsiaTheme="minorEastAsia" w:hAnsiTheme="minorHAnsi" w:cstheme="minorBidi"/>
          <w:noProof/>
          <w:kern w:val="2"/>
          <w14:ligatures w14:val="standardContextual"/>
        </w:rPr>
      </w:pPr>
      <w:r>
        <w:fldChar w:fldCharType="begin"/>
      </w:r>
      <w:r>
        <w:instrText xml:space="preserve"> TOC \h \z \c "Figure" </w:instrText>
      </w:r>
      <w:r>
        <w:fldChar w:fldCharType="separate"/>
      </w:r>
      <w:hyperlink w:anchor="_Toc141880793" w:history="1">
        <w:r w:rsidRPr="00FC313C">
          <w:rPr>
            <w:rStyle w:val="Hyperlink"/>
            <w:noProof/>
          </w:rPr>
          <w:t>Figure 2.1 (A) A multiple-port solid-state microwave system and (B) the location of four ports inside the oven cavity.</w:t>
        </w:r>
        <w:r>
          <w:rPr>
            <w:noProof/>
            <w:webHidden/>
          </w:rPr>
          <w:tab/>
        </w:r>
        <w:r>
          <w:rPr>
            <w:noProof/>
            <w:webHidden/>
          </w:rPr>
          <w:fldChar w:fldCharType="begin"/>
        </w:r>
        <w:r>
          <w:rPr>
            <w:noProof/>
            <w:webHidden/>
          </w:rPr>
          <w:instrText xml:space="preserve"> PAGEREF _Toc141880793 \h </w:instrText>
        </w:r>
        <w:r>
          <w:rPr>
            <w:noProof/>
            <w:webHidden/>
          </w:rPr>
        </w:r>
        <w:r>
          <w:rPr>
            <w:noProof/>
            <w:webHidden/>
          </w:rPr>
          <w:fldChar w:fldCharType="separate"/>
        </w:r>
        <w:r>
          <w:rPr>
            <w:noProof/>
            <w:webHidden/>
          </w:rPr>
          <w:t>39</w:t>
        </w:r>
        <w:r>
          <w:rPr>
            <w:noProof/>
            <w:webHidden/>
          </w:rPr>
          <w:fldChar w:fldCharType="end"/>
        </w:r>
      </w:hyperlink>
    </w:p>
    <w:p w14:paraId="5D41AE9E" w14:textId="1BA627FE" w:rsidR="00154C86" w:rsidRDefault="00154C86">
      <w:pPr>
        <w:pStyle w:val="TableofFigures"/>
        <w:tabs>
          <w:tab w:val="right" w:leader="dot" w:pos="9350"/>
        </w:tabs>
        <w:rPr>
          <w:rFonts w:asciiTheme="minorHAnsi" w:eastAsiaTheme="minorEastAsia" w:hAnsiTheme="minorHAnsi" w:cstheme="minorBidi"/>
          <w:noProof/>
          <w:kern w:val="2"/>
          <w14:ligatures w14:val="standardContextual"/>
        </w:rPr>
      </w:pPr>
      <w:hyperlink w:anchor="_Toc141880794" w:history="1">
        <w:r w:rsidRPr="00FC313C">
          <w:rPr>
            <w:rStyle w:val="Hyperlink"/>
            <w:noProof/>
          </w:rPr>
          <w:t>Figure 2.2 Three microwave oven geometries with different cavity details: (A) simple box, (B) manually measured, and (C) 3-D scanned.</w:t>
        </w:r>
        <w:r>
          <w:rPr>
            <w:noProof/>
            <w:webHidden/>
          </w:rPr>
          <w:tab/>
        </w:r>
        <w:r>
          <w:rPr>
            <w:noProof/>
            <w:webHidden/>
          </w:rPr>
          <w:fldChar w:fldCharType="begin"/>
        </w:r>
        <w:r>
          <w:rPr>
            <w:noProof/>
            <w:webHidden/>
          </w:rPr>
          <w:instrText xml:space="preserve"> PAGEREF _Toc141880794 \h </w:instrText>
        </w:r>
        <w:r>
          <w:rPr>
            <w:noProof/>
            <w:webHidden/>
          </w:rPr>
        </w:r>
        <w:r>
          <w:rPr>
            <w:noProof/>
            <w:webHidden/>
          </w:rPr>
          <w:fldChar w:fldCharType="separate"/>
        </w:r>
        <w:r>
          <w:rPr>
            <w:noProof/>
            <w:webHidden/>
          </w:rPr>
          <w:t>40</w:t>
        </w:r>
        <w:r>
          <w:rPr>
            <w:noProof/>
            <w:webHidden/>
          </w:rPr>
          <w:fldChar w:fldCharType="end"/>
        </w:r>
      </w:hyperlink>
    </w:p>
    <w:p w14:paraId="3BD4DC1C" w14:textId="64FBB841" w:rsidR="00154C86" w:rsidRDefault="00154C86">
      <w:pPr>
        <w:pStyle w:val="TableofFigures"/>
        <w:tabs>
          <w:tab w:val="right" w:leader="dot" w:pos="9350"/>
        </w:tabs>
        <w:rPr>
          <w:rFonts w:asciiTheme="minorHAnsi" w:eastAsiaTheme="minorEastAsia" w:hAnsiTheme="minorHAnsi" w:cstheme="minorBidi"/>
          <w:noProof/>
          <w:kern w:val="2"/>
          <w14:ligatures w14:val="standardContextual"/>
        </w:rPr>
      </w:pPr>
      <w:hyperlink w:anchor="_Toc141880795" w:history="1">
        <w:r w:rsidRPr="00FC313C">
          <w:rPr>
            <w:rStyle w:val="Hyperlink"/>
            <w:noProof/>
          </w:rPr>
          <w:t>Figure 2.3 3-D scanning process of (A) scanning, (B) meshing, and (C) generating solid geometry to capture the detailed geometry of the cavity.</w:t>
        </w:r>
        <w:r>
          <w:rPr>
            <w:noProof/>
            <w:webHidden/>
          </w:rPr>
          <w:tab/>
        </w:r>
        <w:r>
          <w:rPr>
            <w:noProof/>
            <w:webHidden/>
          </w:rPr>
          <w:fldChar w:fldCharType="begin"/>
        </w:r>
        <w:r>
          <w:rPr>
            <w:noProof/>
            <w:webHidden/>
          </w:rPr>
          <w:instrText xml:space="preserve"> PAGEREF _Toc141880795 \h </w:instrText>
        </w:r>
        <w:r>
          <w:rPr>
            <w:noProof/>
            <w:webHidden/>
          </w:rPr>
        </w:r>
        <w:r>
          <w:rPr>
            <w:noProof/>
            <w:webHidden/>
          </w:rPr>
          <w:fldChar w:fldCharType="separate"/>
        </w:r>
        <w:r>
          <w:rPr>
            <w:noProof/>
            <w:webHidden/>
          </w:rPr>
          <w:t>41</w:t>
        </w:r>
        <w:r>
          <w:rPr>
            <w:noProof/>
            <w:webHidden/>
          </w:rPr>
          <w:fldChar w:fldCharType="end"/>
        </w:r>
      </w:hyperlink>
    </w:p>
    <w:p w14:paraId="700CE98C" w14:textId="33EA6B43" w:rsidR="00154C86" w:rsidRDefault="00154C86">
      <w:pPr>
        <w:pStyle w:val="TableofFigures"/>
        <w:tabs>
          <w:tab w:val="right" w:leader="dot" w:pos="9350"/>
        </w:tabs>
        <w:rPr>
          <w:rFonts w:asciiTheme="minorHAnsi" w:eastAsiaTheme="minorEastAsia" w:hAnsiTheme="minorHAnsi" w:cstheme="minorBidi"/>
          <w:noProof/>
          <w:kern w:val="2"/>
          <w14:ligatures w14:val="standardContextual"/>
        </w:rPr>
      </w:pPr>
      <w:hyperlink w:anchor="_Toc141880796" w:history="1">
        <w:r w:rsidRPr="00FC313C">
          <w:rPr>
            <w:rStyle w:val="Hyperlink"/>
            <w:noProof/>
          </w:rPr>
          <w:t>Figure 2.4 3-D scanning process of (A) scanning, (B) meshing, and (C) generating solid geometry to capture the detailed geometry of the turntable.</w:t>
        </w:r>
        <w:r>
          <w:rPr>
            <w:noProof/>
            <w:webHidden/>
          </w:rPr>
          <w:tab/>
        </w:r>
        <w:r>
          <w:rPr>
            <w:noProof/>
            <w:webHidden/>
          </w:rPr>
          <w:fldChar w:fldCharType="begin"/>
        </w:r>
        <w:r>
          <w:rPr>
            <w:noProof/>
            <w:webHidden/>
          </w:rPr>
          <w:instrText xml:space="preserve"> PAGEREF _Toc141880796 \h </w:instrText>
        </w:r>
        <w:r>
          <w:rPr>
            <w:noProof/>
            <w:webHidden/>
          </w:rPr>
        </w:r>
        <w:r>
          <w:rPr>
            <w:noProof/>
            <w:webHidden/>
          </w:rPr>
          <w:fldChar w:fldCharType="separate"/>
        </w:r>
        <w:r>
          <w:rPr>
            <w:noProof/>
            <w:webHidden/>
          </w:rPr>
          <w:t>42</w:t>
        </w:r>
        <w:r>
          <w:rPr>
            <w:noProof/>
            <w:webHidden/>
          </w:rPr>
          <w:fldChar w:fldCharType="end"/>
        </w:r>
      </w:hyperlink>
    </w:p>
    <w:p w14:paraId="3A6895B9" w14:textId="4A7BE3BA" w:rsidR="00154C86" w:rsidRDefault="00154C86">
      <w:pPr>
        <w:pStyle w:val="TableofFigures"/>
        <w:tabs>
          <w:tab w:val="right" w:leader="dot" w:pos="9350"/>
        </w:tabs>
        <w:rPr>
          <w:rFonts w:asciiTheme="minorHAnsi" w:eastAsiaTheme="minorEastAsia" w:hAnsiTheme="minorHAnsi" w:cstheme="minorBidi"/>
          <w:noProof/>
          <w:kern w:val="2"/>
          <w14:ligatures w14:val="standardContextual"/>
        </w:rPr>
      </w:pPr>
      <w:hyperlink w:anchor="_Toc141880797" w:history="1">
        <w:r w:rsidRPr="00FC313C">
          <w:rPr>
            <w:rStyle w:val="Hyperlink"/>
            <w:noProof/>
          </w:rPr>
          <w:t>Figure 2.5 Modeling geometries and their corresponding mesh with three types of details: simple box (A &amp; D), manually measured (B &amp; E), and 3-D scanned (C &amp; F) for turntable (A, B, &amp; C) and oven (D, E, &amp; F) and the mesh quality of the three different geometries (G, H, &amp; I)</w:t>
        </w:r>
        <w:r>
          <w:rPr>
            <w:noProof/>
            <w:webHidden/>
          </w:rPr>
          <w:tab/>
        </w:r>
        <w:r>
          <w:rPr>
            <w:noProof/>
            <w:webHidden/>
          </w:rPr>
          <w:fldChar w:fldCharType="begin"/>
        </w:r>
        <w:r>
          <w:rPr>
            <w:noProof/>
            <w:webHidden/>
          </w:rPr>
          <w:instrText xml:space="preserve"> PAGEREF _Toc141880797 \h </w:instrText>
        </w:r>
        <w:r>
          <w:rPr>
            <w:noProof/>
            <w:webHidden/>
          </w:rPr>
        </w:r>
        <w:r>
          <w:rPr>
            <w:noProof/>
            <w:webHidden/>
          </w:rPr>
          <w:fldChar w:fldCharType="separate"/>
        </w:r>
        <w:r>
          <w:rPr>
            <w:noProof/>
            <w:webHidden/>
          </w:rPr>
          <w:t>43</w:t>
        </w:r>
        <w:r>
          <w:rPr>
            <w:noProof/>
            <w:webHidden/>
          </w:rPr>
          <w:fldChar w:fldCharType="end"/>
        </w:r>
      </w:hyperlink>
    </w:p>
    <w:p w14:paraId="5944A968" w14:textId="313E183D" w:rsidR="00154C86" w:rsidRDefault="00154C86">
      <w:pPr>
        <w:pStyle w:val="TableofFigures"/>
        <w:tabs>
          <w:tab w:val="right" w:leader="dot" w:pos="9350"/>
        </w:tabs>
        <w:rPr>
          <w:rFonts w:asciiTheme="minorHAnsi" w:eastAsiaTheme="minorEastAsia" w:hAnsiTheme="minorHAnsi" w:cstheme="minorBidi"/>
          <w:noProof/>
          <w:kern w:val="2"/>
          <w14:ligatures w14:val="standardContextual"/>
        </w:rPr>
      </w:pPr>
      <w:hyperlink w:anchor="_Toc141880798" w:history="1">
        <w:r w:rsidRPr="00FC313C">
          <w:rPr>
            <w:rStyle w:val="Hyperlink"/>
            <w:noProof/>
          </w:rPr>
          <w:t>Figure 2.6 Schematic diagram showing the quantitative approach to validating spatial temperature profiles.</w:t>
        </w:r>
        <w:r>
          <w:rPr>
            <w:noProof/>
            <w:webHidden/>
          </w:rPr>
          <w:tab/>
        </w:r>
        <w:r>
          <w:rPr>
            <w:noProof/>
            <w:webHidden/>
          </w:rPr>
          <w:fldChar w:fldCharType="begin"/>
        </w:r>
        <w:r>
          <w:rPr>
            <w:noProof/>
            <w:webHidden/>
          </w:rPr>
          <w:instrText xml:space="preserve"> PAGEREF _Toc141880798 \h </w:instrText>
        </w:r>
        <w:r>
          <w:rPr>
            <w:noProof/>
            <w:webHidden/>
          </w:rPr>
        </w:r>
        <w:r>
          <w:rPr>
            <w:noProof/>
            <w:webHidden/>
          </w:rPr>
          <w:fldChar w:fldCharType="separate"/>
        </w:r>
        <w:r>
          <w:rPr>
            <w:noProof/>
            <w:webHidden/>
          </w:rPr>
          <w:t>44</w:t>
        </w:r>
        <w:r>
          <w:rPr>
            <w:noProof/>
            <w:webHidden/>
          </w:rPr>
          <w:fldChar w:fldCharType="end"/>
        </w:r>
      </w:hyperlink>
    </w:p>
    <w:p w14:paraId="3A23D465" w14:textId="38FC9CC0" w:rsidR="00154C86" w:rsidRDefault="00154C86">
      <w:pPr>
        <w:pStyle w:val="TableofFigures"/>
        <w:tabs>
          <w:tab w:val="right" w:leader="dot" w:pos="9350"/>
        </w:tabs>
        <w:rPr>
          <w:rFonts w:asciiTheme="minorHAnsi" w:eastAsiaTheme="minorEastAsia" w:hAnsiTheme="minorHAnsi" w:cstheme="minorBidi"/>
          <w:noProof/>
          <w:kern w:val="2"/>
          <w14:ligatures w14:val="standardContextual"/>
        </w:rPr>
      </w:pPr>
      <w:hyperlink w:anchor="_Toc141880799" w:history="1">
        <w:r w:rsidRPr="00FC313C">
          <w:rPr>
            <w:rStyle w:val="Hyperlink"/>
            <w:noProof/>
          </w:rPr>
          <w:t>Figure 2.7 Comparison of the simulated temperature profiles of different geometries with the experimental temperature profiles for the top layer and middle layer of mashed potato.</w:t>
        </w:r>
        <w:r>
          <w:rPr>
            <w:noProof/>
            <w:webHidden/>
          </w:rPr>
          <w:tab/>
        </w:r>
        <w:r>
          <w:rPr>
            <w:noProof/>
            <w:webHidden/>
          </w:rPr>
          <w:fldChar w:fldCharType="begin"/>
        </w:r>
        <w:r>
          <w:rPr>
            <w:noProof/>
            <w:webHidden/>
          </w:rPr>
          <w:instrText xml:space="preserve"> PAGEREF _Toc141880799 \h </w:instrText>
        </w:r>
        <w:r>
          <w:rPr>
            <w:noProof/>
            <w:webHidden/>
          </w:rPr>
        </w:r>
        <w:r>
          <w:rPr>
            <w:noProof/>
            <w:webHidden/>
          </w:rPr>
          <w:fldChar w:fldCharType="separate"/>
        </w:r>
        <w:r>
          <w:rPr>
            <w:noProof/>
            <w:webHidden/>
          </w:rPr>
          <w:t>45</w:t>
        </w:r>
        <w:r>
          <w:rPr>
            <w:noProof/>
            <w:webHidden/>
          </w:rPr>
          <w:fldChar w:fldCharType="end"/>
        </w:r>
      </w:hyperlink>
    </w:p>
    <w:p w14:paraId="0B9809D3" w14:textId="6C502B1A" w:rsidR="00154C86" w:rsidRDefault="00154C86">
      <w:pPr>
        <w:pStyle w:val="TableofFigures"/>
        <w:tabs>
          <w:tab w:val="right" w:leader="dot" w:pos="9350"/>
        </w:tabs>
        <w:rPr>
          <w:rFonts w:asciiTheme="minorHAnsi" w:eastAsiaTheme="minorEastAsia" w:hAnsiTheme="minorHAnsi" w:cstheme="minorBidi"/>
          <w:noProof/>
          <w:kern w:val="2"/>
          <w14:ligatures w14:val="standardContextual"/>
        </w:rPr>
      </w:pPr>
      <w:hyperlink w:anchor="_Toc141880800" w:history="1">
        <w:r w:rsidRPr="00FC313C">
          <w:rPr>
            <w:rStyle w:val="Hyperlink"/>
            <w:noProof/>
          </w:rPr>
          <w:t xml:space="preserve">Figure 2.8 Comparison of the RMSE values* between the simulated temperature profiles of the different geometries with the experimental temperature profiles for the top and middle layer at 2.45 GHz </w:t>
        </w:r>
        <w:r w:rsidRPr="00FC313C">
          <w:rPr>
            <w:rStyle w:val="Hyperlink"/>
            <w:noProof/>
          </w:rPr>
          <w:t>u</w:t>
        </w:r>
        <w:r w:rsidRPr="00FC313C">
          <w:rPr>
            <w:rStyle w:val="Hyperlink"/>
            <w:noProof/>
          </w:rPr>
          <w:t>sing port 1</w:t>
        </w:r>
        <w:r>
          <w:rPr>
            <w:rStyle w:val="Hyperlink"/>
            <w:noProof/>
          </w:rPr>
          <w:t>(p&lt;0.05)</w:t>
        </w:r>
        <w:r w:rsidRPr="00FC313C">
          <w:rPr>
            <w:rStyle w:val="Hyperlink"/>
            <w:noProof/>
          </w:rPr>
          <w:t>.</w:t>
        </w:r>
        <w:r>
          <w:rPr>
            <w:noProof/>
            <w:webHidden/>
          </w:rPr>
          <w:tab/>
        </w:r>
        <w:r>
          <w:rPr>
            <w:noProof/>
            <w:webHidden/>
          </w:rPr>
          <w:fldChar w:fldCharType="begin"/>
        </w:r>
        <w:r>
          <w:rPr>
            <w:noProof/>
            <w:webHidden/>
          </w:rPr>
          <w:instrText xml:space="preserve"> PAGEREF _Toc141880800 \h </w:instrText>
        </w:r>
        <w:r>
          <w:rPr>
            <w:noProof/>
            <w:webHidden/>
          </w:rPr>
        </w:r>
        <w:r>
          <w:rPr>
            <w:noProof/>
            <w:webHidden/>
          </w:rPr>
          <w:fldChar w:fldCharType="separate"/>
        </w:r>
        <w:r>
          <w:rPr>
            <w:noProof/>
            <w:webHidden/>
          </w:rPr>
          <w:t>46</w:t>
        </w:r>
        <w:r>
          <w:rPr>
            <w:noProof/>
            <w:webHidden/>
          </w:rPr>
          <w:fldChar w:fldCharType="end"/>
        </w:r>
      </w:hyperlink>
    </w:p>
    <w:p w14:paraId="62BDA30A" w14:textId="19137F1B" w:rsidR="00154C86" w:rsidRDefault="00154C86">
      <w:pPr>
        <w:pStyle w:val="TableofFigures"/>
        <w:tabs>
          <w:tab w:val="right" w:leader="dot" w:pos="9350"/>
        </w:tabs>
        <w:rPr>
          <w:rFonts w:asciiTheme="minorHAnsi" w:eastAsiaTheme="minorEastAsia" w:hAnsiTheme="minorHAnsi" w:cstheme="minorBidi"/>
          <w:noProof/>
          <w:kern w:val="2"/>
          <w14:ligatures w14:val="standardContextual"/>
        </w:rPr>
      </w:pPr>
      <w:hyperlink w:anchor="_Toc141880801" w:history="1">
        <w:r w:rsidRPr="00FC313C">
          <w:rPr>
            <w:rStyle w:val="Hyperlink"/>
            <w:noProof/>
          </w:rPr>
          <w:t>Figure 3.1 A schematic diagram of a multiple-port solid-state microwave system</w:t>
        </w:r>
        <w:r>
          <w:rPr>
            <w:noProof/>
            <w:webHidden/>
          </w:rPr>
          <w:tab/>
        </w:r>
        <w:r>
          <w:rPr>
            <w:noProof/>
            <w:webHidden/>
          </w:rPr>
          <w:fldChar w:fldCharType="begin"/>
        </w:r>
        <w:r>
          <w:rPr>
            <w:noProof/>
            <w:webHidden/>
          </w:rPr>
          <w:instrText xml:space="preserve"> PAGEREF _Toc141880801 \h </w:instrText>
        </w:r>
        <w:r>
          <w:rPr>
            <w:noProof/>
            <w:webHidden/>
          </w:rPr>
        </w:r>
        <w:r>
          <w:rPr>
            <w:noProof/>
            <w:webHidden/>
          </w:rPr>
          <w:fldChar w:fldCharType="separate"/>
        </w:r>
        <w:r>
          <w:rPr>
            <w:noProof/>
            <w:webHidden/>
          </w:rPr>
          <w:t>74</w:t>
        </w:r>
        <w:r>
          <w:rPr>
            <w:noProof/>
            <w:webHidden/>
          </w:rPr>
          <w:fldChar w:fldCharType="end"/>
        </w:r>
      </w:hyperlink>
    </w:p>
    <w:p w14:paraId="2024AA19" w14:textId="3DF95502" w:rsidR="00154C86" w:rsidRDefault="00154C86">
      <w:pPr>
        <w:pStyle w:val="TableofFigures"/>
        <w:tabs>
          <w:tab w:val="right" w:leader="dot" w:pos="9350"/>
        </w:tabs>
        <w:rPr>
          <w:rFonts w:asciiTheme="minorHAnsi" w:eastAsiaTheme="minorEastAsia" w:hAnsiTheme="minorHAnsi" w:cstheme="minorBidi"/>
          <w:noProof/>
          <w:kern w:val="2"/>
          <w14:ligatures w14:val="standardContextual"/>
        </w:rPr>
      </w:pPr>
      <w:hyperlink w:anchor="_Toc141880802" w:history="1">
        <w:r w:rsidRPr="00FC313C">
          <w:rPr>
            <w:rStyle w:val="Hyperlink"/>
            <w:noProof/>
          </w:rPr>
          <w:t>Figure 3.2 A detailed schematic diagram of the multiple-port microwave oven cavity.</w:t>
        </w:r>
        <w:r>
          <w:rPr>
            <w:noProof/>
            <w:webHidden/>
          </w:rPr>
          <w:tab/>
        </w:r>
        <w:r>
          <w:rPr>
            <w:noProof/>
            <w:webHidden/>
          </w:rPr>
          <w:fldChar w:fldCharType="begin"/>
        </w:r>
        <w:r>
          <w:rPr>
            <w:noProof/>
            <w:webHidden/>
          </w:rPr>
          <w:instrText xml:space="preserve"> PAGEREF _Toc141880802 \h </w:instrText>
        </w:r>
        <w:r>
          <w:rPr>
            <w:noProof/>
            <w:webHidden/>
          </w:rPr>
        </w:r>
        <w:r>
          <w:rPr>
            <w:noProof/>
            <w:webHidden/>
          </w:rPr>
          <w:fldChar w:fldCharType="separate"/>
        </w:r>
        <w:r>
          <w:rPr>
            <w:noProof/>
            <w:webHidden/>
          </w:rPr>
          <w:t>75</w:t>
        </w:r>
        <w:r>
          <w:rPr>
            <w:noProof/>
            <w:webHidden/>
          </w:rPr>
          <w:fldChar w:fldCharType="end"/>
        </w:r>
      </w:hyperlink>
    </w:p>
    <w:p w14:paraId="399E5766" w14:textId="652ABCBD" w:rsidR="00154C86" w:rsidRDefault="00154C86">
      <w:pPr>
        <w:pStyle w:val="TableofFigures"/>
        <w:tabs>
          <w:tab w:val="right" w:leader="dot" w:pos="9350"/>
        </w:tabs>
        <w:rPr>
          <w:rFonts w:asciiTheme="minorHAnsi" w:eastAsiaTheme="minorEastAsia" w:hAnsiTheme="minorHAnsi" w:cstheme="minorBidi"/>
          <w:noProof/>
          <w:kern w:val="2"/>
          <w14:ligatures w14:val="standardContextual"/>
        </w:rPr>
      </w:pPr>
      <w:hyperlink w:anchor="_Toc141880803" w:history="1">
        <w:r w:rsidRPr="00FC313C">
          <w:rPr>
            <w:rStyle w:val="Hyperlink"/>
            <w:noProof/>
          </w:rPr>
          <w:t>Figure 3.3 Generated mesh of the modeled geometry of the 3-D scanned microwave oven system.</w:t>
        </w:r>
        <w:r>
          <w:rPr>
            <w:noProof/>
            <w:webHidden/>
          </w:rPr>
          <w:tab/>
        </w:r>
        <w:r>
          <w:rPr>
            <w:noProof/>
            <w:webHidden/>
          </w:rPr>
          <w:fldChar w:fldCharType="begin"/>
        </w:r>
        <w:r>
          <w:rPr>
            <w:noProof/>
            <w:webHidden/>
          </w:rPr>
          <w:instrText xml:space="preserve"> PAGEREF _Toc141880803 \h </w:instrText>
        </w:r>
        <w:r>
          <w:rPr>
            <w:noProof/>
            <w:webHidden/>
          </w:rPr>
        </w:r>
        <w:r>
          <w:rPr>
            <w:noProof/>
            <w:webHidden/>
          </w:rPr>
          <w:fldChar w:fldCharType="separate"/>
        </w:r>
        <w:r>
          <w:rPr>
            <w:noProof/>
            <w:webHidden/>
          </w:rPr>
          <w:t>76</w:t>
        </w:r>
        <w:r>
          <w:rPr>
            <w:noProof/>
            <w:webHidden/>
          </w:rPr>
          <w:fldChar w:fldCharType="end"/>
        </w:r>
      </w:hyperlink>
    </w:p>
    <w:p w14:paraId="0A8BC77D" w14:textId="08FB866B" w:rsidR="00154C86" w:rsidRDefault="00154C86">
      <w:pPr>
        <w:pStyle w:val="TableofFigures"/>
        <w:tabs>
          <w:tab w:val="right" w:leader="dot" w:pos="9350"/>
        </w:tabs>
        <w:rPr>
          <w:rFonts w:asciiTheme="minorHAnsi" w:eastAsiaTheme="minorEastAsia" w:hAnsiTheme="minorHAnsi" w:cstheme="minorBidi"/>
          <w:noProof/>
          <w:kern w:val="2"/>
          <w14:ligatures w14:val="standardContextual"/>
        </w:rPr>
      </w:pPr>
      <w:hyperlink w:anchor="_Toc141880804" w:history="1">
        <w:r w:rsidRPr="00FC313C">
          <w:rPr>
            <w:rStyle w:val="Hyperlink"/>
            <w:noProof/>
          </w:rPr>
          <w:t>Figure 3.4 Illustration of a resultant wave superimposed by two plane waves with same frequency and a relative phase difference.</w:t>
        </w:r>
        <w:r>
          <w:rPr>
            <w:noProof/>
            <w:webHidden/>
          </w:rPr>
          <w:tab/>
        </w:r>
        <w:r>
          <w:rPr>
            <w:noProof/>
            <w:webHidden/>
          </w:rPr>
          <w:fldChar w:fldCharType="begin"/>
        </w:r>
        <w:r>
          <w:rPr>
            <w:noProof/>
            <w:webHidden/>
          </w:rPr>
          <w:instrText xml:space="preserve"> PAGEREF _Toc141880804 \h </w:instrText>
        </w:r>
        <w:r>
          <w:rPr>
            <w:noProof/>
            <w:webHidden/>
          </w:rPr>
        </w:r>
        <w:r>
          <w:rPr>
            <w:noProof/>
            <w:webHidden/>
          </w:rPr>
          <w:fldChar w:fldCharType="separate"/>
        </w:r>
        <w:r>
          <w:rPr>
            <w:noProof/>
            <w:webHidden/>
          </w:rPr>
          <w:t>77</w:t>
        </w:r>
        <w:r>
          <w:rPr>
            <w:noProof/>
            <w:webHidden/>
          </w:rPr>
          <w:fldChar w:fldCharType="end"/>
        </w:r>
      </w:hyperlink>
    </w:p>
    <w:p w14:paraId="2F70BB50" w14:textId="27F765DC" w:rsidR="00154C86" w:rsidRDefault="00154C86">
      <w:pPr>
        <w:pStyle w:val="TableofFigures"/>
        <w:tabs>
          <w:tab w:val="right" w:leader="dot" w:pos="9350"/>
        </w:tabs>
        <w:rPr>
          <w:rFonts w:asciiTheme="minorHAnsi" w:eastAsiaTheme="minorEastAsia" w:hAnsiTheme="minorHAnsi" w:cstheme="minorBidi"/>
          <w:noProof/>
          <w:kern w:val="2"/>
          <w14:ligatures w14:val="standardContextual"/>
        </w:rPr>
      </w:pPr>
      <w:hyperlink w:anchor="_Toc141880805" w:history="1">
        <w:r w:rsidRPr="00FC313C">
          <w:rPr>
            <w:rStyle w:val="Hyperlink"/>
            <w:noProof/>
          </w:rPr>
          <w:t>Figure 3.5 Depiction of the movement of a wave through a medium and representation of two points, A and B, having an identical value for the cosine of an angle.</w:t>
        </w:r>
        <w:r>
          <w:rPr>
            <w:noProof/>
            <w:webHidden/>
          </w:rPr>
          <w:tab/>
        </w:r>
        <w:r>
          <w:rPr>
            <w:noProof/>
            <w:webHidden/>
          </w:rPr>
          <w:fldChar w:fldCharType="begin"/>
        </w:r>
        <w:r>
          <w:rPr>
            <w:noProof/>
            <w:webHidden/>
          </w:rPr>
          <w:instrText xml:space="preserve"> PAGEREF _Toc141880805 \h </w:instrText>
        </w:r>
        <w:r>
          <w:rPr>
            <w:noProof/>
            <w:webHidden/>
          </w:rPr>
        </w:r>
        <w:r>
          <w:rPr>
            <w:noProof/>
            <w:webHidden/>
          </w:rPr>
          <w:fldChar w:fldCharType="separate"/>
        </w:r>
        <w:r>
          <w:rPr>
            <w:noProof/>
            <w:webHidden/>
          </w:rPr>
          <w:t>78</w:t>
        </w:r>
        <w:r>
          <w:rPr>
            <w:noProof/>
            <w:webHidden/>
          </w:rPr>
          <w:fldChar w:fldCharType="end"/>
        </w:r>
      </w:hyperlink>
    </w:p>
    <w:p w14:paraId="12CEA8AF" w14:textId="0EAE0E79" w:rsidR="00154C86" w:rsidRDefault="00154C86">
      <w:pPr>
        <w:pStyle w:val="TableofFigures"/>
        <w:tabs>
          <w:tab w:val="right" w:leader="dot" w:pos="9350"/>
        </w:tabs>
        <w:rPr>
          <w:rFonts w:asciiTheme="minorHAnsi" w:eastAsiaTheme="minorEastAsia" w:hAnsiTheme="minorHAnsi" w:cstheme="minorBidi"/>
          <w:noProof/>
          <w:kern w:val="2"/>
          <w14:ligatures w14:val="standardContextual"/>
        </w:rPr>
      </w:pPr>
      <w:hyperlink w:anchor="_Toc141880806" w:history="1">
        <w:r w:rsidRPr="00FC313C">
          <w:rPr>
            <w:rStyle w:val="Hyperlink"/>
            <w:noProof/>
          </w:rPr>
          <w:t>Figure 3.6 Comparison of the (A) experimental spatial heating pattern of the mashed potato for three different replications with the (B) simulated power dissipation density of two multiple ports working simultaneously at a relative source phase difference of 0</w:t>
        </w:r>
        <w:r w:rsidRPr="00FC313C">
          <w:rPr>
            <w:rStyle w:val="Hyperlink"/>
            <w:noProof/>
          </w:rPr>
          <w:sym w:font="Symbol" w:char="F0B0"/>
        </w:r>
        <w:r w:rsidRPr="00FC313C">
          <w:rPr>
            <w:rStyle w:val="Hyperlink"/>
            <w:noProof/>
          </w:rPr>
          <w:t>.</w:t>
        </w:r>
        <w:r>
          <w:rPr>
            <w:noProof/>
            <w:webHidden/>
          </w:rPr>
          <w:tab/>
        </w:r>
        <w:r>
          <w:rPr>
            <w:noProof/>
            <w:webHidden/>
          </w:rPr>
          <w:fldChar w:fldCharType="begin"/>
        </w:r>
        <w:r>
          <w:rPr>
            <w:noProof/>
            <w:webHidden/>
          </w:rPr>
          <w:instrText xml:space="preserve"> PAGEREF _Toc141880806 \h </w:instrText>
        </w:r>
        <w:r>
          <w:rPr>
            <w:noProof/>
            <w:webHidden/>
          </w:rPr>
        </w:r>
        <w:r>
          <w:rPr>
            <w:noProof/>
            <w:webHidden/>
          </w:rPr>
          <w:fldChar w:fldCharType="separate"/>
        </w:r>
        <w:r>
          <w:rPr>
            <w:noProof/>
            <w:webHidden/>
          </w:rPr>
          <w:t>79</w:t>
        </w:r>
        <w:r>
          <w:rPr>
            <w:noProof/>
            <w:webHidden/>
          </w:rPr>
          <w:fldChar w:fldCharType="end"/>
        </w:r>
      </w:hyperlink>
    </w:p>
    <w:p w14:paraId="1D29F308" w14:textId="3189F27A" w:rsidR="00154C86" w:rsidRDefault="00154C86">
      <w:pPr>
        <w:pStyle w:val="TableofFigures"/>
        <w:tabs>
          <w:tab w:val="right" w:leader="dot" w:pos="9350"/>
        </w:tabs>
        <w:rPr>
          <w:rFonts w:asciiTheme="minorHAnsi" w:eastAsiaTheme="minorEastAsia" w:hAnsiTheme="minorHAnsi" w:cstheme="minorBidi"/>
          <w:noProof/>
          <w:kern w:val="2"/>
          <w14:ligatures w14:val="standardContextual"/>
        </w:rPr>
      </w:pPr>
      <w:hyperlink w:anchor="_Toc141880807" w:history="1">
        <w:r w:rsidRPr="00FC313C">
          <w:rPr>
            <w:rStyle w:val="Hyperlink"/>
            <w:noProof/>
          </w:rPr>
          <w:t xml:space="preserve">Figure 3.7 </w:t>
        </w:r>
        <w:r w:rsidRPr="00FC313C">
          <w:rPr>
            <w:rStyle w:val="Hyperlink"/>
            <w:bCs/>
            <w:noProof/>
          </w:rPr>
          <w:t>Correlation of the electric field between simple analytical model and physics-based model at (A) x-direction, (B) y-direction, and (C) z-direction at an arbitrary relative source phase difference of 135</w:t>
        </w:r>
        <w:r w:rsidRPr="00FC313C">
          <w:rPr>
            <w:rStyle w:val="Hyperlink"/>
            <w:bCs/>
            <w:noProof/>
          </w:rPr>
          <w:sym w:font="Symbol" w:char="F0B0"/>
        </w:r>
        <w:r w:rsidRPr="00FC313C">
          <w:rPr>
            <w:rStyle w:val="Hyperlink"/>
            <w:bCs/>
            <w:noProof/>
          </w:rPr>
          <w:t>.</w:t>
        </w:r>
        <w:r>
          <w:rPr>
            <w:noProof/>
            <w:webHidden/>
          </w:rPr>
          <w:tab/>
        </w:r>
        <w:r>
          <w:rPr>
            <w:noProof/>
            <w:webHidden/>
          </w:rPr>
          <w:fldChar w:fldCharType="begin"/>
        </w:r>
        <w:r>
          <w:rPr>
            <w:noProof/>
            <w:webHidden/>
          </w:rPr>
          <w:instrText xml:space="preserve"> PAGEREF _Toc141880807 \h </w:instrText>
        </w:r>
        <w:r>
          <w:rPr>
            <w:noProof/>
            <w:webHidden/>
          </w:rPr>
        </w:r>
        <w:r>
          <w:rPr>
            <w:noProof/>
            <w:webHidden/>
          </w:rPr>
          <w:fldChar w:fldCharType="separate"/>
        </w:r>
        <w:r>
          <w:rPr>
            <w:noProof/>
            <w:webHidden/>
          </w:rPr>
          <w:t>80</w:t>
        </w:r>
        <w:r>
          <w:rPr>
            <w:noProof/>
            <w:webHidden/>
          </w:rPr>
          <w:fldChar w:fldCharType="end"/>
        </w:r>
      </w:hyperlink>
    </w:p>
    <w:p w14:paraId="6D5D28E2" w14:textId="509E3F6F" w:rsidR="00154C86" w:rsidRDefault="00154C86">
      <w:pPr>
        <w:pStyle w:val="TableofFigures"/>
        <w:tabs>
          <w:tab w:val="right" w:leader="dot" w:pos="9350"/>
        </w:tabs>
        <w:rPr>
          <w:rFonts w:asciiTheme="minorHAnsi" w:eastAsiaTheme="minorEastAsia" w:hAnsiTheme="minorHAnsi" w:cstheme="minorBidi"/>
          <w:noProof/>
          <w:kern w:val="2"/>
          <w14:ligatures w14:val="standardContextual"/>
        </w:rPr>
      </w:pPr>
      <w:hyperlink w:anchor="_Toc141880808" w:history="1">
        <w:r w:rsidRPr="00FC313C">
          <w:rPr>
            <w:rStyle w:val="Hyperlink"/>
            <w:noProof/>
          </w:rPr>
          <w:t xml:space="preserve">Figure 3.8 </w:t>
        </w:r>
        <w:r w:rsidRPr="00FC313C">
          <w:rPr>
            <w:rStyle w:val="Hyperlink"/>
            <w:bCs/>
            <w:noProof/>
          </w:rPr>
          <w:t>Correlation of power dissipation density at arbitrary relative phase of (A) 37</w:t>
        </w:r>
        <w:r w:rsidRPr="00FC313C">
          <w:rPr>
            <w:rStyle w:val="Hyperlink"/>
            <w:bCs/>
            <w:noProof/>
          </w:rPr>
          <w:sym w:font="Symbol" w:char="F0B0"/>
        </w:r>
        <w:r w:rsidRPr="00FC313C">
          <w:rPr>
            <w:rStyle w:val="Hyperlink"/>
            <w:bCs/>
            <w:noProof/>
          </w:rPr>
          <w:t>, (B) 135</w:t>
        </w:r>
        <w:r w:rsidRPr="00FC313C">
          <w:rPr>
            <w:rStyle w:val="Hyperlink"/>
            <w:bCs/>
            <w:noProof/>
          </w:rPr>
          <w:sym w:font="Symbol" w:char="F0B0"/>
        </w:r>
        <w:r w:rsidRPr="00FC313C">
          <w:rPr>
            <w:rStyle w:val="Hyperlink"/>
            <w:bCs/>
            <w:noProof/>
          </w:rPr>
          <w:t>, (C) 180</w:t>
        </w:r>
        <w:r w:rsidRPr="00FC313C">
          <w:rPr>
            <w:rStyle w:val="Hyperlink"/>
            <w:bCs/>
            <w:noProof/>
          </w:rPr>
          <w:sym w:font="Symbol" w:char="F0B0"/>
        </w:r>
        <w:r w:rsidRPr="00FC313C">
          <w:rPr>
            <w:rStyle w:val="Hyperlink"/>
            <w:bCs/>
            <w:noProof/>
          </w:rPr>
          <w:t>, and (D) 223</w:t>
        </w:r>
        <w:r w:rsidRPr="00FC313C">
          <w:rPr>
            <w:rStyle w:val="Hyperlink"/>
            <w:bCs/>
            <w:noProof/>
          </w:rPr>
          <w:sym w:font="Symbol" w:char="F0B0"/>
        </w:r>
        <w:r w:rsidRPr="00FC313C">
          <w:rPr>
            <w:rStyle w:val="Hyperlink"/>
            <w:bCs/>
            <w:noProof/>
          </w:rPr>
          <w:t xml:space="preserve"> between simple analytical and physics-based models.</w:t>
        </w:r>
        <w:r>
          <w:rPr>
            <w:noProof/>
            <w:webHidden/>
          </w:rPr>
          <w:tab/>
        </w:r>
        <w:r>
          <w:rPr>
            <w:noProof/>
            <w:webHidden/>
          </w:rPr>
          <w:fldChar w:fldCharType="begin"/>
        </w:r>
        <w:r>
          <w:rPr>
            <w:noProof/>
            <w:webHidden/>
          </w:rPr>
          <w:instrText xml:space="preserve"> PAGEREF _Toc141880808 \h </w:instrText>
        </w:r>
        <w:r>
          <w:rPr>
            <w:noProof/>
            <w:webHidden/>
          </w:rPr>
        </w:r>
        <w:r>
          <w:rPr>
            <w:noProof/>
            <w:webHidden/>
          </w:rPr>
          <w:fldChar w:fldCharType="separate"/>
        </w:r>
        <w:r>
          <w:rPr>
            <w:noProof/>
            <w:webHidden/>
          </w:rPr>
          <w:t>81</w:t>
        </w:r>
        <w:r>
          <w:rPr>
            <w:noProof/>
            <w:webHidden/>
          </w:rPr>
          <w:fldChar w:fldCharType="end"/>
        </w:r>
      </w:hyperlink>
    </w:p>
    <w:p w14:paraId="29F66209" w14:textId="5593DF3F" w:rsidR="00154C86" w:rsidRDefault="00154C86">
      <w:pPr>
        <w:pStyle w:val="TableofFigures"/>
        <w:tabs>
          <w:tab w:val="right" w:leader="dot" w:pos="9350"/>
        </w:tabs>
        <w:rPr>
          <w:rFonts w:asciiTheme="minorHAnsi" w:eastAsiaTheme="minorEastAsia" w:hAnsiTheme="minorHAnsi" w:cstheme="minorBidi"/>
          <w:noProof/>
          <w:kern w:val="2"/>
          <w14:ligatures w14:val="standardContextual"/>
        </w:rPr>
      </w:pPr>
      <w:hyperlink w:anchor="_Toc141880809" w:history="1">
        <w:r w:rsidRPr="00FC313C">
          <w:rPr>
            <w:rStyle w:val="Hyperlink"/>
            <w:noProof/>
          </w:rPr>
          <w:t>Figure 3.9 The effect of relative source phase difference on the predicted heating pattern using simple analytical model for the top layer of the food product.</w:t>
        </w:r>
        <w:r>
          <w:rPr>
            <w:noProof/>
            <w:webHidden/>
          </w:rPr>
          <w:tab/>
        </w:r>
        <w:r>
          <w:rPr>
            <w:noProof/>
            <w:webHidden/>
          </w:rPr>
          <w:fldChar w:fldCharType="begin"/>
        </w:r>
        <w:r>
          <w:rPr>
            <w:noProof/>
            <w:webHidden/>
          </w:rPr>
          <w:instrText xml:space="preserve"> PAGEREF _Toc141880809 \h </w:instrText>
        </w:r>
        <w:r>
          <w:rPr>
            <w:noProof/>
            <w:webHidden/>
          </w:rPr>
        </w:r>
        <w:r>
          <w:rPr>
            <w:noProof/>
            <w:webHidden/>
          </w:rPr>
          <w:fldChar w:fldCharType="separate"/>
        </w:r>
        <w:r>
          <w:rPr>
            <w:noProof/>
            <w:webHidden/>
          </w:rPr>
          <w:t>82</w:t>
        </w:r>
        <w:r>
          <w:rPr>
            <w:noProof/>
            <w:webHidden/>
          </w:rPr>
          <w:fldChar w:fldCharType="end"/>
        </w:r>
      </w:hyperlink>
    </w:p>
    <w:p w14:paraId="6C1BB761" w14:textId="6356FAD3" w:rsidR="00154C86" w:rsidRDefault="00154C86">
      <w:pPr>
        <w:pStyle w:val="TableofFigures"/>
        <w:tabs>
          <w:tab w:val="right" w:leader="dot" w:pos="9350"/>
        </w:tabs>
        <w:rPr>
          <w:rFonts w:asciiTheme="minorHAnsi" w:eastAsiaTheme="minorEastAsia" w:hAnsiTheme="minorHAnsi" w:cstheme="minorBidi"/>
          <w:noProof/>
          <w:kern w:val="2"/>
          <w14:ligatures w14:val="standardContextual"/>
        </w:rPr>
      </w:pPr>
      <w:hyperlink w:anchor="_Toc141880810" w:history="1">
        <w:r w:rsidRPr="00FC313C">
          <w:rPr>
            <w:rStyle w:val="Hyperlink"/>
            <w:noProof/>
          </w:rPr>
          <w:t>Figure 3.10 Location of the four arbitrary nodal points (A) in the food product and their relative phase-dependent microwave power dissipation densities at edge (B) and center (C) locations.</w:t>
        </w:r>
        <w:r>
          <w:rPr>
            <w:noProof/>
            <w:webHidden/>
          </w:rPr>
          <w:tab/>
        </w:r>
        <w:r>
          <w:rPr>
            <w:noProof/>
            <w:webHidden/>
          </w:rPr>
          <w:fldChar w:fldCharType="begin"/>
        </w:r>
        <w:r>
          <w:rPr>
            <w:noProof/>
            <w:webHidden/>
          </w:rPr>
          <w:instrText xml:space="preserve"> PAGEREF _Toc141880810 \h </w:instrText>
        </w:r>
        <w:r>
          <w:rPr>
            <w:noProof/>
            <w:webHidden/>
          </w:rPr>
        </w:r>
        <w:r>
          <w:rPr>
            <w:noProof/>
            <w:webHidden/>
          </w:rPr>
          <w:fldChar w:fldCharType="separate"/>
        </w:r>
        <w:r>
          <w:rPr>
            <w:noProof/>
            <w:webHidden/>
          </w:rPr>
          <w:t>83</w:t>
        </w:r>
        <w:r>
          <w:rPr>
            <w:noProof/>
            <w:webHidden/>
          </w:rPr>
          <w:fldChar w:fldCharType="end"/>
        </w:r>
      </w:hyperlink>
    </w:p>
    <w:p w14:paraId="7E56E258" w14:textId="38C45F81" w:rsidR="00154C86" w:rsidRDefault="00154C86">
      <w:pPr>
        <w:pStyle w:val="TableofFigures"/>
        <w:tabs>
          <w:tab w:val="right" w:leader="dot" w:pos="9350"/>
        </w:tabs>
        <w:rPr>
          <w:rFonts w:asciiTheme="minorHAnsi" w:eastAsiaTheme="minorEastAsia" w:hAnsiTheme="minorHAnsi" w:cstheme="minorBidi"/>
          <w:noProof/>
          <w:kern w:val="2"/>
          <w14:ligatures w14:val="standardContextual"/>
        </w:rPr>
      </w:pPr>
      <w:hyperlink w:anchor="_Toc141880811" w:history="1">
        <w:r w:rsidRPr="00FC313C">
          <w:rPr>
            <w:rStyle w:val="Hyperlink"/>
            <w:noProof/>
          </w:rPr>
          <w:t>Figure 3.11 Box plot showcasing the effect of relative source phase difference on the power dissipation density.</w:t>
        </w:r>
        <w:r>
          <w:rPr>
            <w:noProof/>
            <w:webHidden/>
          </w:rPr>
          <w:tab/>
        </w:r>
        <w:r>
          <w:rPr>
            <w:noProof/>
            <w:webHidden/>
          </w:rPr>
          <w:fldChar w:fldCharType="begin"/>
        </w:r>
        <w:r>
          <w:rPr>
            <w:noProof/>
            <w:webHidden/>
          </w:rPr>
          <w:instrText xml:space="preserve"> PAGEREF _Toc141880811 \h </w:instrText>
        </w:r>
        <w:r>
          <w:rPr>
            <w:noProof/>
            <w:webHidden/>
          </w:rPr>
        </w:r>
        <w:r>
          <w:rPr>
            <w:noProof/>
            <w:webHidden/>
          </w:rPr>
          <w:fldChar w:fldCharType="separate"/>
        </w:r>
        <w:r>
          <w:rPr>
            <w:noProof/>
            <w:webHidden/>
          </w:rPr>
          <w:t>84</w:t>
        </w:r>
        <w:r>
          <w:rPr>
            <w:noProof/>
            <w:webHidden/>
          </w:rPr>
          <w:fldChar w:fldCharType="end"/>
        </w:r>
      </w:hyperlink>
    </w:p>
    <w:p w14:paraId="66364F90" w14:textId="49972DF5" w:rsidR="00154C86" w:rsidRDefault="00154C86">
      <w:pPr>
        <w:pStyle w:val="TableofFigures"/>
        <w:tabs>
          <w:tab w:val="right" w:leader="dot" w:pos="9350"/>
        </w:tabs>
        <w:rPr>
          <w:rFonts w:asciiTheme="minorHAnsi" w:eastAsiaTheme="minorEastAsia" w:hAnsiTheme="minorHAnsi" w:cstheme="minorBidi"/>
          <w:noProof/>
          <w:kern w:val="2"/>
          <w14:ligatures w14:val="standardContextual"/>
        </w:rPr>
      </w:pPr>
      <w:hyperlink w:anchor="_Toc141880812" w:history="1">
        <w:r w:rsidRPr="00FC313C">
          <w:rPr>
            <w:rStyle w:val="Hyperlink"/>
            <w:noProof/>
          </w:rPr>
          <w:t>Figure 3.12 The effect of relative source phase difference on (A) average and standard deviation and (B) COV of the nodal power dissipation density.</w:t>
        </w:r>
        <w:r>
          <w:rPr>
            <w:noProof/>
            <w:webHidden/>
          </w:rPr>
          <w:tab/>
        </w:r>
        <w:r>
          <w:rPr>
            <w:noProof/>
            <w:webHidden/>
          </w:rPr>
          <w:fldChar w:fldCharType="begin"/>
        </w:r>
        <w:r>
          <w:rPr>
            <w:noProof/>
            <w:webHidden/>
          </w:rPr>
          <w:instrText xml:space="preserve"> PAGEREF _Toc141880812 \h </w:instrText>
        </w:r>
        <w:r>
          <w:rPr>
            <w:noProof/>
            <w:webHidden/>
          </w:rPr>
        </w:r>
        <w:r>
          <w:rPr>
            <w:noProof/>
            <w:webHidden/>
          </w:rPr>
          <w:fldChar w:fldCharType="separate"/>
        </w:r>
        <w:r>
          <w:rPr>
            <w:noProof/>
            <w:webHidden/>
          </w:rPr>
          <w:t>85</w:t>
        </w:r>
        <w:r>
          <w:rPr>
            <w:noProof/>
            <w:webHidden/>
          </w:rPr>
          <w:fldChar w:fldCharType="end"/>
        </w:r>
      </w:hyperlink>
    </w:p>
    <w:p w14:paraId="4C97426B" w14:textId="2119EC41" w:rsidR="00154C86" w:rsidRDefault="00154C86">
      <w:pPr>
        <w:pStyle w:val="TableofFigures"/>
        <w:tabs>
          <w:tab w:val="right" w:leader="dot" w:pos="9350"/>
        </w:tabs>
        <w:rPr>
          <w:rFonts w:asciiTheme="minorHAnsi" w:eastAsiaTheme="minorEastAsia" w:hAnsiTheme="minorHAnsi" w:cstheme="minorBidi"/>
          <w:noProof/>
          <w:kern w:val="2"/>
          <w14:ligatures w14:val="standardContextual"/>
        </w:rPr>
      </w:pPr>
      <w:hyperlink w:anchor="_Toc141880813" w:history="1">
        <w:r w:rsidRPr="00FC313C">
          <w:rPr>
            <w:rStyle w:val="Hyperlink"/>
            <w:noProof/>
          </w:rPr>
          <w:t>Figure 3.13 Comparison of the nodal power densities within the food product between scenarios of two ports simultaneously working together and sum of the two ports working individually at arbitrary relative phase of (A) 37</w:t>
        </w:r>
        <w:r w:rsidRPr="00FC313C">
          <w:rPr>
            <w:rStyle w:val="Hyperlink"/>
            <w:noProof/>
          </w:rPr>
          <w:sym w:font="Symbol" w:char="F0B0"/>
        </w:r>
        <w:r w:rsidRPr="00FC313C">
          <w:rPr>
            <w:rStyle w:val="Hyperlink"/>
            <w:noProof/>
          </w:rPr>
          <w:t>, (B) 135</w:t>
        </w:r>
        <w:r w:rsidRPr="00FC313C">
          <w:rPr>
            <w:rStyle w:val="Hyperlink"/>
            <w:noProof/>
          </w:rPr>
          <w:sym w:font="Symbol" w:char="F0B0"/>
        </w:r>
        <w:r w:rsidRPr="00FC313C">
          <w:rPr>
            <w:rStyle w:val="Hyperlink"/>
            <w:noProof/>
          </w:rPr>
          <w:t>, (C) 180</w:t>
        </w:r>
        <w:r w:rsidRPr="00FC313C">
          <w:rPr>
            <w:rStyle w:val="Hyperlink"/>
            <w:noProof/>
          </w:rPr>
          <w:sym w:font="Symbol" w:char="F0B0"/>
        </w:r>
        <w:r w:rsidRPr="00FC313C">
          <w:rPr>
            <w:rStyle w:val="Hyperlink"/>
            <w:noProof/>
          </w:rPr>
          <w:t>, and (D) 223</w:t>
        </w:r>
        <w:r w:rsidRPr="00FC313C">
          <w:rPr>
            <w:rStyle w:val="Hyperlink"/>
            <w:noProof/>
          </w:rPr>
          <w:sym w:font="Symbol" w:char="F0B0"/>
        </w:r>
        <w:r>
          <w:rPr>
            <w:noProof/>
            <w:webHidden/>
          </w:rPr>
          <w:tab/>
        </w:r>
        <w:r>
          <w:rPr>
            <w:noProof/>
            <w:webHidden/>
          </w:rPr>
          <w:fldChar w:fldCharType="begin"/>
        </w:r>
        <w:r>
          <w:rPr>
            <w:noProof/>
            <w:webHidden/>
          </w:rPr>
          <w:instrText xml:space="preserve"> PAGEREF _Toc141880813 \h </w:instrText>
        </w:r>
        <w:r>
          <w:rPr>
            <w:noProof/>
            <w:webHidden/>
          </w:rPr>
        </w:r>
        <w:r>
          <w:rPr>
            <w:noProof/>
            <w:webHidden/>
          </w:rPr>
          <w:fldChar w:fldCharType="separate"/>
        </w:r>
        <w:r>
          <w:rPr>
            <w:noProof/>
            <w:webHidden/>
          </w:rPr>
          <w:t>86</w:t>
        </w:r>
        <w:r>
          <w:rPr>
            <w:noProof/>
            <w:webHidden/>
          </w:rPr>
          <w:fldChar w:fldCharType="end"/>
        </w:r>
      </w:hyperlink>
    </w:p>
    <w:p w14:paraId="496A5933" w14:textId="61DBED6B" w:rsidR="006A3A23" w:rsidRPr="00154C86" w:rsidRDefault="00154C86" w:rsidP="003E2049">
      <w:pPr>
        <w:spacing w:line="276" w:lineRule="auto"/>
        <w:sectPr w:rsidR="006A3A23" w:rsidRPr="00154C86" w:rsidSect="008A1408">
          <w:footerReference w:type="even" r:id="rId14"/>
          <w:footerReference w:type="default" r:id="rId15"/>
          <w:pgSz w:w="12240" w:h="15840"/>
          <w:pgMar w:top="1440" w:right="1440" w:bottom="1440" w:left="1440" w:header="1008" w:footer="720" w:gutter="0"/>
          <w:pgNumType w:fmt="lowerRoman"/>
          <w:cols w:space="720"/>
          <w:docGrid w:linePitch="360"/>
        </w:sectPr>
      </w:pPr>
      <w:r>
        <w:fldChar w:fldCharType="end"/>
      </w:r>
    </w:p>
    <w:p w14:paraId="1E73B5A5" w14:textId="26401DF7" w:rsidR="001E5585" w:rsidRPr="00154C86" w:rsidRDefault="001E5585" w:rsidP="00E20A0F">
      <w:pPr>
        <w:pStyle w:val="Heading1"/>
        <w:numPr>
          <w:ilvl w:val="0"/>
          <w:numId w:val="0"/>
        </w:numPr>
        <w:rPr>
          <w:rFonts w:cs="Times New Roman"/>
        </w:rPr>
      </w:pPr>
      <w:bookmarkStart w:id="0" w:name="_Toc139748250"/>
      <w:bookmarkStart w:id="1" w:name="_Toc289175825"/>
      <w:bookmarkStart w:id="2" w:name="_Toc428279011"/>
      <w:r w:rsidRPr="00154C86">
        <w:rPr>
          <w:rFonts w:cs="Times New Roman"/>
        </w:rPr>
        <w:lastRenderedPageBreak/>
        <w:t>CHAPTER I</w:t>
      </w:r>
      <w:r w:rsidR="00110DFF" w:rsidRPr="00154C86">
        <w:rPr>
          <w:rFonts w:cs="Times New Roman"/>
        </w:rPr>
        <w:t xml:space="preserve">: </w:t>
      </w:r>
      <w:r w:rsidRPr="00154C86">
        <w:rPr>
          <w:rFonts w:cs="Times New Roman"/>
        </w:rPr>
        <w:t>INTRODUCTION AND BACKGROUND</w:t>
      </w:r>
      <w:bookmarkEnd w:id="0"/>
      <w:r w:rsidRPr="00154C86">
        <w:rPr>
          <w:rFonts w:cs="Times New Roman"/>
        </w:rPr>
        <w:br/>
      </w:r>
      <w:bookmarkEnd w:id="1"/>
      <w:bookmarkEnd w:id="2"/>
    </w:p>
    <w:p w14:paraId="580C3FB9" w14:textId="77777777" w:rsidR="001E5585" w:rsidRPr="00154C86" w:rsidRDefault="001E5585" w:rsidP="001E5585"/>
    <w:p w14:paraId="07293491" w14:textId="77777777" w:rsidR="001E5585" w:rsidRPr="00154C86" w:rsidRDefault="001E5585" w:rsidP="001E5585"/>
    <w:p w14:paraId="3262C817" w14:textId="77777777" w:rsidR="00711235" w:rsidRPr="00154C86" w:rsidRDefault="00711235" w:rsidP="000012FB">
      <w:pPr>
        <w:rPr>
          <w:rFonts w:eastAsiaTheme="majorEastAsia"/>
          <w:color w:val="000000" w:themeColor="text1"/>
          <w:sz w:val="32"/>
          <w:szCs w:val="32"/>
        </w:rPr>
      </w:pPr>
      <w:r w:rsidRPr="00154C86">
        <w:br w:type="page"/>
      </w:r>
    </w:p>
    <w:p w14:paraId="44E0E760" w14:textId="343EF53F" w:rsidR="00AD1F81" w:rsidRPr="00154C86" w:rsidRDefault="001E5585" w:rsidP="00D16E1A">
      <w:pPr>
        <w:pStyle w:val="Heading2"/>
        <w:rPr>
          <w:rFonts w:cs="Times New Roman"/>
        </w:rPr>
      </w:pPr>
      <w:bookmarkStart w:id="3" w:name="_Toc139748251"/>
      <w:r w:rsidRPr="00154C86">
        <w:rPr>
          <w:rFonts w:cs="Times New Roman"/>
        </w:rPr>
        <w:lastRenderedPageBreak/>
        <w:t>Introduction</w:t>
      </w:r>
      <w:bookmarkEnd w:id="3"/>
    </w:p>
    <w:p w14:paraId="1E9F4516" w14:textId="15437DDB" w:rsidR="001D7EA6" w:rsidRPr="00154C86" w:rsidRDefault="001D7EA6" w:rsidP="001D7EA6">
      <w:r w:rsidRPr="00154C86">
        <w:t xml:space="preserve">Microwave ovens are incredibly popular and widely used in households due to their rapid heating, user-friendly operation, and high level of convenience </w:t>
      </w:r>
      <w:sdt>
        <w:sdtPr>
          <w:rPr>
            <w:color w:val="000000"/>
          </w:rPr>
          <w:tag w:val="MENDELEY_CITATION_v3_eyJjaXRhdGlvbklEIjoiTUVOREVMRVlfQ0lUQVRJT05fZmFjZWRlY2UtOGNmZC00ZmFiLTkyY2YtMTQ4MjdkNzI5ZTM1IiwicHJvcGVydGllcyI6eyJub3RlSW5kZXgiOjB9LCJpc0VkaXRlZCI6ZmFsc2UsIm1hbnVhbE92ZXJyaWRlIjp7ImlzTWFudWFsbHlPdmVycmlkZGVuIjpmYWxzZSwiY2l0ZXByb2NUZXh0IjoiKFBpdGNoYWkgZXQgYWwuIDIwMTY7IFlhbmcgYW5kIENoZW4gMjAyMSkiLCJtYW51YWxPdmVycmlkZVRleHQiOiIifSwiY2l0YXRpb25JdGVtcyI6W3siaWQiOiI4MWQwMjdlZC1lMjgyLTMxOTktYWJkNy00ZGJjZDQ0N2MyOGUiLCJpdGVtRGF0YSI6eyJ0eXBlIjoiYXJ0aWNsZS1qb3VybmFsIiwiaWQiOiI4MWQwMjdlZC1lMjgyLTMxOTktYWJkNy00ZGJjZDQ0N2MyOGUiLCJ0aXRsZSI6Ik1lY2hhbmlzdGljIGFuZCBtYWNoaW5lIGxlYXJuaW5nIG1vZGVsaW5nIG9mIG1pY3Jvd2F2ZSBoZWF0aW5nIHByb2Nlc3MgaW4gZG9tZXN0aWMgb3ZlbnM6IEEgcmV2aWV3IiwiYXV0aG9yIjpbeyJmYW1pbHkiOiJZYW5nIiwiZ2l2ZW4iOiJSYW4iLCJwYXJzZS1uYW1lcyI6ZmFsc2UsImRyb3BwaW5nLXBhcnRpY2xlIjoiIiwibm9uLWRyb3BwaW5nLXBhcnRpY2xlIjoiIn0seyJmYW1pbHkiOiJDaGVuIiwiZ2l2ZW4iOiJKaWFqaWEiLCJwYXJzZS1uYW1lcyI6ZmFsc2UsImRyb3BwaW5nLXBhcnRpY2xlIjoiIiwibm9uLWRyb3BwaW5nLXBhcnRpY2xlIjoiIn1dLCJjb250YWluZXItdGl0bGUiOiJGb29kcyIsIkRPSSI6IjEwLjMzOTAvZm9vZHMxMDA5MjAyOSIsIklTU04iOiIyMzA0ODE1OCIsImlzc3VlZCI6eyJkYXRlLXBhcnRzIjpbWzIwMjEsOSwxXV19LCJhYnN0cmFjdCI6IlRoZSBkb21lc3RpYyBtaWNyb3dhdmUgb3ZlbiBoYXMgYmVlbiBwb3B1bGFybHkgdXNlZCBhdCBob21lIGluIGhlYXRpbmcgZm9vZHMgZm9yIGl0cyByYXBpZCBoZWF0aW5nIHJhdGUgYW5kIGhpZ2ggcG93ZXIgZWZmaWNpZW5jeS4gSG93ZXZlciwgbm9uLXVuaWZvcm0gaGVhdGluZyBieSBtaWNyb3dhdmUgaXMgdGhlIG1ham9yIGRyYXdiYWNrIHRoYXQgY2FuIGxlYWQgdG8gc2V2ZXJlIGZvb2Qgc2FmZXR5IGFuZCBxdWFsaXR5IGlzc3Vlcy4gSW4gb3JkZXIgdG8gYWxsZXZpYXRlIHRoaXMgcHJvYmxlbSwgbW9kZWxpbmcgb2YgbWljcm93YXZlIGhlYXRpbmcgcHJvY2VzcyBpbiBkb21lc3RpYyBvdmVucyBoYXMgYmVlbiBlbXBsb3llZCB0byBzaW11bGF0ZSBhbmQgdW5kZXJzdGFuZCB0aGUgY29tcGxpY2F0ZWQgaW50ZXJhY3Rpb25zIGJldHdlZW4gbWljcm93YXZlcyBhbmQgZm9vZCBwcm9kdWN0cy4gVGhpcyBwYXBlciBleHRlbnNpdmVseSByZXZpZXdzIHRoZSBtZWNoYW5pc3RpYyBtb2RlbHMgd2l0aCBkaWZmZXJlbnQgZ2VvbWV0cmljIGRpbWVuc2lvbnMgYW5kIHBoeXNpY3Mva2luZXRpY3MgdGhhdCBzaW11bGF0ZWQgdGhlIG1pY3Jvd2F2ZSBoZWF0aW5nIHByb2Nlc3MuIFRoZSBtb2RlbCBpbXBsZW1lbnRhdGlvbiBhbmQgdmFsaWRhdGlvbiBzdHJhdGVnaWVzIHJlbGF0ZWQgdG8gdGhlIG1vZGVsIGFjY3VyYWN5IGFuZCBlZmZpY2llbmN5IGFyZSBhbHNvIGRpc2N1c3NlZC4gV2l0aCB0aGUgZW1lcmdlbmNlIG9mIHRoZSBtYWNoaW5lIGxlYXJuaW5nIHRlY2huaXF1ZSwgdGhpcyBwYXBlciBhbHNvIGRpc2N1c3NlcyB0aGUgcmVjZW50IGRldmVsb3BtZW50IG9mIGh5YnJpZCBtb2RlbHMgdGhhdCBpbnRlZ3JhdGUgbWFjaGluZSBsZWFybmluZyB3aXRoIG1lY2hhbmlzdGljIG1vZGVscyBpbiBpbXByb3ZpbmcgbWljcm93YXZlIGhlYXRpbmcgcGVyZm9ybWFuY2UuIEJlc2lkZXMsIHB1cmUgbWFjaGluZSBsZWFybmluZyBtb2RlbHMgdXNpbmcgb25seSBleHBlcmltZW50YWwgZGF0YSBhcyBpbnB1dCBhcmUgYWxzbyBjb3ZlcmVkLiBGdXJ0aGVyIHJlc2VhcmNoIGlzIG5lZWRlZCB0byBpbXByb3ZlIHRoZSBtb2RlbCBhY2N1cmFjeSwgZWZmaWNpZW5jeSwgYW5kIGVhc2Ugb2YgdXNlIHRvIGVuYWJsZSB0aGUgaW5kdXN0cmlhbCBhcHBsaWNhdGlvbiBvZiB0aGUgbW9kZWxzIGluIHRoZSBkZXZlbG9wbWVudCBvZiBtaWNyb3dhdmUgc3lzdGVtcyBhbmQgZm9vZCBwcm9kdWN0cy4iLCJwdWJsaXNoZXIiOiJNRFBJIiwiaXNzdWUiOiI5Iiwidm9sdW1lIjoiMTAiLCJjb250YWluZXItdGl0bGUtc2hvcnQiOiIifSwiaXNUZW1wb3JhcnkiOmZhbHNlfSx7ImlkIjoiYTA3ZTIyOGEtMjRiYi0zNzdkLWI4MTUtY2QzMTRlYWQyYjU1IiwiaXRlbURhdGEiOnsidHlwZSI6ImFydGljbGUtam91cm5hbCIsImlkIjoiYTA3ZTIyOGEtMjRiYi0zNzdkLWI4MTUtY2QzMTRlYWQyYjU1IiwidGl0bGUiOiJNb2RlbGluZyBtaWNyb3dhdmUgaGVhdGluZyBvZiBmcm96ZW4gbWFzaGVkIHBvdGF0byBpbiBhIGRvbWVzdGljIG92ZW4gaW5jb3Jwb3JhdGluZyBlbGVjdHJvbWFnbmV0aWMgZnJlcXVlbmN5IHNwZWN0cnVtIiwiYXV0aG9yIjpbeyJmYW1pbHkiOiJQaXRjaGFpIiwiZ2l2ZW4iOiJLcmlzaG5hbW9vcnRoeSIsInBhcnNlLW5hbWVzIjpmYWxzZSwiZHJvcHBpbmctcGFydGljbGUiOiIiLCJub24tZHJvcHBpbmctcGFydGljbGUiOiIifSx7ImZhbWlseSI6IkNoZW4iLCJnaXZlbiI6IkppYWppYSIsInBhcnNlLW5hbWVzIjpmYWxzZSwiZHJvcHBpbmctcGFydGljbGUiOiIiLCJub24tZHJvcHBpbmctcGFydGljbGUiOiIifSx7ImZhbWlseSI6IkJpcmxhIiwiZ2l2ZW4iOiJTb2hhbiIsInBhcnNlLW5hbWVzIjpmYWxzZSwiZHJvcHBpbmctcGFydGljbGUiOiIiLCJub24tZHJvcHBpbmctcGFydGljbGUiOiIifSx7ImZhbWlseSI6IkpvbmVzIiwiZ2l2ZW4iOiJEYXZpZCIsInBhcnNlLW5hbWVzIjpmYWxzZSwiZHJvcHBpbmctcGFydGljbGUiOiIiLCJub24tZHJvcHBpbmctcGFydGljbGUiOiIifSx7ImZhbWlseSI6IlN1YmJpYWgiLCJnaXZlbiI6IkpleWFta29uZGFuIiwicGFyc2UtbmFtZXMiOmZhbHNlLCJkcm9wcGluZy1wYXJ0aWNsZSI6IiIsIm5vbi1kcm9wcGluZy1wYXJ0aWNsZSI6IiJ9XSwiY29udGFpbmVyLXRpdGxlIjoiSm91cm5hbCBvZiBGb29kIEVuZ2luZWVyaW5nIiwiY29udGFpbmVyLXRpdGxlLXNob3J0IjoiSiBGb29kIEVuZyIsIkRPSSI6IjEwLjEwMTYvai5qZm9vZGVuZy4yMDE1LjExLjAwMiIsIklTU04iOiIwMjYwODc3NCIsImlzc3VlZCI6eyJkYXRlLXBhcnRzIjpbWzIwMTYsMywxXV19LCJwYWdlIjoiMTI0LTEzMSIsImFic3RyYWN0IjoiRG9tZXN0aWMgbWljcm93YXZlIG92ZW4gbWFnbmV0cm9ucyBwcm9kdWNlIG1pY3Jvd2F2ZXMgaW4gYSBmcmVxdWVuY3kgcmFuZ2Ugb2YgMi40NSDCsSAwLjA1IEdIei4gTW9zdCBtaWNyb3dhdmUgaGVhdCB0cmFuc2ZlciBzaW11bGF0aW9ucyBzaW1wbGlmeSB0aGF0IHRoZSBtYWduZXRyb24gcHJvZHVjZXMgYSBtb25vY2hyb21hdGljIGVsZWN0cm9tYWduZXRpYyB3YXZlIG9mIGZyZXF1ZW5jeSBvZiAyLjQ1IEdIeiB0byByZWR1Y2UgdGhlIGNvbXB1dGF0aW9uYWwgY29tcGxleGl0eS4gVGhpcyBzdHVkeSBhc3N1bWVzIHRoYXQgdGhlIG1hZ25ldHJvbiBwcm9kdWNlcyBhIGZyZXF1ZW5jeSBzcGVjdHJ1bSBkZWZpbmVkIGJ5IGEgR2F1c3NpYW4gZGlzdHJpYnV0aW9uIG9mIGZyZXF1ZW5jaWVzIHdpdGggYSBjZW50cmFsIGZyZXF1ZW5jeSBvZiAyLjQ1IEdIeiBhbmQgaW52ZXN0aWdhdGVzIHRoZSBlZmZlY3Qgb2YgR2F1c3NpYW4gZGlzdHJpYnV0aW9uIHZhcmlhbmNlIG9mICgwLjA1IEdIeikyLCAoMC4wMjUgR0h6KTIsICgwLjAxNyBHSHopMiBvbiBwcmVkaWN0aW9uIGFjY3VyYWN5IHdoZW4gY29tcGFyZWQgdG8gdXNpbmcgbW9ub2Nocm9tYXRpYyBmcmVxdWVuY3kgb2YgMi40NSBHSHouIEEgdGhyZWUtZGltZW5zaW9uYWwgZmluaXRlIGVsZW1lbnQgbW9kZWwgY291cGxpbmcgZWxlY3Ryb21hZ25ldGljIGFuZCBoZWF0IHRyYW5zZmVyIHBoeXNpY3Mgd2FzIGRldmVsb3BlZCB0byBzaW11bGF0ZSBoZWF0aW5nIG9mIDU1MCBnIG9mIGZyb3plbiBtYXNoZWQgcG90YXRvIGZvciA2IG1pbi4gVGhlIG1vZGVsIHdhcyB2YWxpZGF0ZWQgaW4gYSAxMjUwIFcgcmF0ZWQgbWljcm93YXZlIG92ZW4gd2l0aCB0aGUgbWFzaGVkIHBvdGF0byB0cmF5IHBsYWNlZCBhdCB0aGUgY2VudGVyIG9mIHRoZSBzdGF0aW9uYXJ5IHR1cm50YWJsZS4gVGhlIGVsZWN0cm9tYWduZXRpYyBwb3dlciBkZW5zaXRpZXMgd2VyZSBkZXRlcm1pbmVkIHNlcGFyYXRlbHkgYXQgZml2ZSBkaWZmZXJlbnQgZnJlcXVlbmNpZXMgZXF1aWRpc3RhbnQgYmV0d2VlbiAyLjQgYW5kIDIuNSBHSHouIFRoZXkgd2VyZSB0aGVuIHdlaWdodGVkIGF2ZXJhZ2VkLCBiYXNlZCBvbiB0aGUgc2VsZWN0ZWQgR2F1c3NpYW4gZGlzdHJpYnV0aW9uLiBTaW11bGF0ZWQgdGVtcGVyYXR1cmUgcHJvZmlsZXMgb2YgdGhlIG1vZGVscyB1c2luZyB0aGUgbW9ub2Nocm9tYXRpYyBmcmVxdWVuY3kgb2YgMi40NSBHSHogYW5kIEdhdXNzaWFuIGZyZXF1ZW5jeSBzcGVjdHJ1bSB3aXRoIGRpZmZlcmVudCB2YXJpYW5jZXMgd2VyZSBjb21wYXJlZCB3aXRoIGV4cGVyaW1lbnRhbCB0ZW1wZXJhdHVyZSBwcm9maWxlcyBvYnRhaW5lZCB1c2luZyBhIHRoZXJtYWwgaW1hZ2luZyBjYW1lcmEgYXQgdGhlIGVuZCBvZiBjb29raW5nIGFuZCBmaXZlIGZpYmVyLW9wdGljIHRoZXJtb2NvdXBsZXMgZHVyaW5nIGNvb2tpbmcuIFRoZSBtb2RlbCByZXN1bHRzIHNob3dlZCB0aGF0IHByZWRpY3RlZCBzcGF0aWFsIHN1cmZhY2UgdGVtcGVyYXR1cmUgcGF0dGVybiBieSB0aGUgbW9kZWwgdXNpbmcgZnJlcXVlbmN5IHNwZWN0cnVtIHdpdGggdGhlIGxhcmdlc3QgdmFyaWFuY2UgKDAuMDUgR0h6KTIgaGFkIGJldHRlciBhZ3JlZW1lbnQgd2l0aCB0aGUgZXhwZXJpbWVudGFsIHRlbXBlcmF0dXJlIHBhdHRlcm4gd2hlbiBjb21wYXJlZCB0byB0aGF0IHVzaW5nIGEgbW9ub2Nocm9tYXRpYyBmcmVxdWVuY3kgb2YgMi40NSBHSHouIEluIHRoZSB0cmFuc2llbnQgdGVtcGVyYXR1cmUgcHJvZmlsZSBtZWFzdXJlbWVudCwgdGhlIGF2ZXJhZ2UgUk1TRSB2YWx1ZSBvZiBmaXZlIGxvY2F0aW9ucyB3YXMgNy41IGFuZCAxMy4xIMKwQyBmb3Igc2ltdWxhdGlvbnMgdXNpbmcgZnJlcXVlbmN5IHNwZWN0cnVtIGFuZCBtb25vY2hyb21hdGljIGZyZXF1ZW5jeSBvZiAyLjQ1IEdIeiwgcmVzcGVjdGl2ZWx5LiBXaGVuIGNvbXBhcmVkIHRvIHVzaW5nIHRoZSBtb25vY2hyb21hdGljIGZyZXF1ZW5jeSBvZiAyLjQ1IEdIeiwgdGhlIGZyZXF1ZW5jeSBzcGVjdHJ1bSB3aXRoIGFuIGFzc3VtcHRpb24gb2YgaGF2aW5nIGEgR2F1c3NpYW4gZGlzdHJpYnV0aW9uIHdpdGggbWVhbiBvZiAyLjQ1IEdIeiBhbmQgdmFyaWFuY2Ugb2YgKDAuMDUgR0h6KTIgaW1wcm92ZWQgdGhlIGFjY3VyYWN5IG9mIHRlbXBlcmF0dXJlIGZpZWxkIHBhdHRlcm4gYW5kIHRyYW5zaWVudCB0ZW1wZXJhdHVyZSBwcm9maWxlLiIsInB1Ymxpc2hlciI6IkVsc2V2aWVyIEx0ZCIsInZvbHVtZSI6IjE3MyJ9LCJpc1RlbXBvcmFyeSI6ZmFsc2V9XX0="/>
          <w:id w:val="-46063067"/>
          <w:placeholder>
            <w:docPart w:val="CAA45A869E21C240A219AC10E552B33F"/>
          </w:placeholder>
        </w:sdtPr>
        <w:sdtContent>
          <w:r w:rsidR="00A578C1" w:rsidRPr="00154C86">
            <w:rPr>
              <w:color w:val="000000"/>
            </w:rPr>
            <w:t>(Pitchai et al. 2016; Yang and Chen 2021)</w:t>
          </w:r>
        </w:sdtContent>
      </w:sdt>
      <w:r w:rsidRPr="00154C86">
        <w:t xml:space="preserve">. The food product in a domestic microwave oven undergoes heating through the polarization effect of electromagnetic radiation operating at a frequency of 2.45 GHz. This microwave energy effectively permeates the outer layer of the food, resulting in localized heating because of molecular friction arising from the dipolar rotation of polar solvents, specifically water molecules contained within the food </w:t>
      </w:r>
      <w:sdt>
        <w:sdtPr>
          <w:rPr>
            <w:color w:val="000000"/>
          </w:rPr>
          <w:tag w:val="MENDELEY_CITATION_v3_eyJjaXRhdGlvbklEIjoiTUVOREVMRVlfQ0lUQVRJT05fOWFjYTJhOGItZTA2ZS00MDI5LTg3MzItN2RmMThmMDQ4NjYwIiwicHJvcGVydGllcyI6eyJub3RlSW5kZXgiOjB9LCJpc0VkaXRlZCI6ZmFsc2UsIm1hbnVhbE92ZXJyaWRlIjp7ImlzTWFudWFsbHlPdmVycmlkZGVuIjpmYWxzZSwiY2l0ZXByb2NUZXh0IjoiKEhlIGV0IGFsLiAyMDIwKSIsIm1hbnVhbE92ZXJyaWRlVGV4dCI6IiJ9LCJjaXRhdGlvbkl0ZW1zIjpbeyJpZCI6IjI0YjljMzYzLWFkYmYtMzNiYi05MWZiLWU0NDQ4NzU0OWFiZSIsIml0ZW1EYXRhIjp7InR5cGUiOiJhcnRpY2xlLWpvdXJuYWwiLCJpZCI6IjI0YjljMzYzLWFkYmYtMzNiYi05MWZiLWU0NDQ4NzU0OWFiZSIsInRpdGxlIjoiTWljcm93YXZlIGhlYXRpbmcgYmFzZWQgb24gdHdvIHJvdGFyeSB3YXZlZ3VpZGVzIHRvIGltcHJvdmUgZWZmaWNpZW5jeSBhbmQgdW5pZm9ybWl0eSBieSBncmFkaWVudCBkZXNjZW50IG1ldGhvZCIsImF1dGhvciI6W3siZmFtaWx5IjoiSGUiLCJnaXZlbiI6Ikp1bmxpbmciLCJwYXJzZS1uYW1lcyI6ZmFsc2UsImRyb3BwaW5nLXBhcnRpY2xlIjoiIiwibm9uLWRyb3BwaW5nLXBhcnRpY2xlIjoiIn0seyJmYW1pbHkiOiJZYW5nIiwiZ2l2ZW4iOiJZYW5nIiwicGFyc2UtbmFtZXMiOmZhbHNlLCJkcm9wcGluZy1wYXJ0aWNsZSI6IiIsIm5vbi1kcm9wcGluZy1wYXJ0aWNsZSI6IiJ9LHsiZmFtaWx5IjoiWmh1IiwiZ2l2ZW4iOiJIdWFjaGVuZyIsInBhcnNlLW5hbWVzIjpmYWxzZSwiZHJvcHBpbmctcGFydGljbGUiOiIiLCJub24tZHJvcHBpbmctcGFydGljbGUiOiIifSx7ImZhbWlseSI6IkxpIiwiZ2l2ZW4iOiJLYW5nIiwicGFyc2UtbmFtZXMiOmZhbHNlLCJkcm9wcGluZy1wYXJ0aWNsZSI6IiIsIm5vbi1kcm9wcGluZy1wYXJ0aWNsZSI6IiJ9LHsiZmFtaWx5IjoiWWFvIiwiZ2l2ZW4iOiJXZWkiLCJwYXJzZS1uYW1lcyI6ZmFsc2UsImRyb3BwaW5nLXBhcnRpY2xlIjoiIiwibm9uLWRyb3BwaW5nLXBhcnRpY2xlIjoiIn0seyJmYW1pbHkiOiJIdWFuZyIsImdpdmVuIjoiS2FtYSIsInBhcnNlLW5hbWVzIjpmYWxzZSwiZHJvcHBpbmctcGFydGljbGUiOiIiLCJub24tZHJvcHBpbmctcGFydGljbGUiOiIifV0sImNvbnRhaW5lci10aXRsZSI6IkFwcGxpZWQgVGhlcm1hbCBFbmdpbmVlcmluZyIsImNvbnRhaW5lci10aXRsZS1zaG9ydCI6IkFwcGwgVGhlcm0gRW5nIiwiRE9JIjoiMTAuMTAxNi9qLmFwcGx0aGVybWFsZW5nLjIwMjAuMTE1NTk0IiwiSVNTTiI6IjEzNTk0MzExIiwiaXNzdWVkIjp7ImRhdGUtcGFydHMiOltbMjAyMCw5LDFdXX0sImFic3RyYWN0IjoiVGhpcyBzdHVkeSBhaW1zIHRvIGltcHJvdmUgdGhlIGVmZmljaWVuY3kgYW5kIHVuaWZvcm1pdHkgb2YgbWljcm93YXZlIGhlYXRpbmcgYmFzZWQgb24gYSByb3RhcnkgcmFkaWF0aW9uIHN0cnVjdHVyZS4gVGhpcyBzdHVkeSdzIHN0ZXBzIGFyZSBzdW1tYXJpemVkIGFzIGZvbGxvd3MuIEZpcnN0LCB1c2luZyB0aGUgZmluaXRlIGVsZW1lbnQgbWV0aG9kIGluIGEgc2ltdWxhdGlvbiBtb2RlbCwgdHdvIHJhZGlhdGlvbiBwb3J0cyByZXZvbHZlIG9uIHRoZWlyIGF4ZXMgYW5kIGhlYXQgdGhlIG1hdGVyaWFsLiBTZWNvbmQsIHRoZSBoZWF0aW5nIGVmZmljaWVuY3kgYXQgZGlmZmVyZW50IGFuZ2xlcyBpcyBhbmFseXplZCB0byBmaW5kIGVmZmljaWVudCBhbmdsZXMgb2YgcmFkaWF0aW9uIHBvcnRzLiBGaW5hbGx5LCB0byBpbXByb3ZlIHRoZSB1bmlmb3JtaXR5IG9mIG1hdGVyaWFsIHdpdGggaGlnaCBlZmZpY2llbmN5LCB3ZSB1c2UgdGhlIGdyYWRpZW50IGRlc2NlbnQgbWV0aG9kIGluIG1hY2hpbmUgbGVhcm5pbmcgdG8gb3B0aW1pemUgdGhlIGhlYXRpbmcgdGltZSBhdCBzZWxlY3RlZCBhbmdsZXMuIEFuIGV4cGVyaW1lbnRhbCBzeXN0ZW0gaXMgZXN0YWJsaXNoZWQgZm9yIHRoaXMgcmVzZWFyY2ggYW5kIHRoZSBzaW11bGF0aW9uIHJlc3VsdHMgYXJlIHZlcmlmaWVkIGJ5IGV4cGVyaW1lbnRzLCBzaG93aW5nIHRoYXQgdGhpcyByZXNlYXJjaCBoYXMgYW4gb2J2aW91cyBzdXBlcmlvcml0eSBhbmQgZWZmaWNpZW5jeSBhbmQgdW5pZm9ybWl0eSBvZiB0aGUgbWF0ZXJpYWwgaGF2ZSBpbXByb3ZlZCBjb21wYXJlZCB0byB0cmFkaXRpb25hbCBoZWF0aW5nIHJlc3VsdHMgd2l0aG91dCBhbmdsZSBzZWxlY3Rpb24gYW5kIG9wdGltaXphdGlvbiBvZiB0aGUgaGVhdGluZyB0aW1lLiBXaGF0IGlzIG1vcmUsIGluZmx1ZW5jZXMgb2YgbWF0ZXJpYWwgd2l0aCBkaWZmZXJlbnQgc2hhcGVzLCBwb3NpdGlvbnMgYW5kIG1hdGVyaWFscyBoYXZlIGFsc28gYmVlbiBkaXNjdXNzZWQuIiwicHVibGlzaGVyIjoiRWxzZXZpZXIgTHRkIiwidm9sdW1lIjoiMTc4In0sImlzVGVtcG9yYXJ5IjpmYWxzZX1dfQ=="/>
          <w:id w:val="8803883"/>
          <w:placeholder>
            <w:docPart w:val="CAA45A869E21C240A219AC10E552B33F"/>
          </w:placeholder>
        </w:sdtPr>
        <w:sdtContent>
          <w:r w:rsidR="00A578C1" w:rsidRPr="00154C86">
            <w:rPr>
              <w:color w:val="000000"/>
            </w:rPr>
            <w:t>(He et al. 2020)</w:t>
          </w:r>
        </w:sdtContent>
      </w:sdt>
      <w:r w:rsidRPr="00154C86">
        <w:t xml:space="preserve">. With their versatility and various advantages, such as rapid heating, thorough cooking, efficient energy absorption, reduced cooking time, and overall convenience, microwave ovens have been embraced by 95% of households in the United States </w:t>
      </w:r>
      <w:sdt>
        <w:sdtPr>
          <w:rPr>
            <w:color w:val="000000"/>
          </w:rPr>
          <w:tag w:val="MENDELEY_CITATION_v3_eyJjaXRhdGlvbklEIjoiTUVOREVMRVlfQ0lUQVRJT05fZDQ0NzY0ODctNzc3Yi00ZWQ1LTgwYTMtYTUxOGU4MzM1YTg3IiwicHJvcGVydGllcyI6eyJub3RlSW5kZXgiOjB9LCJpc0VkaXRlZCI6ZmFsc2UsIm1hbnVhbE92ZXJyaWRlIjp7ImlzTWFudWFsbHlPdmVycmlkZGVuIjpmYWxzZSwiY2l0ZXByb2NUZXh0IjoiKFlhbmcgYW5kIENoZW4gMjAyMSkiLCJtYW51YWxPdmVycmlkZVRleHQiOiIifSwiY2l0YXRpb25JdGVtcyI6W3siaWQiOiI4MWQwMjdlZC1lMjgyLTMxOTktYWJkNy00ZGJjZDQ0N2MyOGUiLCJpdGVtRGF0YSI6eyJ0eXBlIjoiYXJ0aWNsZS1qb3VybmFsIiwiaWQiOiI4MWQwMjdlZC1lMjgyLTMxOTktYWJkNy00ZGJjZDQ0N2MyOGUiLCJ0aXRsZSI6Ik1lY2hhbmlzdGljIGFuZCBtYWNoaW5lIGxlYXJuaW5nIG1vZGVsaW5nIG9mIG1pY3Jvd2F2ZSBoZWF0aW5nIHByb2Nlc3MgaW4gZG9tZXN0aWMgb3ZlbnM6IEEgcmV2aWV3IiwiYXV0aG9yIjpbeyJmYW1pbHkiOiJZYW5nIiwiZ2l2ZW4iOiJSYW4iLCJwYXJzZS1uYW1lcyI6ZmFsc2UsImRyb3BwaW5nLXBhcnRpY2xlIjoiIiwibm9uLWRyb3BwaW5nLXBhcnRpY2xlIjoiIn0seyJmYW1pbHkiOiJDaGVuIiwiZ2l2ZW4iOiJKaWFqaWEiLCJwYXJzZS1uYW1lcyI6ZmFsc2UsImRyb3BwaW5nLXBhcnRpY2xlIjoiIiwibm9uLWRyb3BwaW5nLXBhcnRpY2xlIjoiIn1dLCJjb250YWluZXItdGl0bGUiOiJGb29kcyIsIkRPSSI6IjEwLjMzOTAvZm9vZHMxMDA5MjAyOSIsIklTU04iOiIyMzA0ODE1OCIsImlzc3VlZCI6eyJkYXRlLXBhcnRzIjpbWzIwMjEsOSwxXV19LCJhYnN0cmFjdCI6IlRoZSBkb21lc3RpYyBtaWNyb3dhdmUgb3ZlbiBoYXMgYmVlbiBwb3B1bGFybHkgdXNlZCBhdCBob21lIGluIGhlYXRpbmcgZm9vZHMgZm9yIGl0cyByYXBpZCBoZWF0aW5nIHJhdGUgYW5kIGhpZ2ggcG93ZXIgZWZmaWNpZW5jeS4gSG93ZXZlciwgbm9uLXVuaWZvcm0gaGVhdGluZyBieSBtaWNyb3dhdmUgaXMgdGhlIG1ham9yIGRyYXdiYWNrIHRoYXQgY2FuIGxlYWQgdG8gc2V2ZXJlIGZvb2Qgc2FmZXR5IGFuZCBxdWFsaXR5IGlzc3Vlcy4gSW4gb3JkZXIgdG8gYWxsZXZpYXRlIHRoaXMgcHJvYmxlbSwgbW9kZWxpbmcgb2YgbWljcm93YXZlIGhlYXRpbmcgcHJvY2VzcyBpbiBkb21lc3RpYyBvdmVucyBoYXMgYmVlbiBlbXBsb3llZCB0byBzaW11bGF0ZSBhbmQgdW5kZXJzdGFuZCB0aGUgY29tcGxpY2F0ZWQgaW50ZXJhY3Rpb25zIGJldHdlZW4gbWljcm93YXZlcyBhbmQgZm9vZCBwcm9kdWN0cy4gVGhpcyBwYXBlciBleHRlbnNpdmVseSByZXZpZXdzIHRoZSBtZWNoYW5pc3RpYyBtb2RlbHMgd2l0aCBkaWZmZXJlbnQgZ2VvbWV0cmljIGRpbWVuc2lvbnMgYW5kIHBoeXNpY3Mva2luZXRpY3MgdGhhdCBzaW11bGF0ZWQgdGhlIG1pY3Jvd2F2ZSBoZWF0aW5nIHByb2Nlc3MuIFRoZSBtb2RlbCBpbXBsZW1lbnRhdGlvbiBhbmQgdmFsaWRhdGlvbiBzdHJhdGVnaWVzIHJlbGF0ZWQgdG8gdGhlIG1vZGVsIGFjY3VyYWN5IGFuZCBlZmZpY2llbmN5IGFyZSBhbHNvIGRpc2N1c3NlZC4gV2l0aCB0aGUgZW1lcmdlbmNlIG9mIHRoZSBtYWNoaW5lIGxlYXJuaW5nIHRlY2huaXF1ZSwgdGhpcyBwYXBlciBhbHNvIGRpc2N1c3NlcyB0aGUgcmVjZW50IGRldmVsb3BtZW50IG9mIGh5YnJpZCBtb2RlbHMgdGhhdCBpbnRlZ3JhdGUgbWFjaGluZSBsZWFybmluZyB3aXRoIG1lY2hhbmlzdGljIG1vZGVscyBpbiBpbXByb3ZpbmcgbWljcm93YXZlIGhlYXRpbmcgcGVyZm9ybWFuY2UuIEJlc2lkZXMsIHB1cmUgbWFjaGluZSBsZWFybmluZyBtb2RlbHMgdXNpbmcgb25seSBleHBlcmltZW50YWwgZGF0YSBhcyBpbnB1dCBhcmUgYWxzbyBjb3ZlcmVkLiBGdXJ0aGVyIHJlc2VhcmNoIGlzIG5lZWRlZCB0byBpbXByb3ZlIHRoZSBtb2RlbCBhY2N1cmFjeSwgZWZmaWNpZW5jeSwgYW5kIGVhc2Ugb2YgdXNlIHRvIGVuYWJsZSB0aGUgaW5kdXN0cmlhbCBhcHBsaWNhdGlvbiBvZiB0aGUgbW9kZWxzIGluIHRoZSBkZXZlbG9wbWVudCBvZiBtaWNyb3dhdmUgc3lzdGVtcyBhbmQgZm9vZCBwcm9kdWN0cy4iLCJwdWJsaXNoZXIiOiJNRFBJIiwiaXNzdWUiOiI5Iiwidm9sdW1lIjoiMTAiLCJjb250YWluZXItdGl0bGUtc2hvcnQiOiIifSwiaXNUZW1wb3JhcnkiOmZhbHNlfV19"/>
          <w:id w:val="-660693064"/>
          <w:placeholder>
            <w:docPart w:val="CAA45A869E21C240A219AC10E552B33F"/>
          </w:placeholder>
        </w:sdtPr>
        <w:sdtContent>
          <w:r w:rsidR="00A578C1" w:rsidRPr="00154C86">
            <w:rPr>
              <w:color w:val="000000"/>
            </w:rPr>
            <w:t>(Yang and Chen 2021)</w:t>
          </w:r>
        </w:sdtContent>
      </w:sdt>
      <w:r w:rsidRPr="00154C86">
        <w:t xml:space="preserve">. The microwave oven market in the U.S. alone was valued at over $7 </w:t>
      </w:r>
      <w:r w:rsidR="0063067A" w:rsidRPr="00154C86">
        <w:t>b</w:t>
      </w:r>
      <w:r w:rsidRPr="00154C86">
        <w:t xml:space="preserve">illion in 2020, experiencing a Compound Annual Growth Rate (CAGR) of 4.18%. It is projected to further increase to 4.72% between 2022 and 2026. By 2024, the </w:t>
      </w:r>
      <w:r w:rsidR="0095226B" w:rsidRPr="00154C86">
        <w:t xml:space="preserve">global </w:t>
      </w:r>
      <w:r w:rsidRPr="00154C86">
        <w:t>market for microwave ovens and microwavable food products is expected to surpass $142 billion</w:t>
      </w:r>
      <w:r w:rsidR="00A3281B" w:rsidRPr="00154C86">
        <w:t xml:space="preserve"> </w:t>
      </w:r>
      <w:sdt>
        <w:sdtPr>
          <w:rPr>
            <w:color w:val="000000"/>
          </w:rPr>
          <w:tag w:val="MENDELEY_CITATION_v3_eyJjaXRhdGlvbklEIjoiTUVOREVMRVlfQ0lUQVRJT05fNjg2NDVhMzctMzc4Ny00ZjVmLTlhNDctYjliNmQ3MDRmYjFmIiwicHJvcGVydGllcyI6eyJub3RlSW5kZXgiOjB9LCJpc0VkaXRlZCI6ZmFsc2UsIm1hbnVhbE92ZXJyaWRlIjp7ImlzTWFudWFsbHlPdmVycmlkZGVuIjp0cnVlLCJjaXRlcHJvY1RleHQiOiIoWWFuZyAyMDIyKSIsIm1hbnVhbE92ZXJyaWRlVGV4dCI6IihZYW5nIDIwMjIpLiJ9LCJjaXRhdGlvbkl0ZW1zIjpbeyJpZCI6ImI3NTVkNmEzLWQxMGItM2M1Zi04Yjc2LThkODY4Y2M5ZDFkYyIsIml0ZW1EYXRhIjp7InR5cGUiOiJ0aGVzaXMiLCJpZCI6ImI3NTVkNmEzLWQxMGItM2M1Zi04Yjc2LThkODY4Y2M5ZDFkYyIsInRpdGxlIjoiTWljcm93YXZlIEZyZXF1ZW5jeSBDb250cm9sIEFsZ29yaXRobXMgZm9yIFVzZSBpbiBhIFNvbGlkLVN0YXRlIE1pY3Jvd2F2ZSBGcmVxdWVuY3kgQ29udHJvbCBBbGdvcml0aG1zIGZvciBVc2UgaW4gYSBTb2xpZC1TdGF0ZSBTeXN0ZW0gdG8gQWNoaWV2ZSBJbXByb3ZlZCBIZWF0aW5nIFBlcmZvcm1hbmNlIFN5c3RlbSB0byBBY2hpZXZlIEltcHJvdmVkIEhlYXRpbmcgUGVyZm9ybWFuY2UiLCJhdXRob3IiOlt7ImZhbWlseSI6IllhbmciLCJnaXZlbiI6IlJhbiIsInBhcnNlLW5hbWVzIjpmYWxzZSwiZHJvcHBpbmctcGFydGljbGUiOiIiLCJub24tZHJvcHBpbmctcGFydGljbGUiOiIifV0sIlVSTCI6Imh0dHBzOi8vdHJhY2UudGVubmVzc2VlLmVkdS91dGtfZ3JhZGRpc3MiLCJpc3N1ZWQiOnsiZGF0ZS1wYXJ0cyI6W1syMDIyXV19LCJudW1iZXItb2YtcGFnZXMiOiIxLTIiLCJjb250YWluZXItdGl0bGUtc2hvcnQiOiIifSwiaXNUZW1wb3JhcnkiOmZhbHNlfV19"/>
          <w:id w:val="1643837943"/>
          <w:placeholder>
            <w:docPart w:val="DefaultPlaceholder_-1854013440"/>
          </w:placeholder>
        </w:sdtPr>
        <w:sdtContent>
          <w:r w:rsidR="00A578C1" w:rsidRPr="00154C86">
            <w:rPr>
              <w:color w:val="000000"/>
            </w:rPr>
            <w:t>(Yang 2022).</w:t>
          </w:r>
        </w:sdtContent>
      </w:sdt>
    </w:p>
    <w:p w14:paraId="5F2A16D6" w14:textId="77777777" w:rsidR="001D7EA6" w:rsidRPr="00154C86" w:rsidRDefault="001D7EA6" w:rsidP="001D7EA6">
      <w:pPr>
        <w:rPr>
          <w:color w:val="000000" w:themeColor="text1"/>
        </w:rPr>
      </w:pPr>
    </w:p>
    <w:p w14:paraId="6CBAF245" w14:textId="1965D5CC" w:rsidR="001D7EA6" w:rsidRPr="00154C86" w:rsidRDefault="001D7EA6" w:rsidP="001D7EA6">
      <w:pPr>
        <w:rPr>
          <w:color w:val="000000"/>
        </w:rPr>
      </w:pPr>
      <w:r w:rsidRPr="00154C86">
        <w:rPr>
          <w:color w:val="000000"/>
        </w:rPr>
        <w:t>Despite its many benefits, the microwave heating process has a significant drawback, i.e., non-uniform heating. The problem arises from form</w:t>
      </w:r>
      <w:r w:rsidR="006E7CF7" w:rsidRPr="00154C86">
        <w:rPr>
          <w:color w:val="000000"/>
        </w:rPr>
        <w:t>ation of</w:t>
      </w:r>
      <w:r w:rsidRPr="00154C86">
        <w:rPr>
          <w:color w:val="000000"/>
        </w:rPr>
        <w:t xml:space="preserve"> a standing wave pattern inside the microwave oven, which creates hot and cold spots in the food, leading to </w:t>
      </w:r>
      <w:r w:rsidR="0083648F" w:rsidRPr="00154C86">
        <w:rPr>
          <w:color w:val="000000"/>
        </w:rPr>
        <w:t>food quality and</w:t>
      </w:r>
      <w:r w:rsidRPr="00154C86">
        <w:rPr>
          <w:color w:val="000000"/>
        </w:rPr>
        <w:t xml:space="preserve"> safety issues, respectively</w:t>
      </w:r>
      <w:r w:rsidR="000F0FC5" w:rsidRPr="00154C86">
        <w:rPr>
          <w:color w:val="000000"/>
        </w:rPr>
        <w:t xml:space="preserve"> </w:t>
      </w:r>
      <w:sdt>
        <w:sdtPr>
          <w:rPr>
            <w:color w:val="000000"/>
          </w:rPr>
          <w:tag w:val="MENDELEY_CITATION_v3_eyJjaXRhdGlvbklEIjoiTUVOREVMRVlfQ0lUQVRJT05fZDRjOTdmZmMtMTI4MS00ZmZlLThmMjgtNTI5ZDRjMmIxY2EyIiwicHJvcGVydGllcyI6eyJub3RlSW5kZXgiOjB9LCJpc0VkaXRlZCI6ZmFsc2UsIm1hbnVhbE92ZXJyaWRlIjp7ImlzTWFudWFsbHlPdmVycmlkZGVuIjpmYWxzZSwiY2l0ZXByb2NUZXh0IjoiKFZhZGl2YW1iYWwgYW5kIEpheWFzIDIwMTA7IEthbW9sIGV0IGFsLiAyMDEwOyBHdXppayBldCBhbC4gMjAyMikiLCJtYW51YWxPdmVycmlkZVRleHQiOiIifSwiY2l0YXRpb25JdGVtcyI6W3siaWQiOiJiZjk2YTg3Mi0zZTg3LTM1YjMtYTIwMy0zYjIyYWRlZTdiYjAiLCJpdGVtRGF0YSI6eyJ0eXBlIjoiYXJ0aWNsZSIsImlkIjoiYmY5NmE4NzItM2U4Ny0zNWIzLWEyMDMtM2IyMmFkZWU3YmIwIiwidGl0bGUiOiJOb24tdW5pZm9ybSB0ZW1wZXJhdHVyZSBkaXN0cmlidXRpb24gZHVyaW5nIG1pY3Jvd2F2ZSBoZWF0aW5nIG9mIGZvb2QgbWF0ZXJpYWxzLUEgcmV2aWV3IiwiYXV0aG9yIjpbeyJmYW1pbHkiOiJWYWRpdmFtYmFsIiwiZ2l2ZW4iOiJSLiIsInBhcnNlLW5hbWVzIjpmYWxzZSwiZHJvcHBpbmctcGFydGljbGUiOiIiLCJub24tZHJvcHBpbmctcGFydGljbGUiOiIifSx7ImZhbWlseSI6IkpheWFzIiwiZ2l2ZW4iOiJELiBTLiIsInBhcnNlLW5hbWVzIjpmYWxzZSwiZHJvcHBpbmctcGFydGljbGUiOiIiLCJub24tZHJvcHBpbmctcGFydGljbGUiOiIifV0sImNvbnRhaW5lci10aXRsZSI6IkZvb2QgYW5kIEJpb3Byb2Nlc3MgVGVjaG5vbG9neSIsImNvbnRhaW5lci10aXRsZS1zaG9ydCI6IkZvb2QgQmlvcHJvYyBUZWNoIiwiRE9JIjoiMTAuMTAwNy9zMTE5NDctMDA4LTAxMzYtMCIsIklTU04iOiIxOTM1NTEzMCIsImlzc3VlZCI6eyJkYXRlLXBhcnRzIjpbWzIwMTAsNF1dfSwicGFnZSI6IjE2MS0xNzEiLCJhYnN0cmFjdCI6IlVzZSBvZiBtaWNyb3dhdmVzIGhhcyBpbmNyZWFzZWQgbGFyZ2VseSBpbiB0aGUgZG9tZXN0aWMgaG91c2Vob2xkIGluIHRoZSBsYXN0IGZldyBkZWNhZGVzIGR1ZSB0byB0aGUgY29udmVuaWVuY2Ugb2YgdXNpbmcgbWljcm93YXZlIG92ZW5zLiBJbiB0aGUgaW5kdXN0cmlhbCBzZWN0b3IsIG1pY3Jvd2F2ZSBwcm9jZXNzaW5nIGlzIHVzZWQgaW4gc29tZSBvZiB0aGUgdW5pdCBvcGVyYXRpb25zLCB3aGlsZSBpdCBpcyB5ZXQgdG8gY2FwdHVyZSBhIG1ham9yIHBsYWNlIGluIHRoZSBpbmR1c3RyaWFsIGFwcGxpY2F0aW9ucy4gVGhlIG1ham9yIGRyYXdiYWNrIGFzc29jaWF0ZWQgd2l0aCBtaWNyb3dhdmUgaGVhdGluZyBpcyB0aGUgbm9uLXVuaWZvcm0gdGVtcGVyYXR1cmUgZGlzdHJpYnV0aW9uLCByZXN1bHRpbmcgaW4gaG90IGFuZCBjb2xkIHNwb3RzIGluIHRoZSBoZWF0ZWQgcHJvZHVjdC4gVGhlIG5vbi11bmlmb3JtIHRlbXBlcmF0dXJlIGRpc3RyaWJ1dGlvbiBub3Qgb25seSBhZmZlY3RzIHRoZSBxdWFsaXR5IG9mIHRoZSBmb29kIGJ1dCBhbHNvIHJhaXNlcyB0aGUgaXNzdWUgb2YgZm9vZCBzYWZldHkgd2hlbiB0aGUgbWljcm9vcmdhbmlzbXMgbWF5IG5vdCBiZSBkZXN0cm95ZWQgaW4gdGhlIGNvbGQgc3BvdHMuIFRoZSB0ZW1wZXJhdHVyZSBkaXN0cmlidXRpb24gZHVyaW5nIG1pY3Jvd2F2ZSBoZWF0aW5nIGhhcyBiZWVuIHN0dWRpZWQgaW4gYSB3aWRlIHZhcmlldHkgb2YgcHJvZHVjdHMgYnkgc2V2ZXJhbCByZXNlYXJjaGVycy4gVGhpcyBwYXBlciBzdW1tYXJpemVzIHRoZWlyIHJlc3VsdHMgYW5kIHRoZSBzb2x1dGlvbnMgb2ZmZXJlZCBieSB0aGVtIHRvIGxlc3NlbiB0aGUgbm9uLXVuaWZvcm1pdHkgb2YgaGVhdGluZy4gVGhlIGN1cnJlbnQgYXBwbGljYXRpb25zIG9mIG1pY3Jvd2F2ZSBlbmVyZ3kgaW4gdGhlIGluZHVzdHJpYWwgc2VjdG9yIGFyZSBhbHNvIGhpZ2hsaWdodGVkLiDCqSAyMDA4IFNwcmluZ2VyIFNjaWVuY2UgKyBCdXNpbmVzcyBNZWRpYSwgTExDLiIsImlzc3VlIjoiMiIsInZvbHVtZSI6IjMifSwiaXNUZW1wb3JhcnkiOmZhbHNlfSx7ImlkIjoiNmQ1ZGJhYmQtMjJmNi0zY2E0LTljNGUtMjQ3Yjg1MTNmZmJlIiwiaXRlbURhdGEiOnsidHlwZSI6ImFydGljbGUtam91cm5hbCIsImlkIjoiNmQ1ZGJhYmQtMjJmNi0zY2E0LTljNGUtMjQ3Yjg1MTNmZmJlIiwidGl0bGUiOiJUaHJlZS1kaW1lbnNpb25hbCBzdGFuZGluZyB3YXZlcyBpbiBhIG1pY3Jvd2F2ZSBvdmVuIiwiYXV0aG9yIjpbeyJmYW1pbHkiOiJLYW1vbCIsImdpdmVuIjoiUy4iLCJwYXJzZS1uYW1lcyI6ZmFsc2UsImRyb3BwaW5nLXBhcnRpY2xlIjoiIiwibm9uLWRyb3BwaW5nLXBhcnRpY2xlIjoiIn0seyJmYW1pbHkiOiJMaW1zdXdhbiIsImdpdmVuIjoiUC4iLCJwYXJzZS1uYW1lcyI6ZmFsc2UsImRyb3BwaW5nLXBhcnRpY2xlIjoiIiwibm9uLWRyb3BwaW5nLXBhcnRpY2xlIjoiIn0seyJmYW1pbHkiOiJPbnJlYWJyb3kiLCJnaXZlbiI6IlcuIiwicGFyc2UtbmFtZXMiOmZhbHNlLCJkcm9wcGluZy1wYXJ0aWNsZSI6IiIsIm5vbi1kcm9wcGluZy1wYXJ0aWNsZSI6IiJ9XSwiY29udGFpbmVyLXRpdGxlIjoiQW1lcmljYW4gSm91cm5hbCBvZiBQaHlzaWNzIiwiY29udGFpbmVyLXRpdGxlLXNob3J0IjoiQW0gSiBQaHlzIiwiRE9JIjoiMTAuMTExOS8xLjMzMjkyODYiLCJJU1NOIjoiMDAwMi05NTA1IiwiaXNzdWVkIjp7ImRhdGUtcGFydHMiOltbMjAxMCw1XV19LCJwYWdlIjoiNDkyLTQ5NSIsImFic3RyYWN0IjoiQSBtaWNyb3dhdmUgb3ZlbiBvcGVyYXRpbmcgYXQgYSBmcmVxdWVuY3kgb2YgMi40NSBHSHogd2FzIGRlc2lnbmVkIGZvciBkZW1vbnN0cmF0aW5nIHRocmVlLWRpbWVuc2lvbmFsIHN0YW5kaW5nIHdhdmVzLiBUaGUgdGhyZWUtZGltZW5zaW9uYWwgc3RhbmRpbmcgd2F2ZSBwYXR0ZXJucyBmb3JtZWQgb24gY29iYWx0IGNobG9yaWRlIHBhcGVyIHBsYWNlZCBhdCB0aGUgY2VudGVyIG9mIHRoZSBvdmVuIGNoYW1iZXIgd2VyZSBleGFtaW5lZC4gVGhlIGltYWdlcyBvbiB0aGUgY29iYWx0IGNobG9yaWRlIHBhcGVyIGNvcnJlc3BvbmRpbmcgdG8gYW50aW5vZGVzIG9mIHRoZSBzdGFuZGluZyB3YXZlcyB3ZXJlIHJlY29yZGVkIGJ5IGEgZGlnaXRhbCBjYW1lcmEgYWZ0ZXIgdHVybmluZyBvbiB0aGUgbWljcm93YXZlIG92ZW4uIFRoZSByZXN1bHRzIHNob3cgdGhhdCB0aGUgbnVtYmVycyBvZiBhbnRpbm9kZXMgb2YgdGhlIHN0YW5kaW5nIHdhdmVzIGluIGVhY2ggcGxhbmUgYWdyZWUgd2l0aCB0aG9zZSBvZiB0aGUgdGhlb3JldGljYWwgY2FsY3VsYXRpb24gb2YgdGhlIGVsZWN0cmljIGZpZWxkIGRpc3RyaWJ1dGlvbiBpbiB0aGUgb3ZlbiBjaGFtYmVyLiDCqSAyMDEwIEFtZXJpY2FuIEFzc29jaWF0aW9uIG9mIFBoeXNpY3MgVGVhY2hlcnMuIiwicHVibGlzaGVyIjoiQW1lcmljYW4gQXNzb2NpYXRpb24gb2YgUGh5c2ljcyBUZWFjaGVycyAoQUFQVCkiLCJpc3N1ZSI6IjUiLCJ2b2x1bWUiOiI3OCJ9LCJpc1RlbXBvcmFyeSI6ZmFsc2V9LHsiaWQiOiI3OWYyOTU5ZC0wY2UzLTMwNGUtYWRjNS02YmEwNDI5ZTNmYTUiLCJpdGVtRGF0YSI6eyJ0eXBlIjoiYXJ0aWNsZSIsImlkIjoiNzlmMjk1OWQtMGNlMy0zMDRlLWFkYzUtNmJhMDQyOWUzZmE1IiwidGl0bGUiOiJNaWNyb3dhdmUgYXBwbGljYXRpb25zIGluIHRoZSBmb29kIGluZHVzdHJ5OiBhbiBvdmVydmlldyBvZiByZWNlbnQgZGV2ZWxvcG1lbnRzIiwiYXV0aG9yIjpbeyJmYW1pbHkiOiJHdXppayIsImdpdmVuIjoiUGF1bGluYSIsInBhcnNlLW5hbWVzIjpmYWxzZSwiZHJvcHBpbmctcGFydGljbGUiOiIiLCJub24tZHJvcHBpbmctcGFydGljbGUiOiIifSx7ImZhbWlseSI6Ikt1bGF3aWsiLCJnaXZlbiI6IlBpb3RyIiwicGFyc2UtbmFtZXMiOmZhbHNlLCJkcm9wcGluZy1wYXJ0aWNsZSI6IiIsIm5vbi1kcm9wcGluZy1wYXJ0aWNsZSI6IiJ9LHsiZmFtaWx5IjoiWmFqxIVjIiwiZ2l2ZW4iOiJNYXJ6ZW5hIiwicGFyc2UtbmFtZXMiOmZhbHNlLCJkcm9wcGluZy1wYXJ0aWNsZSI6IiIsIm5vbi1kcm9wcGluZy1wYXJ0aWNsZSI6IiJ9LHsiZmFtaWx5IjoiTWlnZGHFgiIsImdpdmVuIjoiV8WCYWR5c8WCYXciLCJwYXJzZS1uYW1lcyI6ZmFsc2UsImRyb3BwaW5nLXBhcnRpY2xlIjoiIiwibm9uLWRyb3BwaW5nLXBhcnRpY2xlIjoiIn1dLCJjb250YWluZXItdGl0bGUiOiJDcml0aWNhbCBSZXZpZXdzIGluIEZvb2QgU2NpZW5jZSBhbmQgTnV0cml0aW9uIiwiY29udGFpbmVyLXRpdGxlLXNob3J0IjoiQ3JpdCBSZXYgRm9vZCBTY2kgTnV0ciIsIkRPSSI6IjEwLjEwODAvMTA0MDgzOTguMjAyMS4xOTIyODcxIiwiSVNTTiI6IjE1NDk3ODUyIiwiUE1JRCI6IjMzOTcwNjk4IiwiaXNzdWVkIjp7ImRhdGUtcGFydHMiOltbMjAyMl1dfSwicGFnZSI6Ijc5ODktODAwOCIsImFic3RyYWN0IjoiTWljcm93YXZlIHJhZGlhdGlvbiBoYXMgdGhlIGFiaWxpdHkgdG8gaGVhdCBhIG1hdGVyaWFsIHdpdGggZGllbGVjdHJpYyBwcm9wZXJ0aWVzLiBNYXRlcmlhbCBhYnNvcmJzIG1pY3Jvd2F2ZSBlbmVyZ3kgYW5kIHRoZW4gY29udmVydHMgaXQgaW50byBoZWF0LCB3aGljaCBnaXZlcyB0aGUgcG9zc2liaWxpdHkgb2YgYSB3aWRlIHVzZSBvZiBtaWNyb3dhdmVzIGluIG1hbnkgaW5kdXN0cnkgc2VjdG9ycyBvciBhZ3JpY3VsdHVyYWwgc2NpZW5jZXMuIE1pY3Jvd2F2ZXMgYXJlIGVzcGVjaWFsbHkgd2lkZWx5IHVzZWQgaW4gZm9vZCBpbmR1c3RyeS4gVGhlIG1haW4gb2JqZWN0aXZlIG9mIHRoaXMgcGFwZXIgaXMgdG8gcHJlc2VudCBhbiBvdmVydmlldyBvZiByZWNlbnQgZGV2ZWxvcG1lbnQgcmVnYXJkaW5nIG1pY3Jvd2F2ZSBhcHBsaWNhdGlvbnMgaW4gZm9vZCBpbmR1c3RyeS4gTWFueSB0ZWNobmlxdWVzIGluIGZvb2QgcHJvY2Vzc2luZyAocGFzdGV1cml6YXRpb24sIHN0ZXJpbGl6YXRpb24sIGRyeWluZywgdGhhd2luZywgYmxhbmNoaW5nIGFuZCBzdHVubmluZykgYXJlIGFzc2lzdGVkIGJ5IG1pY3Jvd2F2ZSBlbmVyZ3kuIEl0IHNob3VsZCBiZSBtZW50aW9uZWQgYWxzbyB0aGUgdXNlIG9mIG1pY3Jvd2F2ZXMgaW4gbnV0cmllbnRzIGFuZCBudXRyYWNldXRpY2FscyBwcm9kdWN0aW9uLiBXYXN0ZSBnZW5lcmF0aW9uIGlzIGFuIGludGVncmFsIHBhcnQgb2YgZm9vZCBwcm9kdWN0aW9uLiBNaWNyb3dhdmVzIGhhdmUgYWxzbyBhcHBsaWNhdGlvbiBpbiB3YXN0ZXMgbWFuYWdlbWVudC4gVGhlIHJlc3VsdHMgb2YgZXhwZXJpbWVudHMsIGZhY3RvcnMgYWZmZWN0aW5nIGhlYXRpbmcgYW5kIHRoZWlyIHByYWN0aWNhbCBhcHBsaWNhdGlvbiBoYXZlIGJlZW4gZGlzY3Vzc2VkLiBNYW55IGNhc2VzIGhhdmUgYmVlbiBjb21wYXJlZCB3aXRoIGNvbnZlbnRpb25hbCBwcm9jZXNzIG1ldGhvZHMuIFRoZSB1c2Ugb2YgbWljcm93YXZlcyBzaG93cyBtYW55IGFkdmFudGFnZXMuIFRoZSBtb3N0IGltcG9ydGFudCBhc3BlY3QgaXMgc2hvcnRlbmluZyB0aGUgdGltZSBvZiB0aGUgdGhlcm1hbCBwcm9jZXNzIChldmVuIGJ5IDUwJSkgYW5kIHJlZHVjaW5nIHRoZSBjb3N0cyBvZiB0aGUgb3BlcmF0aW9uLiBJbiBhZGRpdGlvbiwgaXQgYWxsb3dzIHRvIGluY3JlYXNlIHRoZSBlZmZpY2llbmN5IG9mIHByb2Nlc3NlcyB3aGlsZSBtYWludGFpbmluZyBoaWdoIHF1YWxpdHkuIFRoZSBleGFtcGxlcyBvZiBtaWNyb3dhdmUgYXBwbGljYXRpb25zIGdpdmVuIGluIHRoZSBhcnRpY2xlIGFyZSBlbnZpcm9ubWVudGFsbHktIGZyaWVuZGx5IGJlY2F1c2UgdGhlIGNvbmRpdGlvbnMgb2YgdGhlcm1hbCBwcm9jZXNzaW5nIGFsbG93IGZvciByZWR1Y2luZyB0aGUgdXNlIG9mIHNvbHZlbnRzIGFuZCB0aGUgYW1vdW50IG9mIHNld2FnZSBieSBkZWNyZWFzaW5nIHRoZSBkZW1hbmQgZm9yIHdhdGVyLiBJdCBpcyBhbnRpY2lwYXRlZCB0aGF0IG1pY3Jvd2F2ZXMgd2lsbCBiZWNvbWUgaW5jcmVhc2luZ2x5IHBvcHVsYXIsIHdpdGggdGhlIGRldmVsb3BtZW50IG9mIG5ldyBtaWNyb3dhdmUgdGVjaG5vbG9naWVzIHNvbHZpbmcgbWFueSBwcm9ibGVtcyBpbiB0aGUgZnV0dXJlLiIsInB1Ymxpc2hlciI6IlRheWxvciBhbmQgRnJhbmNpcyBMdGQuIiwiaXNzdWUiOiIyOSIsInZvbHVtZSI6IjYyIn0sImlzVGVtcG9yYXJ5IjpmYWxzZX1dfQ=="/>
          <w:id w:val="-775322095"/>
          <w:placeholder>
            <w:docPart w:val="DefaultPlaceholder_-1854013440"/>
          </w:placeholder>
        </w:sdtPr>
        <w:sdtContent>
          <w:r w:rsidR="00A578C1" w:rsidRPr="00154C86">
            <w:rPr>
              <w:color w:val="000000"/>
            </w:rPr>
            <w:t>(</w:t>
          </w:r>
          <w:proofErr w:type="spellStart"/>
          <w:r w:rsidR="00A578C1" w:rsidRPr="00154C86">
            <w:rPr>
              <w:color w:val="000000"/>
            </w:rPr>
            <w:t>Vadivambal</w:t>
          </w:r>
          <w:proofErr w:type="spellEnd"/>
          <w:r w:rsidR="00A578C1" w:rsidRPr="00154C86">
            <w:rPr>
              <w:color w:val="000000"/>
            </w:rPr>
            <w:t xml:space="preserve"> and </w:t>
          </w:r>
          <w:proofErr w:type="spellStart"/>
          <w:r w:rsidR="00A578C1" w:rsidRPr="00154C86">
            <w:rPr>
              <w:color w:val="000000"/>
            </w:rPr>
            <w:t>Jayas</w:t>
          </w:r>
          <w:proofErr w:type="spellEnd"/>
          <w:r w:rsidR="00A578C1" w:rsidRPr="00154C86">
            <w:rPr>
              <w:color w:val="000000"/>
            </w:rPr>
            <w:t xml:space="preserve"> 2010; </w:t>
          </w:r>
          <w:proofErr w:type="spellStart"/>
          <w:r w:rsidR="00A578C1" w:rsidRPr="00154C86">
            <w:rPr>
              <w:color w:val="000000"/>
            </w:rPr>
            <w:t>Kamol</w:t>
          </w:r>
          <w:proofErr w:type="spellEnd"/>
          <w:r w:rsidR="00A578C1" w:rsidRPr="00154C86">
            <w:rPr>
              <w:color w:val="000000"/>
            </w:rPr>
            <w:t xml:space="preserve"> et al. 2010; </w:t>
          </w:r>
          <w:proofErr w:type="spellStart"/>
          <w:r w:rsidR="00A578C1" w:rsidRPr="00154C86">
            <w:rPr>
              <w:color w:val="000000"/>
            </w:rPr>
            <w:t>Guzik</w:t>
          </w:r>
          <w:proofErr w:type="spellEnd"/>
          <w:r w:rsidR="00A578C1" w:rsidRPr="00154C86">
            <w:rPr>
              <w:color w:val="000000"/>
            </w:rPr>
            <w:t xml:space="preserve"> et al. 2022)</w:t>
          </w:r>
        </w:sdtContent>
      </w:sdt>
      <w:r w:rsidRPr="00154C86">
        <w:rPr>
          <w:color w:val="000000"/>
        </w:rPr>
        <w:t xml:space="preserve">. </w:t>
      </w:r>
      <w:r w:rsidR="008E7CE2" w:rsidRPr="00154C86">
        <w:rPr>
          <w:color w:val="000000"/>
        </w:rPr>
        <w:t>Both oven and food factors contribute</w:t>
      </w:r>
      <w:r w:rsidR="006E7CF7" w:rsidRPr="00154C86">
        <w:rPr>
          <w:color w:val="000000"/>
        </w:rPr>
        <w:t xml:space="preserve"> to</w:t>
      </w:r>
      <w:r w:rsidR="008E7CE2" w:rsidRPr="00154C86">
        <w:rPr>
          <w:color w:val="000000"/>
        </w:rPr>
        <w:t xml:space="preserve"> the non-uniform heating issue</w:t>
      </w:r>
      <w:r w:rsidRPr="00154C86">
        <w:rPr>
          <w:color w:val="000000"/>
        </w:rPr>
        <w:t>.</w:t>
      </w:r>
      <w:r w:rsidR="0083648F" w:rsidRPr="00154C86">
        <w:rPr>
          <w:color w:val="000000"/>
        </w:rPr>
        <w:t xml:space="preserve"> For the multimode microwave oven cavity, </w:t>
      </w:r>
      <w:r w:rsidR="005C1A86" w:rsidRPr="00154C86">
        <w:rPr>
          <w:color w:val="000000"/>
        </w:rPr>
        <w:t xml:space="preserve">the </w:t>
      </w:r>
      <w:r w:rsidR="0083648F" w:rsidRPr="00154C86">
        <w:rPr>
          <w:color w:val="000000"/>
        </w:rPr>
        <w:t>electric field is not uniformly distributed inside the oven cavity</w:t>
      </w:r>
      <w:r w:rsidR="005C1A86" w:rsidRPr="00154C86">
        <w:rPr>
          <w:color w:val="000000"/>
        </w:rPr>
        <w:t>,</w:t>
      </w:r>
      <w:r w:rsidR="0083648F" w:rsidRPr="00154C86">
        <w:rPr>
          <w:color w:val="000000"/>
        </w:rPr>
        <w:t xml:space="preserve"> and a standing wave pattern is generated, resulting in nonuniform heating within the food products. </w:t>
      </w:r>
      <w:r w:rsidRPr="00154C86">
        <w:rPr>
          <w:color w:val="000000"/>
        </w:rPr>
        <w:t xml:space="preserve"> </w:t>
      </w:r>
      <w:r w:rsidR="0083648F" w:rsidRPr="00154C86">
        <w:rPr>
          <w:color w:val="000000"/>
        </w:rPr>
        <w:t xml:space="preserve">The </w:t>
      </w:r>
      <w:r w:rsidR="0083648F" w:rsidRPr="00154C86">
        <w:rPr>
          <w:color w:val="000000"/>
        </w:rPr>
        <w:lastRenderedPageBreak/>
        <w:t xml:space="preserve">dielectric properties of food products change with temperature during the heating process, causing a thermal runaway effect where hot spots </w:t>
      </w:r>
      <w:r w:rsidR="005C1A86" w:rsidRPr="00154C86">
        <w:rPr>
          <w:color w:val="000000"/>
        </w:rPr>
        <w:t>absorb</w:t>
      </w:r>
      <w:r w:rsidR="0083648F" w:rsidRPr="00154C86">
        <w:rPr>
          <w:color w:val="000000"/>
        </w:rPr>
        <w:t xml:space="preserve"> more energy and thus </w:t>
      </w:r>
      <w:r w:rsidR="005C1A86" w:rsidRPr="00154C86">
        <w:rPr>
          <w:color w:val="000000"/>
        </w:rPr>
        <w:t>are</w:t>
      </w:r>
      <w:r w:rsidR="0083648F" w:rsidRPr="00154C86">
        <w:rPr>
          <w:color w:val="000000"/>
        </w:rPr>
        <w:t xml:space="preserve"> heated more than the cold spots</w:t>
      </w:r>
      <w:sdt>
        <w:sdtPr>
          <w:rPr>
            <w:color w:val="000000"/>
          </w:rPr>
          <w:tag w:val="MENDELEY_CITATION_v3_eyJjaXRhdGlvbklEIjoiTUVOREVMRVlfQ0lUQVRJT05fOTZmZjQwYTMtY2RhOC00MDNmLWI4YmYtMzg3MDIxYmE0N2U5IiwicHJvcGVydGllcyI6eyJub3RlSW5kZXgiOjB9LCJpc0VkaXRlZCI6ZmFsc2UsIm1hbnVhbE92ZXJyaWRlIjp7ImlzTWFudWFsbHlPdmVycmlkZGVuIjpmYWxzZSwiY2l0ZXByb2NUZXh0IjoiKEFra2FyaSBldCBhbC4gMjAwNjsgQXR1b253dSBhbmQgVGFzc291IDIwMTgpIiwibWFudWFsT3ZlcnJpZGVUZXh0IjoiIn0sImNpdGF0aW9uSXRlbXMiOlt7ImlkIjoiMDRmOTdiOTEtYjNmMy0zZjJlLWI2MmUtNzhlMmZlZjM1ZGU0IiwiaXRlbURhdGEiOnsidHlwZSI6ImFydGljbGUtam91cm5hbCIsImlkIjoiMDRmOTdiOTEtYjNmMy0zZjJlLWI2MmUtNzhlMmZlZjM1ZGU0IiwidGl0bGUiOiJPYnNlcnZlci1iYXNlZCBtb25pdG9yaW5nIG9mIHRoZXJtYWwgcnVuYXdheSBpbiBtaWNyb3dhdmVzIGZvb2QgZGVmcm9zdGluZyIsImF1dGhvciI6W3siZmFtaWx5IjoiQWtrYXJpIiwiZ2l2ZW4iOiJFLiIsInBhcnNlLW5hbWVzIjpmYWxzZSwiZHJvcHBpbmctcGFydGljbGUiOiIiLCJub24tZHJvcHBpbmctcGFydGljbGUiOiIifSx7ImZhbWlseSI6IkNoZXZhbGxpZXIiLCJnaXZlbiI6IlMuIiwicGFyc2UtbmFtZXMiOmZhbHNlLCJkcm9wcGluZy1wYXJ0aWNsZSI6IiIsIm5vbi1kcm9wcGluZy1wYXJ0aWNsZSI6IiJ9LHsiZmFtaWx5IjoiQm9pbGxlcmVhdXgiLCJnaXZlbiI6IkwuIiwicGFyc2UtbmFtZXMiOmZhbHNlLCJkcm9wcGluZy1wYXJ0aWNsZSI6IiIsIm5vbi1kcm9wcGluZy1wYXJ0aWNsZSI6IiJ9XSwiY29udGFpbmVyLXRpdGxlIjoiSm91cm5hbCBvZiBQcm9jZXNzIENvbnRyb2wiLCJjb250YWluZXItdGl0bGUtc2hvcnQiOiJKIFByb2Nlc3MgQ29udHJvbCIsIkRPSSI6IjEwLjEwMTYvai5qcHJvY29udC4yMDA2LjA1LjAwNSIsIklTU04iOiIwOTU5MTUyNCIsImlzc3VlZCI6eyJkYXRlLXBhcnRzIjpbWzIwMDYsMTBdXX0sInBhZ2UiOiI5OTMtMTAwMSIsImFic3RyYWN0IjoiRGVzcGl0ZSBpdHMgZW5lcmdldGljIGludGVyZXN0LCB0aGUgdXNlIG9mIG1pY3Jvd2F2ZXMgZm9yIHRoZSB0aGF3aW5nIG9yIHRlbXBlcmFnZSBvZiBmb29kIHByb2R1Y3RzIHByZXNlbnRzIGEgbWFqb3IgZHJhd2JhY2sgY2FsbGVkIHRoZXJtYWwgcnVuYXdheS4gVGhpcyBpcyBtYWlubHkgZHVlIHRvIHRoZSBpbXBvcnRhbnQgZ2FwIGJldHdlZW4gdGhlIGRpZWxlY3RyaWMgcHJvcGVydGllcyBvZiB3YXRlciBpbiBzb2xpZCBhbmQgbGlxdWlkIHBoYXNlcy4gQSBtb25pdG9yaW5nIGFwcHJvYWNoIG9mIHRoZSB0ZW1wZXJhdHVyZXMgaW5zaWRlIGEgZm9vZHN0dWZmIGR1cmluZyBtaWNyb3dhdmUgZGVmcm9zdGluZyBpcyB0aGVyZWZvcmUgcHJvcG9zZWQgdG8sIGluIGEgZmlyc3Qgc3RlcCwgZGV0ZWN0IHRoZSBjcml0aWNhbCBwaGVub21lbmEgb2YgdGhlcm1hbCBydW5hd2F5LCBhbmQsIGluIGZ1cnRoZXIgd29yaywgdG8gY29udHJvbCBpdC4gQW4gb2JzZXJ2ZXIgYWxsb3dpbmcgdG8gZXN0aW1hdGUgdGhlIGludGVybmFsIHRlbXBlcmF0dXJlcyBmcm9tIHRoZSB0ZW1wZXJhdHVyZSBvZiB0aGUgc3VyZmFjZSBoYXMgYmVlbiBkZXZlbG9wZWQuIEFuIEV4dGVuZGVkIEthbG1hbiBGaWx0ZXIsIGJlY2F1c2Ugb2YgaXRzIHNpbXBsaWNpdHkgb2YgZGVzaWduLCBoYXMgYmVlbiBjaG9zZW4sIGJ1dCB0aGlzIGNob2ljZSBpcyBub3QgZXhjbHVzaXZlLiBUaGUgaGVhdCB0cmFuc2ZlciB3aXRoIHBoYXNlIGNoYW5nZSBhbmQgbWljcm93YXZlIGVmZmVjdHMgaXMgcmVwcmVzZW50ZWQgYnkgYSBub25saW5lYXIgZGlzdHJpYnV0ZWQgcGFyYW1ldGVycyBzeXN0ZW0sIGFuZCB0aGUgb2JzZXJ2ZXIgaXMgYmFzZWQgb24gYSBzdGFuZGFyZCBmaW5pdGUgdm9sdW1lIHNjaGVtZS4gVGhlIGFwcHJvYWNoIGlzIGV4cGVyaW1lbnRhbGx5IGNhcnJpZWQgb3V0IGFuZCB2YWxpZGF0ZWQgZHVyaW5nIHRoZSBkZWZyb3N0aW5nIG9mIGEgYmxvY2sgb2YgdHlsb3NlLiDCqSAyMDA2IEVsc2V2aWVyIEx0ZC4gQWxsIHJpZ2h0cyByZXNlcnZlZC4iLCJpc3N1ZSI6IjkiLCJ2b2x1bWUiOiIxNiJ9LCJpc1RlbXBvcmFyeSI6ZmFsc2V9LHsiaWQiOiIxMjZjZTA1Ny0xYTljLTMxMDEtYmQ1MC02MTRlNjZjZmJjNjMiLCJpdGVtRGF0YSI6eyJ0eXBlIjoiYXJ0aWNsZSIsImlkIjoiMTI2Y2UwNTctMWE5Yy0zMTAxLWJkNTAtNjE0ZTY2Y2ZiYzYzIiwidGl0bGUiOiJRdWFsaXR5IGFzc3VyYW5jZSBpbiBtaWNyb3dhdmUgZm9vZCBwcm9jZXNzaW5nIGFuZCB0aGUgZW5hYmxpbmcgcG90ZW50aWFscyBvZiBzb2xpZC1zdGF0ZSBwb3dlciBnZW5lcmF0b3JzOiBBIHJldmlldyIsImF1dGhvciI6W3siZmFtaWx5IjoiQXR1b253dSIsImdpdmVuIjoiSi4gQy4iLCJwYXJzZS1uYW1lcyI6ZmFsc2UsImRyb3BwaW5nLXBhcnRpY2xlIjoiIiwibm9uLWRyb3BwaW5nLXBhcnRpY2xlIjoiIn0seyJmYW1pbHkiOiJUYXNzb3UiLCJnaXZlbiI6IlMuIEEuIiwicGFyc2UtbmFtZXMiOmZhbHNlLCJkcm9wcGluZy1wYXJ0aWNsZSI6IiIsIm5vbi1kcm9wcGluZy1wYXJ0aWNsZSI6IiJ9XSwiY29udGFpbmVyLXRpdGxlIjoiSm91cm5hbCBvZiBGb29kIEVuZ2luZWVyaW5nIiwiY29udGFpbmVyLXRpdGxlLXNob3J0IjoiSiBGb29kIEVuZyIsIkRPSSI6IjEwLjEwMTYvai5qZm9vZGVuZy4yMDE4LjA0LjAwOSIsIklTU04iOiIwMjYwODc3NCIsImlzc3VlZCI6eyJkYXRlLXBhcnRzIjpbWzIwMTgsMTAsMV1dfSwicGFnZSI6IjEtMTUiLCJhYnN0cmFjdCI6IlRoZSB3aWRlc3ByZWFkIGRlcGxveW1lbnQgb2YgbWljcm93YXZlcyBpbiBkb21lc3RpYywgY29tbWVyY2lhbCBhbmQgaW5kdXN0cmlhbCBmb29kIHByb2Nlc3Npbmcgb3BlcmF0aW9ucywgbmVjZXNzaXRhdGVzIHF1YWxpdHkgYXNzdXJhbmNlLiBUaGlzIHJldmlldyBjcml0aWNhbGx5IGFzc2Vzc2VzIGtleSBtaWNyb3dhdmVkLWZvb2QgcXVhbGl0eSBhc3N1cmFuY2UgaXNzdWVzIHN1Y2ggYXMgcHJvY2VzcyBsZXRoYWxpdHksIHByb2R1Y3QgZGVncmFkYXRpb24gbWVjaGFuaXNtcywgbm9uLXVuaWZvcm0gaGVhdGluZyBhbmQgdm9sdW1ldHJpYyB0ZW1wZXJhdHVyZSBzZW5zaW5nLiBOb24tdW5pZm9ybSBoZWF0aW5nLCB0aGUgcm9vdC1jYXVzZSBvZiBxdWFsaXR5IGFzc3VyYW5jZSBwcm9ibGVtcywgaXMgc2hvd24gdG8gaGF2ZSBuZWdhdGl2ZSBjb25zZXF1ZW5jZXMgb24gcHJvY2VzcyBlbmVyZ3kgY29uc3VtcHRpb24sIGFuZCBsaW5rZWQgdG8gdGhlIHBvb3IgY29udHJvbGxhYmlsaXR5IG9mIGNvbnZlbnRpb25hbCBtaWNyb3dhdmUgcG93ZXIgc291cmNlcywgbWFnbmV0cm9ucy4gQSBjYXNlIGlzIHRoZXJlZm9yZSBtYWRlIGZvciB0aGUgdXNlIG9mIHNvbGlkLXN0YXRlIGdlbmVyYXRvcnMgYXMgYWx0ZXJuYXRpdmUgcG93ZXIgc291cmNlcyBieSBhIGNvc3QtYmVuZWZpdCBhbmFseXNpcywgd2hpY2ggaW5jbHVkZXMgZW5lcmd5IGFuZCByZWxpYWJpbGl0eSBhc3BlY3RzLiBUaGUgZmVhc2liaWxpdHkgb2YgYSBwYXJhZGlnbSBzaGlmdCB0byBzb2xpZC1zdGF0ZSBwb3dlciBkZWxpdmVyeSBpbiB0aGUgZGV2ZWxvcG1lbnQgb2Ygc21hcnQgcHJvY2Vzc2luZyBzeXN0ZW1zLCBpcyBzaG93biwgYW5kIHBvdGVudGlhbCBjb21tZXJjaWFsaXNhdGlvbiBvcHBvcnR1bml0aWVzLCBpZGVudGlmaWVkLiIsInB1Ymxpc2hlciI6IkVsc2V2aWVyIEx0ZCIsInZvbHVtZSI6IjIzNCJ9LCJpc1RlbXBvcmFyeSI6ZmFsc2V9XX0="/>
          <w:id w:val="-195008121"/>
          <w:placeholder>
            <w:docPart w:val="DefaultPlaceholder_-1854013440"/>
          </w:placeholder>
        </w:sdtPr>
        <w:sdtContent>
          <w:r w:rsidR="00A578C1" w:rsidRPr="00154C86">
            <w:rPr>
              <w:color w:val="000000"/>
            </w:rPr>
            <w:t>(</w:t>
          </w:r>
          <w:proofErr w:type="spellStart"/>
          <w:r w:rsidR="00A578C1" w:rsidRPr="00154C86">
            <w:rPr>
              <w:color w:val="000000"/>
            </w:rPr>
            <w:t>Akkari</w:t>
          </w:r>
          <w:proofErr w:type="spellEnd"/>
          <w:r w:rsidR="00A578C1" w:rsidRPr="00154C86">
            <w:rPr>
              <w:color w:val="000000"/>
            </w:rPr>
            <w:t xml:space="preserve"> et al. 2006; </w:t>
          </w:r>
          <w:proofErr w:type="spellStart"/>
          <w:r w:rsidR="00A578C1" w:rsidRPr="00154C86">
            <w:rPr>
              <w:color w:val="000000"/>
            </w:rPr>
            <w:t>Atuonwu</w:t>
          </w:r>
          <w:proofErr w:type="spellEnd"/>
          <w:r w:rsidR="00A578C1" w:rsidRPr="00154C86">
            <w:rPr>
              <w:color w:val="000000"/>
            </w:rPr>
            <w:t xml:space="preserve"> and </w:t>
          </w:r>
          <w:proofErr w:type="spellStart"/>
          <w:r w:rsidR="00A578C1" w:rsidRPr="00154C86">
            <w:rPr>
              <w:color w:val="000000"/>
            </w:rPr>
            <w:t>Tassou</w:t>
          </w:r>
          <w:proofErr w:type="spellEnd"/>
          <w:r w:rsidR="00A578C1" w:rsidRPr="00154C86">
            <w:rPr>
              <w:color w:val="000000"/>
            </w:rPr>
            <w:t xml:space="preserve"> 2018)</w:t>
          </w:r>
        </w:sdtContent>
      </w:sdt>
      <w:r w:rsidR="0083648F" w:rsidRPr="00154C86">
        <w:rPr>
          <w:color w:val="000000"/>
        </w:rPr>
        <w:t>. The magne</w:t>
      </w:r>
      <w:r w:rsidR="007D188D" w:rsidRPr="00154C86">
        <w:rPr>
          <w:color w:val="000000"/>
        </w:rPr>
        <w:t xml:space="preserve">tron also cannot generate </w:t>
      </w:r>
      <w:r w:rsidR="005C1A86" w:rsidRPr="00154C86">
        <w:rPr>
          <w:color w:val="000000"/>
        </w:rPr>
        <w:t xml:space="preserve">a </w:t>
      </w:r>
      <w:r w:rsidR="007D188D" w:rsidRPr="00154C86">
        <w:rPr>
          <w:color w:val="000000"/>
        </w:rPr>
        <w:t xml:space="preserve">stable microwave in a stable manner, which also </w:t>
      </w:r>
      <w:r w:rsidR="008E7CE2" w:rsidRPr="00154C86">
        <w:rPr>
          <w:color w:val="000000"/>
        </w:rPr>
        <w:t>influences</w:t>
      </w:r>
      <w:r w:rsidR="007D188D" w:rsidRPr="00154C86">
        <w:rPr>
          <w:color w:val="000000"/>
        </w:rPr>
        <w:t xml:space="preserve"> the microwave heating process.</w:t>
      </w:r>
      <w:r w:rsidR="000F0FC5" w:rsidRPr="00154C86">
        <w:rPr>
          <w:color w:val="000000"/>
        </w:rPr>
        <w:t xml:space="preserve"> </w:t>
      </w:r>
      <w:r w:rsidR="000F196D" w:rsidRPr="00154C86">
        <w:rPr>
          <w:color w:val="000000"/>
        </w:rPr>
        <w:t>For example, in recent research, it has been observed that magnetrons emit microwave radiation covering a wide frequency range, extending up to 70 MHz</w:t>
      </w:r>
      <w:r w:rsidR="000F196D" w:rsidRPr="00154C86">
        <w:rPr>
          <w:color w:val="000000"/>
        </w:rPr>
        <w:t xml:space="preserve"> which </w:t>
      </w:r>
      <w:r w:rsidRPr="00154C86">
        <w:rPr>
          <w:color w:val="000000"/>
        </w:rPr>
        <w:t xml:space="preserve">depends on the specific location of the food within the oven and the type of food being heated </w:t>
      </w:r>
      <w:sdt>
        <w:sdtPr>
          <w:rPr>
            <w:color w:val="000000"/>
          </w:rPr>
          <w:tag w:val="MENDELEY_CITATION_v3_eyJjaXRhdGlvbklEIjoiTUVOREVMRVlfQ0lUQVRJT05fMDAwMDRlNmUtZjkyZS00ZDcwLWJlNDctYjA3Y2Y3NWMzZDQxIiwicHJvcGVydGllcyI6eyJub3RlSW5kZXgiOjB9LCJpc0VkaXRlZCI6ZmFsc2UsIm1hbnVhbE92ZXJyaWRlIjp7ImlzTWFudWFsbHlPdmVycmlkZGVuIjpmYWxzZSwiY2l0ZXByb2NUZXh0IjoiKEx1YW4gZXQgYWwuIDIwMTc7IFpob3UsIFBlZHJvdywgZXQgYWwuIDIwMjMpIiwibWFudWFsT3ZlcnJpZGVUZXh0IjoiIn0sImNpdGF0aW9uSXRlbXMiOlt7ImlkIjoiNjFkMGVmYWMtZjNiNy0zMTMxLTk1Y2EtZDVlYTA5YjYyYTBkIiwiaXRlbURhdGEiOnsidHlwZSI6ImFydGljbGUtam91cm5hbCIsImlkIjoiNjFkMGVmYWMtZjNiNy0zMTMxLTk1Y2EtZDVlYTA5YjYyYTBkIiwidGl0bGUiOiJGcmVxdWVuY3kgRGlzdHJpYnV0aW9uIGluIERvbWVzdGljIE1pY3Jvd2F2ZSBPdmVucyBhbmQgSXRzIEluZmx1ZW5jZSBvbiBIZWF0aW5nIFBhdHRlcm4iLCJhdXRob3IiOlt7ImZhbWlseSI6Ikx1YW4iLCJnaXZlbiI6IkRvbmdsZWkiLCJwYXJzZS1uYW1lcyI6ZmFsc2UsImRyb3BwaW5nLXBhcnRpY2xlIjoiIiwibm9uLWRyb3BwaW5nLXBhcnRpY2xlIjoiIn0seyJmYW1pbHkiOiJXYW5nIiwiZ2l2ZW4iOiJZaWZlbiIsInBhcnNlLW5hbWVzIjpmYWxzZSwiZHJvcHBpbmctcGFydGljbGUiOiIiLCJub24tZHJvcHBpbmctcGFydGljbGUiOiIifSx7ImZhbWlseSI6IlRhbmciLCJnaXZlbiI6Ikp1bWluZyIsInBhcnNlLW5hbWVzIjpmYWxzZSwiZHJvcHBpbmctcGFydGljbGUiOiIiLCJub24tZHJvcHBpbmctcGFydGljbGUiOiIifSx7ImZhbWlseSI6IkphaW4iLCJnaXZlbiI6IkRlZXBhbGkiLCJwYXJzZS1uYW1lcyI6ZmFsc2UsImRyb3BwaW5nLXBhcnRpY2xlIjoiIiwibm9uLWRyb3BwaW5nLXBhcnRpY2xlIjoiIn1dLCJjb250YWluZXItdGl0bGUiOiJKb3VybmFsIG9mIEZvb2QgU2NpZW5jZSIsImNvbnRhaW5lci10aXRsZS1zaG9ydCI6IkogRm9vZCBTY2kiLCJET0kiOiIxMC4xMTExLzE3NTAtMzg0MS4xMzU4NyIsIklTU04iOiIxNzUwMzg0MSIsIlBNSUQiOiIyNzk5MjY1MyIsImlzc3VlZCI6eyJkYXRlLXBhcnRzIjpbWzIwMTcsMiwxXV19LCJwYWdlIjoiNDI5LTQzNiIsImFic3RyYWN0IjoiSW4gdGhpcyBzdHVkeSwgc25hcHNob3RzIG9mIG9wZXJhdGluZyBmcmVxdWVuY3kgcHJvZmlsZXMgb2YgZG9tZXN0aWMgbWljcm93YXZlIG92ZW5zIHdlcmUgY29sbGVjdGVkIHRvIHJldmVhbCB0aGUgZXh0ZW50IG9mIG1pY3Jvd2F2ZSBmcmVxdWVuY3kgdmFyaWF0aW9ucyB1bmRlciBkaWZmZXJlbnQgb3BlcmF0aW9uIGNvbmRpdGlvbnMuIEEgY29tcHV0ZXIgc2ltdWxhdGlvbiBtb2RlbCB3YXMgZGV2ZWxvcGVkIGJhc2VkIG9uIHRoZSBmaW5pdGUgZGlmZmVyZW5jZSB0aW1lIGRvbWFpbiBtZXRob2QgdG8gYW5hbHl6ZSB0aGUgaW5mbHVlbmNlIG9mIHRoZSBzaGlmdGluZyBmcmVxdWVuY3kgb24gaGVhdGluZyBwYXR0ZXJucyBvZiBmb29kcyBpbiBhIG1pY3Jvd2F2ZSBvdmVuLiBUaGUgcmVzdWx0cyBzaG93ZWQgdGhhdCB0aGUgb3BlcmF0aW5nIGZyZXF1ZW5jaWVzIG9mIGVtcHR5IGFuZCBsb2FkZWQgZG9tZXN0aWMgbWljcm93YXZlIG92ZW5zIHZhcmllZCB3aWRlbHkgZXZlbiBhbW9uZyBvdmVucyBvZiB0aGUgc2FtZSBtb2RlbCBwdXJjaGFzZWQgb24gdGhlIHNhbWUgZGF0ZS4gRWFjaCBtaWNyb3dhdmUgb3ZlbiBoYWQgaXRzIHVuaXF1ZSBjaGFyYWN0ZXJpc3RpYyBvcGVyYXRpbmcgZnJlcXVlbmNpZXMsIHdoaWNoIHdlcmUgYWxzbyBhZmZlY3RlZCBieSB0aGUgbG9jYXRpb24gYW5kIHNoYXBlIG9mIHRoZSBsb2FkLiBUaGUgc2ltdWxhdGVkIGhlYXRpbmcgcGF0dGVybnMgb2YgYSBnZWxsYW4gZ2VsIG1vZGVsIGZvb2Qgd2hlbiBoZWF0ZWQgb24gYSByb3RhcnkgcGxhdGUgYWdyZWVkIHdlbGwgd2l0aCB0aGUgZXhwZXJpbWVudGFsIHJlc3VsdHMsIHdoaWNoIHN1cHBvcnRlZCB0aGUgcmVsaWFiaWxpdHkgb2YgdGhlIGRldmVsb3BlZCBzaW11bGF0aW9uIG1vZGVsLiBTaW11bGF0aW9uIGluZGljYXRlZCB0aGF0IHRoZSBoZWF0aW5nIHBhdHRlcm5zIG9mIGEgc3RhdGlvbmFyeSBtb2RlbCBmb29kIGxvYWQgY2hhbmdlZCB3aXRoIHRoZSB2YXJ5aW5nIG9wZXJhdGluZyBmcmVxdWVuY3kuIEhvd2V2ZXIsIHRoZSBoZWF0aW5nIHBhdHRlcm4gb2YgYSByb3RhcnkgbW9kZWwgZm9vZCBsb2FkIHdhcyBub3Qgc2Vuc2l0aXZlIHRvIG1pY3Jvd2F2ZSBmcmVxdWVuY2llcyBkdWUgdG8gdGhlIHNldmVyZSBlZGdlIGhlYXRpbmcgb3ZlcnNoYWRvd2luZyB0aGUgZWZmZWN0cyBvZiB0aGUgZnJlcXVlbmN5IHZhcmlhdGlvbnMuIiwicHVibGlzaGVyIjoiQmxhY2t3ZWxsIFB1Ymxpc2hpbmcgSW5jLiIsImlzc3VlIjoiMiIsInZvbHVtZSI6IjgyIn0sImlzVGVtcG9yYXJ5IjpmYWxzZX0seyJpZCI6IjU5MjllODg2LWEwMDktMzcyOC1iMmJhLTc0YjAwMGM2ZDRhNSIsIml0ZW1EYXRhIjp7InR5cGUiOiJhcnRpY2xlLWpvdXJuYWwiLCJpZCI6IjU5MjllODg2LWEwMDktMzcyOC1iMmJhLTc0YjAwMGM2ZDRhNSIsInRpdGxlIjoiSGVhdGluZyBwZXJmb3JtYW5jZSBvZiBtaWNyb3dhdmUgb3ZlbnMgcG93ZXJlZCBieSBtYWduZXRyb24gYW5kIHNvbGlkLXN0YXRlIGdlbmVyYXRvcnMiLCJhdXRob3IiOlt7ImZhbWlseSI6Ilpob3UiLCJnaXZlbiI6Ilh1IiwicGFyc2UtbmFtZXMiOmZhbHNlLCJkcm9wcGluZy1wYXJ0aWNsZSI6IiIsIm5vbi1kcm9wcGluZy1wYXJ0aWNsZSI6IiJ9LHsiZmFtaWx5IjoiUGVkcm93IiwiZ2l2ZW4iOiJQYXRyaWNrIEQuIiwicGFyc2UtbmFtZXMiOmZhbHNlLCJkcm9wcGluZy1wYXJ0aWNsZSI6IiIsIm5vbi1kcm9wcGluZy1wYXJ0aWNsZSI6IiJ9LHsiZmFtaWx5IjoiVGFuZyIsImdpdmVuIjoiWmhvbmd3ZWkiLCJwYXJzZS1uYW1lcyI6ZmFsc2UsImRyb3BwaW5nLXBhcnRpY2xlIjoiIiwibm9uLWRyb3BwaW5nLXBhcnRpY2xlIjoiIn0seyJmYW1pbHkiOiJCb2huZXQiLCJnaXZlbiI6IlN0ZXdhcnQiLCJwYXJzZS1uYW1lcyI6ZmFsc2UsImRyb3BwaW5nLXBhcnRpY2xlIjoiIiwibm9uLWRyb3BwaW5nLXBhcnRpY2xlIjoiIn0seyJmYW1pbHkiOiJTYWJsYW5pIiwiZ2l2ZW4iOiJTaHlhbSBTLiIsInBhcnNlLW5hbWVzIjpmYWxzZSwiZHJvcHBpbmctcGFydGljbGUiOiIiLCJub24tZHJvcHBpbmctcGFydGljbGUiOiIifSx7ImZhbWlseSI6IlRhbmciLCJnaXZlbiI6Ikp1bWluZyIsInBhcnNlLW5hbWVzIjpmYWxzZSwiZHJvcHBpbmctcGFydGljbGUiOiIiLCJub24tZHJvcHBpbmctcGFydGljbGUiOiIifV0sImNvbnRhaW5lci10aXRsZSI6Iklubm92YXRpdmUgRm9vZCBTY2llbmNlIGFuZCBFbWVyZ2luZyBUZWNobm9sb2dpZXMiLCJET0kiOiIxMC4xMDE2L2ouaWZzZXQuMjAyMi4xMDMyNDAiLCJJU1NOIjoiMTQ2Njg1NjQiLCJpc3N1ZWQiOnsiZGF0ZS1wYXJ0cyI6W1syMDIzLDEsMV1dfSwiYWJzdHJhY3QiOiJNYWduZXRyb25zIGFyZSB0aGUgbW9zdCBjb21tb24gbWljcm93YXZlIHBvd2VyIHNvdXJjZXMuIEhvd2V2ZXIsIHZhcmlhdGlvbiBvZiBvdXRwdXQgZnJlcXVlbmNpZXMgb2YgbWFnbmV0cm9ucyBtYWtlcyBoZWF0aW5nIHBhdHRlcm5zIG9mIGZvb2RzIGluIG11bHRpLW1vZGUgbWljcm93YXZlIGNhdml0aWVzIHJhbmRvbSBhbmQgdW5wcmVkaWN0YWJsZS4gSXQgaXMgZGVzaXJhYmxlIHRvIGZpbmQgZWZmZWN0aXZlIGFsdGVybmF0aXZlcywgc3VjaCBhcyBzb2xpZC1zdGF0ZSBtaWNyb3dhdmUgZ2VuZXJhdG9ycy4gSGVyZSwgd2UgY29tcGFyZWQgdGhlIGZyZXF1ZW5jeSBzcGVjdHJhIG9mIG1hZ25ldHJvbnMgYW5kIHNvbGlkLXN0YXRlIGdlbmVyYXRvcnMgdG8gZXZhbHVhdGUgdGhlaXIgaW5mbHVlbmNlIG9uIHRoZSBoZWF0aW5nIHBlcmZvcm1hbmNlIG9mIG1pY3Jvd2F2ZSBvdmVucy4gUmVzdWx0cyBzaG93ZWQgdGhhdCB0aGUgc3BlY3RydW0gKGkuZS4sIHBlYWsgZnJlcXVlbmN5IGFuZCBiYW5kd2lkdGgpIG9mIG1pY3Jvd2F2ZXMgZnJvbSB0aGUgbWFnbmV0cm9uIHZhcmllZCBkZXBlbmRpbmcgb24gdGhlIGZvb2QgYW5kIGZvb2QgcG9zaXRpb24gYW5kIHZhcmllZCBjb25zaWRlcmFibHkgYmV0d2VlbiBpbmRpdmlkdWFsIG92ZW5zIG9mIHRoZSBzYW1lIG1vZGVsLiBJbiBjb250cmFzdCwgdGhlIHNvbGlkLXN0YXRlIG1pY3Jvd2F2ZSBnZW5lcmF0b3IgcHJvdmlkZWQgbWljcm93YXZlcyBub3Qgb25seSBhdCBleGFjdGx5IHRoZSBzZXQgZnJlcXVlbmN5IGJ1dCBhbHNvIHdpdGhpbiBhIG5hcnJvdyBiYW5kLCByZWdhcmRsZXNzIG9mIGZvb2QgbG9hZHMuIFRoYXQgaXMsIHNvbGlkLXN0YXRlIGdlbmVyYXRvcnMgaGFkIGJldHRlciBzcGVjdHJhbCBxdWFsaXR5IHRoYW4gdGhhdCBmcm9tIG1hZ25ldHJvbnMuIEFzIGEgcmVzdWx0LCBzb2xpZC1zdGF0ZSBnZW5lcmF0b3JzIHdvdWxkIHByb3ZpZGUgcHJlZGljdGFibGUgYW5kIHN0YWJsZSBoZWF0aW5nIHBhdHRlcm5zIG9mIGZvb2RzIHRoYXQgY2Fubm90IGJlIGFjaGlldmVkIHdpdGggbWFnbmV0cm9ucy4gVGhlcmVmb3JlLCBzb2xpZC1zdGF0ZSBnZW5lcmF0b3JzIGNyZWF0ZSBuZXcgb3Bwb3J0dW5pdGllcyBpbiBkZXNpZ25pbmcgbmV4dC1nZW5lcmF0aW9uIG1pY3Jvd2F2ZSBzeXN0ZW1zIHdpdGggaGlnaCBoZWF0aW5nIHBlcmZvcm1hbmNlLiBJbmR1c3RyaWFsIHJlbGV2YW5jZTogSGVhdGluZyBwYXR0ZXJucyBvZiBmb29kcyBpbiBtYWduZXRyb24tcG93ZXJlZCBtdWx0aS1tb2RlIGNhdml0aWVzIGFyZSByYW5kb20gYW5kIHVucHJlZGljdGFibGUsIGxpbWl0aW5nIHRoZSB1c2Ugb2YgbWljcm93YXZlIGhlYXRpbmcgdG8gYWRkcmVzcyBmb29kIHNhZmV0eSBpc3N1ZXMuIFNvbGlkLXN0YXRlIG1pY3Jvd2F2ZSBnZW5lcmF0b3JzIGhhdmUgdGhlIHBvdGVudGlhbCB0byBvdmVyY29tZSB0aGlzIGRyYXdiYWNrIGJ5IHByb3ZpZGluZyBiZXR0ZXIgc3BlY3RyYWwgcXVhbGl0eSB0aGFuIG1hZ25ldHJvbnMsIGFzIHNob3duIGluIHRoaXMgc3R1ZHkuIEluIGFkZGl0aW9uLCB0aGUgbWV0aG9kb2xvZ3kgZGV2ZWxvcGVkIGluIHRoaXMgd29yayB0byBtZWFzdXJlIHRoZSBmcmVxdWVuY3kgc3BlY3RydW0gb2YgbWljcm93YXZlIGdlbmVyYXRvcnMgaXMgaGVscGZ1bCBpbiBpbXByb3ZpbmcgdGhlIGFjY3VyYWN5IG9mIGNvbXB1dGVyIHNpbXVsYXRpb25zLiBUaGlzIHN0dWR5IHByb3ZpZGVzIGZ1bmRhbWVudGFsIGluZm9ybWF0aW9uIGFuZCB1c2VmdWwgZ3VpZGFuY2UgdG8gdGhlIGZvb2QgaW5kdXN0cnkgb24gZGVzaWduaW5nIGFuZCBtYXRoZW1hdGljYWxseSBtb2RlbGxpbmcgc29saWQtc3RhdGUgcG93ZXJlZCBtaWNyb3dhdmUgaGVhdGluZyBzeXN0ZW1zLiIsInB1Ymxpc2hlciI6IkVsc2V2aWVyIEx0ZCIsInZvbHVtZSI6IjgzIiwiY29udGFpbmVyLXRpdGxlLXNob3J0IjoiIn0sImlzVGVtcG9yYXJ5IjpmYWxzZX1dfQ=="/>
          <w:id w:val="-2026246347"/>
          <w:placeholder>
            <w:docPart w:val="CAA45A869E21C240A219AC10E552B33F"/>
          </w:placeholder>
        </w:sdtPr>
        <w:sdtContent>
          <w:r w:rsidR="00A578C1" w:rsidRPr="00154C86">
            <w:rPr>
              <w:color w:val="000000"/>
            </w:rPr>
            <w:t xml:space="preserve">(Luan et al. 2017; Zhou, </w:t>
          </w:r>
          <w:proofErr w:type="spellStart"/>
          <w:r w:rsidR="00A578C1" w:rsidRPr="00154C86">
            <w:rPr>
              <w:color w:val="000000"/>
            </w:rPr>
            <w:t>Pedrow</w:t>
          </w:r>
          <w:proofErr w:type="spellEnd"/>
          <w:r w:rsidR="00A578C1" w:rsidRPr="00154C86">
            <w:rPr>
              <w:color w:val="000000"/>
            </w:rPr>
            <w:t>, et al. 2023)</w:t>
          </w:r>
        </w:sdtContent>
      </w:sdt>
      <w:r w:rsidRPr="00154C86">
        <w:rPr>
          <w:color w:val="000000"/>
        </w:rPr>
        <w:t xml:space="preserve">. Addressing these challenges is crucial to ensure consistent and reliable microwave heating that preserves the food's quality and safety. </w:t>
      </w:r>
    </w:p>
    <w:p w14:paraId="7452CE6E" w14:textId="77777777" w:rsidR="00A3281B" w:rsidRPr="00154C86" w:rsidRDefault="00A3281B" w:rsidP="001D7EA6">
      <w:pPr>
        <w:rPr>
          <w:color w:val="000000" w:themeColor="text1"/>
        </w:rPr>
      </w:pPr>
    </w:p>
    <w:p w14:paraId="5AED3BCC" w14:textId="6D269247" w:rsidR="001D7EA6" w:rsidRPr="00154C86" w:rsidRDefault="001D7EA6" w:rsidP="001D7EA6">
      <w:pPr>
        <w:rPr>
          <w:color w:val="000000" w:themeColor="text1"/>
        </w:rPr>
      </w:pPr>
      <w:r w:rsidRPr="00154C86">
        <w:t>Various techniques</w:t>
      </w:r>
      <w:r w:rsidR="00A3281B" w:rsidRPr="00154C86">
        <w:t xml:space="preserve"> have been</w:t>
      </w:r>
      <w:r w:rsidRPr="00154C86">
        <w:t xml:space="preserve"> employed in modern microwave ovens to achieve uniformity in microwave heating. These include rotating turntables</w:t>
      </w:r>
      <w:r w:rsidR="0068000F" w:rsidRPr="00154C86">
        <w:t xml:space="preserve"> a</w:t>
      </w:r>
      <w:r w:rsidRPr="00154C86">
        <w:t>nd mode stirrers</w:t>
      </w:r>
      <w:r w:rsidR="008E7CE2" w:rsidRPr="00154C86">
        <w:t>,</w:t>
      </w:r>
      <w:r w:rsidRPr="00154C86">
        <w:t xml:space="preserve"> </w:t>
      </w:r>
      <w:r w:rsidR="008E7CE2" w:rsidRPr="00154C86">
        <w:t>disrupting</w:t>
      </w:r>
      <w:r w:rsidRPr="00154C86">
        <w:t xml:space="preserve"> the fixed thermal pattern and electric field distribution within the oven cavity leading to better uniformity</w:t>
      </w:r>
      <w:sdt>
        <w:sdtPr>
          <w:rPr>
            <w:color w:val="000000"/>
          </w:rPr>
          <w:tag w:val="MENDELEY_CITATION_v3_eyJjaXRhdGlvbklEIjoiTUVOREVMRVlfQ0lUQVRJT05fZWU3N2ViNTEtOGY4YS00YzQwLWIxZDctYTVmNjdjMGIwMzQ4IiwicHJvcGVydGllcyI6eyJub3RlSW5kZXgiOjB9LCJpc0VkaXRlZCI6ZmFsc2UsIm1hbnVhbE92ZXJyaWRlIjp7ImlzTWFudWFsbHlPdmVycmlkZGVuIjpmYWxzZSwiY2l0ZXByb2NUZXh0IjoiKFBsYXphLUdvbnrDoWxleiBldCBhbC4gMjAwNTsgR2VlZGlwYWxsaSBldCBhbC4gMjAwNykiLCJtYW51YWxPdmVycmlkZVRleHQiOiIifSwiY2l0YXRpb25JdGVtcyI6W3siaWQiOiJhNjc4MTAwMy1iYjdlLTM0YjAtYTAxMy05Yjg2Y2NkYjdkZDUiLCJpdGVtRGF0YSI6eyJ0eXBlIjoiYXJ0aWNsZS1qb3VybmFsIiwiaWQiOiJhNjc4MTAwMy1iYjdlLTM0YjAtYTAxMy05Yjg2Y2NkYjdkZDUiLCJ0aXRsZSI6Ik1vZGVsaW5nIHRoZSBoZWF0aW5nIHVuaWZvcm1pdHkgY29udHJpYnV0ZWQgYnkgYSByb3RhdGluZyB0dXJudGFibGUgaW4gbWljcm93YXZlIG92ZW5zIiwiYXV0aG9yIjpbeyJmYW1pbHkiOiJHZWVkaXBhbGxpIiwiZ2l2ZW4iOiJTLiBTLlIuIiwicGFyc2UtbmFtZXMiOmZhbHNlLCJkcm9wcGluZy1wYXJ0aWNsZSI6IiIsIm5vbi1kcm9wcGluZy1wYXJ0aWNsZSI6IiJ9LHsiZmFtaWx5IjoiUmFrZXNoIiwiZ2l2ZW4iOiJWLiIsInBhcnNlLW5hbWVzIjpmYWxzZSwiZHJvcHBpbmctcGFydGljbGUiOiIiLCJub24tZHJvcHBpbmctcGFydGljbGUiOiIifSx7ImZhbWlseSI6IkRhdHRhIiwiZ2l2ZW4iOiJBLiBLLiIsInBhcnNlLW5hbWVzIjpmYWxzZSwiZHJvcHBpbmctcGFydGljbGUiOiIiLCJub24tZHJvcHBpbmctcGFydGljbGUiOiIifV0sImNvbnRhaW5lci10aXRsZSI6IkpvdXJuYWwgb2YgRm9vZCBFbmdpbmVlcmluZyIsImNvbnRhaW5lci10aXRsZS1zaG9ydCI6IkogRm9vZCBFbmciLCJET0kiOiIxMC4xMDE2L2ouamZvb2RlbmcuMjAwNy4wMi4wNTAiLCJJU1NOIjoiMDI2MDg3NzQiLCJpc3N1ZWQiOnsiZGF0ZS1wYXJ0cyI6W1syMDA3LDEwXV19LCJwYWdlIjoiMzU5LTM2OCIsImFic3RyYWN0IjoiVGhlIHJvbGUgb2YgYSBjYXJvdXNlbCBpbiBpbXByb3ZpbmcgaGVhdGluZyB1bmlmb3JtaXR5IG9mIGZvb2QgaW4gYSBtaWNyb3dhdmUgb3ZlbiBpcyBzdHVkaWVkLiBBIHBoeXNpY3MtYmFzZWQgY29tcHV0YXRpb25hbCBtb2RlbCBpcyBkZXZlbG9wZWQgY291cGxpbmcgdGhlIE1heHdlbGwncyBlcXVhdGlvbnMgZm9yIGVsZWN0cm9tYWduZXRpY3MgYW5kIGVuZXJneSBlcXVhdGlvbiBmb3IgaGVhdGluZyBpbnNpZGUgYSBtaWNyb3dhdmUgb3ZlbiB3aXRoIGZvb2QgbG9hZC4gVGhlIG1vZGVsIGlzIHNvbHZlZCBudW1lcmljYWxseSB1c2luZyBhIGZpbml0ZSBlbGVtZW50IGJhc2VkIGNvbXB1dGF0aW9uYWwgc29mdHdhcmUuIFRyYW5zaWVudCBzaW11bGF0aW9uIG9mIHRoZSBoZWF0aW5nIHByb2Nlc3MgaXMgZG9uZSBieSBjb25zaWRlcmluZyB0aGUgcm90YXRpb24gb2YgdGhlIHR1cm50YWJsZSBieSByZXBlYXRpbmcgdGhlIGNvbXB1dGF0aW9ucyBmb3IgZGlzY3JldGUgYW5ndWxhciBwb3NpdGlvbnMgb2YgdGhlIHR1cm50YWJsZS4gVGhlIG1vZGVsIGlzIGV4cGVyaW1lbnRhbGx5IHZhbGlkYXRlZCBieSBtZWFzdXJlbWVudHMgb2YgcG9pbnQgdGVtcGVyYXR1cmVzIHVzaW5nIGZpYmVyIG9wdGljIHByb2Jlcy4gUG93ZXIgYWJzb3JiZWQgaW4gdGhlIGZvb2QgYXMgYSBmdW5jdGlvbiBvZiB0aGUgYW5nbGUgb2Ygcm90YXRpb24gb2YgdGhlIHR1cm50YWJsZSBjb3ZlcmluZyB0aGUgZW50aXJlIGN5Y2xlIGlzIGF2YWlsYWJsZSBmb3IgdGhlIGZpcnN0IHRpbWUuIFVzaW5nIHZhcmlvdXMgbWVhc3VyZXMgb2YgaGVhdGluZyB1bmlmb3JtaXR5LCBpdCBpcyBzaG93biB0aGF0IHRoZSBjYXJvdXNlbCBoZWxwcyBpbiBpbmNyZWFzaW5nIHRoZSB0ZW1wZXJhdHVyZSB1bmlmb3JtaXR5IG9mIHRoZSBmb29kIGJ5IGFib3V0IDQwJS4gwqkgMjAwNyBFbHNldmllciBMdGQuIEFsbCByaWdodHMgcmVzZXJ2ZWQuIiwiaXNzdWUiOiIzIiwidm9sdW1lIjoiODIifSwiaXNUZW1wb3JhcnkiOmZhbHNlfSx7ImlkIjoiZWRiNjVhMjMtMmZiYS0zZTQyLWI3ZjMtZjdlMWEwY2E2YjgyIiwiaXRlbURhdGEiOnsidHlwZSI6ImFydGljbGUtam91cm5hbCIsImlkIjoiZWRiNjVhMjMtMmZiYS0zZTQyLWI3ZjMtZjdlMWEwY2E2YjgyIiwidGl0bGUiOiJFZmZlY3Qgb2YgbW9kZS1zdGlycmVyIGNvbmZpZ3VyYXRpb25zIG9uIGRpZWxlY3RyaWMgaGVhdGluZyBwZXJmb3JtYW5jZSBpbiBtdWx0aW1vZGUgbWljcm93YXZlIGFwcGxpY2F0b3JzIiwiYXV0aG9yIjpbeyJmYW1pbHkiOiJQbGF6YS1Hb256w6FsZXoiLCJnaXZlbiI6IlBlZHJvIiwicGFyc2UtbmFtZXMiOmZhbHNlLCJkcm9wcGluZy1wYXJ0aWNsZSI6IiIsIm5vbi1kcm9wcGluZy1wYXJ0aWNsZSI6IiJ9LHsiZmFtaWx5IjoiTW9uesOzLUNhYnJlcmEiLCJnaXZlbiI6Ikp1YW4iLCJwYXJzZS1uYW1lcyI6ZmFsc2UsImRyb3BwaW5nLXBhcnRpY2xlIjoiIiwibm9uLWRyb3BwaW5nLXBhcnRpY2xlIjoiIn0seyJmYW1pbHkiOiJDYXRhbMOhLUNpdmVyYSIsImdpdmVuIjoiSm9zw6kgTS4iLCJwYXJzZS1uYW1lcyI6ZmFsc2UsImRyb3BwaW5nLXBhcnRpY2xlIjoiIiwibm9uLWRyb3BwaW5nLXBhcnRpY2xlIjoiIn0seyJmYW1pbHkiOiJTw6FuY2hlei1IZXJuw6FuZGV6IiwiZ2l2ZW4iOiJEYXZpZCIsInBhcnNlLW5hbWVzIjpmYWxzZSwiZHJvcHBpbmctcGFydGljbGUiOiIiLCJub24tZHJvcHBpbmctcGFydGljbGUiOiIifV0sImNvbnRhaW5lci10aXRsZSI6IklFRUUgVHJhbnNhY3Rpb25zIG9uIE1pY3Jvd2F2ZSBUaGVvcnkgYW5kIFRlY2huaXF1ZXMiLCJjb250YWluZXItdGl0bGUtc2hvcnQiOiJJRUVFIFRyYW5zIE1pY3JvdyBUaGVvcnkgVGVjaCIsIkRPSSI6IjEwLjExMDkvVE1UVC4yMDA1Ljg0NzA2NiIsIklTU04iOiIwMDE4OTQ4MCIsImlzc3VlZCI6eyJkYXRlLXBhcnRzIjpbWzIwMDUsNV1dfSwicGFnZSI6IjE2OTktMTcwNSIsImFic3RyYWN0IjoiSW4gdGhpcyBwYXBlciwgc2V2ZXJhbCBtb2RlLXN0aXJyZXIgY29uZmlndXJhdGlvbnMgYXJlIGNvbXBhcmVkIGluIG9yZGVyIHRvIGVzdGFibGlzaCB0aGVpciBpbmZsdWVuY2Ugb24gdGhlIGVsZWN0cmljLWZpZWxkIHVuaWZvcm1pdHkgd2l0aGluIGFuIGlycmFkaWF0ZWQgZGllbGVjdHJpYyBzYW1wbGUgaW5zZXJ0ZWQgaW4gYSBtaWNyb3dhdmUtaGVhdGluZyBhcHBsaWNhdG9yLiBUd28gZGlmZmVyZW50IHNjZW5hcmlvcyBhcmUgZXZhbHVhdGVkIHdpdGggbWV0YWxsaWMgc2hlZXRzIG1vdmluZyBpbnNpZGUgdGhlIG11bHRpbW9kZSBhcHBsaWNhdG9yLiBUaGUgZGlmZmVyZW50IHN0aXJyZXIgY29uZmlndXJhdGlvbnMgYXJlIHRlc3RlZCBhbmQgY29tcGFyZWQgZm9yIGxvdy0sIG1lZGl1bS0sIGFuZCBoaWdoLWxvc3MgZGllbGVjdHJpYyBzYW1wbGUgbWF0ZXJpYWxzLiBBZGRpdGlvbmFsbHksIGEgc3RyYWlnaHRmb3J3YXJkIHByb2NlZHVyZSBiYXNlZCBvbiBhIGdlbmVyYWxpemVkIHBsYW5lLXdhdmUgYXBwcm9hY2ggaXMgcHJvcG9zZWQgYW5kIGV2YWx1YXRlZCBhcyBhIGNvbXB1dGF0aW9uYWxseSBlZmZpY2llbnQgYWx0ZXJuYXRpdmUgZm9yIGNhbGN1bGF0aW5nIHRoZSBlbGVjdHJpYy1maWVsZCBkaXN0cmlidXRpb24gaW5zaWRlIG1hdGVyaWFscyBwcm9jZXNzZWQgaW4gdGhlc2UgbWljcm93YXZlIGFwcGxpY2F0b3JzIHdpdGggbW9kZSBzdGlycmVycy4gQWx0aG91Z2ggdmVyeSBkaWZmZXJlbnQgZWxlY3RyaWMgcGF0dGVybnMgYXJlIGFjaGlldmVkIGRlcGVuZGluZyBvbiBzdGlycmVyIGdlb21ldHJ5IGFuZCBzYW1wbGUgcGVybWl0dGl2aXR5LCB0aGUgcGxhbmUtd2F2ZSBhcHByb2FjaCBoYXMgYmVlbiBzaG93biB0byBwcm92aWRlIGEgdmVyeSBnb29kIGFwcHJveGltYXRpb24gZm9yIG1lZGl1bSBhbmQgaGlnaCBsb3NzeSBkaWVsZWN0cmljIG1hdGVyaWFscy4gwqkgMjAwNSBJRUVFLiIsImlzc3VlIjoiNSIsInZvbHVtZSI6IjUzIn0sImlzVGVtcG9yYXJ5IjpmYWxzZX1dfQ=="/>
          <w:id w:val="1150025918"/>
          <w:placeholder>
            <w:docPart w:val="DefaultPlaceholder_-1854013440"/>
          </w:placeholder>
        </w:sdtPr>
        <w:sdtContent>
          <w:r w:rsidR="00A578C1" w:rsidRPr="00154C86">
            <w:rPr>
              <w:color w:val="000000"/>
            </w:rPr>
            <w:t>(Plaza-González et al. 2005; Geedipalli et al. 2007)</w:t>
          </w:r>
        </w:sdtContent>
      </w:sdt>
      <w:r w:rsidRPr="00154C86">
        <w:t>.</w:t>
      </w:r>
      <w:r w:rsidRPr="00154C86">
        <w:rPr>
          <w:color w:val="000000" w:themeColor="text1"/>
        </w:rPr>
        <w:t xml:space="preserve"> </w:t>
      </w:r>
      <w:r w:rsidRPr="00154C86">
        <w:t xml:space="preserve">Additionally, operational strategies such as intermittent heating, multiple power sources, frequency shifting heating, and power level control are implemented to enhance the microwave heating process. These methods, along with other process control approaches, contribute to improving overall performance </w:t>
      </w:r>
      <w:sdt>
        <w:sdtPr>
          <w:rPr>
            <w:color w:val="000000"/>
          </w:rPr>
          <w:tag w:val="MENDELEY_CITATION_v3_eyJjaXRhdGlvbklEIjoiTUVOREVMRVlfQ0lUQVRJT05fZjYxMmVjM2MtN2UwNy00MDc4LWE2NzMtZmY1MTNiM2JkNjFjIiwicHJvcGVydGllcyI6eyJub3RlSW5kZXgiOjB9LCJpc0VkaXRlZCI6ZmFsc2UsIm1hbnVhbE92ZXJyaWRlIjp7ImlzTWFudWFsbHlPdmVycmlkZGVuIjpmYWxzZSwiY2l0ZXByb2NUZXh0IjoiKEF0dW9ud3UgYW5kIFRhc3NvdSAyMDE4KSIsIm1hbnVhbE92ZXJyaWRlVGV4dCI6IiJ9LCJjaXRhdGlvbkl0ZW1zIjpbeyJpZCI6IjEyNmNlMDU3LTFhOWMtMzEwMS1iZDUwLTYxNGU2NmNmYmM2MyIsIml0ZW1EYXRhIjp7InR5cGUiOiJhcnRpY2xlIiwiaWQiOiIxMjZjZTA1Ny0xYTljLTMxMDEtYmQ1MC02MTRlNjZjZmJjNjMiLCJ0aXRsZSI6IlF1YWxpdHkgYXNzdXJhbmNlIGluIG1pY3Jvd2F2ZSBmb29kIHByb2Nlc3NpbmcgYW5kIHRoZSBlbmFibGluZyBwb3RlbnRpYWxzIG9mIHNvbGlkLXN0YXRlIHBvd2VyIGdlbmVyYXRvcnM6IEEgcmV2aWV3IiwiYXV0aG9yIjpbeyJmYW1pbHkiOiJBdHVvbnd1IiwiZ2l2ZW4iOiJKLiBDLiIsInBhcnNlLW5hbWVzIjpmYWxzZSwiZHJvcHBpbmctcGFydGljbGUiOiIiLCJub24tZHJvcHBpbmctcGFydGljbGUiOiIifSx7ImZhbWlseSI6IlRhc3NvdSIsImdpdmVuIjoiUy4gQS4iLCJwYXJzZS1uYW1lcyI6ZmFsc2UsImRyb3BwaW5nLXBhcnRpY2xlIjoiIiwibm9uLWRyb3BwaW5nLXBhcnRpY2xlIjoiIn1dLCJjb250YWluZXItdGl0bGUiOiJKb3VybmFsIG9mIEZvb2QgRW5naW5lZXJpbmciLCJjb250YWluZXItdGl0bGUtc2hvcnQiOiJKIEZvb2QgRW5nIiwiRE9JIjoiMTAuMTAxNi9qLmpmb29kZW5nLjIwMTguMDQuMDA5IiwiSVNTTiI6IjAyNjA4Nzc0IiwiaXNzdWVkIjp7ImRhdGUtcGFydHMiOltbMjAxOCwxMCwxXV19LCJwYWdlIjoiMS0xNSIsImFic3RyYWN0IjoiVGhlIHdpZGVzcHJlYWQgZGVwbG95bWVudCBvZiBtaWNyb3dhdmVzIGluIGRvbWVzdGljLCBjb21tZXJjaWFsIGFuZCBpbmR1c3RyaWFsIGZvb2QgcHJvY2Vzc2luZyBvcGVyYXRpb25zLCBuZWNlc3NpdGF0ZXMgcXVhbGl0eSBhc3N1cmFuY2UuIFRoaXMgcmV2aWV3IGNyaXRpY2FsbHkgYXNzZXNzZXMga2V5IG1pY3Jvd2F2ZWQtZm9vZCBxdWFsaXR5IGFzc3VyYW5jZSBpc3N1ZXMgc3VjaCBhcyBwcm9jZXNzIGxldGhhbGl0eSwgcHJvZHVjdCBkZWdyYWRhdGlvbiBtZWNoYW5pc21zLCBub24tdW5pZm9ybSBoZWF0aW5nIGFuZCB2b2x1bWV0cmljIHRlbXBlcmF0dXJlIHNlbnNpbmcuIE5vbi11bmlmb3JtIGhlYXRpbmcsIHRoZSByb290LWNhdXNlIG9mIHF1YWxpdHkgYXNzdXJhbmNlIHByb2JsZW1zLCBpcyBzaG93biB0byBoYXZlIG5lZ2F0aXZlIGNvbnNlcXVlbmNlcyBvbiBwcm9jZXNzIGVuZXJneSBjb25zdW1wdGlvbiwgYW5kIGxpbmtlZCB0byB0aGUgcG9vciBjb250cm9sbGFiaWxpdHkgb2YgY29udmVudGlvbmFsIG1pY3Jvd2F2ZSBwb3dlciBzb3VyY2VzLCBtYWduZXRyb25zLiBBIGNhc2UgaXMgdGhlcmVmb3JlIG1hZGUgZm9yIHRoZSB1c2Ugb2Ygc29saWQtc3RhdGUgZ2VuZXJhdG9ycyBhcyBhbHRlcm5hdGl2ZSBwb3dlciBzb3VyY2VzIGJ5IGEgY29zdC1iZW5lZml0IGFuYWx5c2lzLCB3aGljaCBpbmNsdWRlcyBlbmVyZ3kgYW5kIHJlbGlhYmlsaXR5IGFzcGVjdHMuIFRoZSBmZWFzaWJpbGl0eSBvZiBhIHBhcmFkaWdtIHNoaWZ0IHRvIHNvbGlkLXN0YXRlIHBvd2VyIGRlbGl2ZXJ5IGluIHRoZSBkZXZlbG9wbWVudCBvZiBzbWFydCBwcm9jZXNzaW5nIHN5c3RlbXMsIGlzIHNob3duLCBhbmQgcG90ZW50aWFsIGNvbW1lcmNpYWxpc2F0aW9uIG9wcG9ydHVuaXRpZXMsIGlkZW50aWZpZWQuIiwicHVibGlzaGVyIjoiRWxzZXZpZXIgTHRkIiwidm9sdW1lIjoiMjM0In0sImlzVGVtcG9yYXJ5IjpmYWxzZX1dfQ=="/>
          <w:id w:val="-897283359"/>
          <w:placeholder>
            <w:docPart w:val="CAA45A869E21C240A219AC10E552B33F"/>
          </w:placeholder>
        </w:sdtPr>
        <w:sdtContent>
          <w:r w:rsidR="00A578C1" w:rsidRPr="00154C86">
            <w:rPr>
              <w:color w:val="000000"/>
            </w:rPr>
            <w:t>(</w:t>
          </w:r>
          <w:proofErr w:type="spellStart"/>
          <w:r w:rsidR="00A578C1" w:rsidRPr="00154C86">
            <w:rPr>
              <w:color w:val="000000"/>
            </w:rPr>
            <w:t>Atuonwu</w:t>
          </w:r>
          <w:proofErr w:type="spellEnd"/>
          <w:r w:rsidR="00A578C1" w:rsidRPr="00154C86">
            <w:rPr>
              <w:color w:val="000000"/>
            </w:rPr>
            <w:t xml:space="preserve"> and </w:t>
          </w:r>
          <w:proofErr w:type="spellStart"/>
          <w:r w:rsidR="00A578C1" w:rsidRPr="00154C86">
            <w:rPr>
              <w:color w:val="000000"/>
            </w:rPr>
            <w:t>Tassou</w:t>
          </w:r>
          <w:proofErr w:type="spellEnd"/>
          <w:r w:rsidR="00A578C1" w:rsidRPr="00154C86">
            <w:rPr>
              <w:color w:val="000000"/>
            </w:rPr>
            <w:t xml:space="preserve"> 2018)</w:t>
          </w:r>
        </w:sdtContent>
      </w:sdt>
      <w:r w:rsidRPr="00154C86">
        <w:t>.</w:t>
      </w:r>
    </w:p>
    <w:p w14:paraId="5A1BEF2E" w14:textId="77777777" w:rsidR="001D7EA6" w:rsidRPr="00154C86" w:rsidRDefault="001D7EA6" w:rsidP="001D7EA6">
      <w:pPr>
        <w:rPr>
          <w:color w:val="000000" w:themeColor="text1"/>
        </w:rPr>
      </w:pPr>
    </w:p>
    <w:p w14:paraId="0EE98B26" w14:textId="30F6459A" w:rsidR="001D7EA6" w:rsidRPr="00154C86" w:rsidRDefault="001D7EA6" w:rsidP="001D7EA6">
      <w:pPr>
        <w:rPr>
          <w:color w:val="000000" w:themeColor="text1"/>
        </w:rPr>
      </w:pPr>
      <w:r w:rsidRPr="00154C86">
        <w:t xml:space="preserve">A notable advancement in this regard is the solid-state microwave generator, which combines all these improvements into a single system and </w:t>
      </w:r>
      <w:r w:rsidR="005C1A86" w:rsidRPr="00154C86">
        <w:t>can potentially</w:t>
      </w:r>
      <w:r w:rsidRPr="00154C86">
        <w:t xml:space="preserve"> improve the microwave heating process by disturbing the standing wave pattern </w:t>
      </w:r>
      <w:sdt>
        <w:sdtPr>
          <w:rPr>
            <w:color w:val="000000"/>
          </w:rPr>
          <w:tag w:val="MENDELEY_CITATION_v3_eyJjaXRhdGlvbklEIjoiTUVOREVMRVlfQ0lUQVRJT05fNzU4NDZiZTAtZTgyNi00ZTc4LThjNDctMDIwNWJlMDA0NGZiIiwicHJvcGVydGllcyI6eyJub3RlSW5kZXgiOjB9LCJpc0VkaXRlZCI6ZmFsc2UsIm1hbnVhbE92ZXJyaWRlIjp7ImlzTWFudWFsbHlPdmVycmlkZGVuIjp0cnVlLCJjaXRlcHJvY1RleHQiOiIoWWFuZyBhbmQgQ2hlbiAyMDIyKSIsIm1hbnVhbE92ZXJyaWRlVGV4dCI6IihZYW5nIGFuZCBDaGVuLCAyMDIyKSJ9LCJjaXRhdGlvbkl0ZW1zIjpbeyJpZCI6IjZlZmQ0NTc2LWMyZTktMzg5OS1iYTlkLWNiMDcyMWY3NmU1NSIsIml0ZW1EYXRhIjp7InR5cGUiOiJhcnRpY2xlLWpvdXJuYWwiLCJpZCI6IjZlZmQ0NTc2LWMyZTktMzg5OS1iYTlkLWNiMDcyMWY3NmU1NSIsInRpdGxlIjoiRHluYW1pYyBzb2xpZC1zdGF0ZSBtaWNyb3dhdmUgZGVmcm9zdGluZyBzdHJhdGVneSB3aXRoIHNoaWZ0aW5nIGZyZXF1ZW5jeSBhbmQgYWRhcHRpdmUgcG93ZXIgaW1wcm92ZXMgdGhhd2luZyBwZXJmb3JtYW5jZSIsImF1dGhvciI6W3siZmFtaWx5IjoiWWFuZyIsImdpdmVuIjoiUmFuIiwicGFyc2UtbmFtZXMiOmZhbHNlLCJkcm9wcGluZy1wYXJ0aWNsZSI6IiIsIm5vbi1kcm9wcGluZy1wYXJ0aWNsZSI6IiJ9LHsiZmFtaWx5IjoiQ2hlbiIsImdpdmVuIjoiSmlhamlhIiwicGFyc2UtbmFtZXMiOmZhbHNlLCJkcm9wcGluZy1wYXJ0aWNsZSI6IiIsIm5vbi1kcm9wcGluZy1wYXJ0aWNsZSI6IiJ9XSwiY29udGFpbmVyLXRpdGxlIjoiSW5ub3ZhdGl2ZSBGb29kIFNjaWVuY2UgYW5kIEVtZXJnaW5nIFRlY2hub2xvZ2llcyIsIkRPSSI6IjEwLjEwMTYvai5pZnNldC4yMDIyLjEwMzE1NyIsIklTU04iOiIxNDY2ODU2NCIsImlzc3VlZCI6eyJkYXRlLXBhcnRzIjpbWzIwMjIsMTAsMV1dfSwiYWJzdHJhY3QiOiJOb251bmlmb3JtIG1pY3Jvd2F2ZSBoZWF0aW5nIGNhdXNlcyBsb2NhbGl6ZWQgb3Zlci1oZWF0aW5nIGluIGZyb3plbiBmb29kIHByb2R1Y3RzLCBsb3dlcmluZyB0aGUgcXVhbGl0eSBvZiB0aGUgdGhhd2VkIHByb2R1Y3RzLiBUaGUgc29saWQtc3RhdGUgbWljcm93YXZlIHN5c3RlbSBoYXMgdGhlIHBvdGVudGlhbCB0byBlbmhhbmNlIGhlYXRpbmcgcGVyZm9ybWFuY2UgYXMgaXQgcHJvdmlkZXMgZmxleGlibGUgY29udHJvbCBvdmVyIG1pY3Jvd2F2ZSBwYXJhbWV0ZXJzLCBlLmcuLCBmcmVxdWVuY3kgYW5kIHBvd2VyLiBUaGUgcmVhbC10aW1lIGNvbGxlY3RlZCBtaWNyb3dhdmUgcG93ZXIgcmVmbGVjdGlvbiBlbmFibGVzIGR5bmFtaWMgcGFyYW1ldGVyIGNvbnRyb2wuIFRoaXMgc3R1ZHkgZGV2ZWxvcGVkIHR3byBkeW5hbWljIHNvbGlkLXN0YXRlIGRlZnJvc3Rpbmcgc3RyYXRlZ2llczogMSkgc2VsZWN0aXZlIGZyZXF1ZW5jeSBzaGlmdGluZyBzdHJhdGVneSB0aGF0IG9ubHkgc2VsZWN0aXZlbHkgc2hpZnRlZCBmcmVxdWVuY2llcyB3aXRoIGhpZ2ggZWZmaWNpZW5jeSwgMikgYWRhcHRpdmUgcG93ZXIgY29udHJvbCBzdHJhdGVneSB0aGF0IGFkYXB0ZWQgcG93ZXIgaW5wdXQgd2l0aCBzaW11bHRhbmVvdXNseSBvcmRlcmx5IHNoaWZ0ZWQgZnJlcXVlbmNpZXMuIFJlc3VsdHMgc2hvd2VkIHRoYXQgdGhlIGFkYXB0aXZlIHBvd2VyIGNvbnRyb2wgc3RyYXRlZ3kgaGFkIGEgYmV0dGVyIGRlZnJvc3RpbmcgcGVyZm9ybWFuY2Ugb24gZnJvemVuIG1hc2hlZCBwb3RhdG8gYW5kIHBvcmsgY2hvcCBzYW1wbGVzLiBCZXNpZGVzLCB3aXRoIHRoZSBhZGFwdGl2ZSBwb3dlciBjb250cm9sIHN0cmF0ZWd5LCB0aGUgcm90YXRpb24gb2YgdGhlIHR1cm50YWJsZSBkaWQgbm90IHBvc2UgYSBzaWduaWZpY2FudCBpbXByb3ZlbWVudCBvbiB0aGUgc3RhbmRhcmQgZGV2aWF0aW9uIG9mIHRoZSB0ZW1wZXJhdHVyZSBkaXN0cmlidXRpb24gaW4gdGhlIGRlZnJvc3RlZCBwcm9kdWN0cyB3aGVuIGNvbXBhcmVkIHRvIHRoZSBzdGF0aW9uYXJ5IGhlYXRpbmcsIHdoaWNoIG1pZ2h0IGJlIGR1ZSB0byB0aGUgbWluaW1pemVkIG1vdmVtZW50IG9mIHNhbXBsZXMgYXQgdGhlIGNlbnRlciBvZiB0aGUuIFRoZSBhYnNvbHV0ZSBjaGFuZ2VzIGluIHRlbXBlcmF0dXJlIHByb2ZpbGVzIGNvbnRyaWJ1dGVkIGJ5IHRoZSByb3RhdGlvbiB3ZXJlIGNvbnNpZGVyYWJsZSwgaW5kaWNhdGluZyB0aGUgaW1wb3J0YW5jZSBvZiB0dXJudGFibGUuIEluZHVzdHJpYWwgcmVsZXZhbmNlOiBUaGlzIHN0dWR5IGRldmVsb3BlZCBub3ZlbCBtaWNyb3dhdmUgY29udHJvbCBzdHJhdGVnaWVzIGZvciBkZWZyb3N0aW5nIHByb2Nlc3NlcywgdGFraW5nIHRoZSBhZHZhbnRhZ2Ugb2YgdGhlIGZsZXhpYmxlIGNvbnRyb2wgb3ZlciB0aGUgbWljcm93YXZlIHBhcmFtZXRlcnMgcHJvdmlkZWQgYnkgdGhlIHNvbGlkLXN0YXRlIHRlY2huaXF1ZS4gV2l0aCB0aGUgcHJvcG9zZWQgc3RyYXRlZ3ksIHRoZSBtaWNyb3dhdmUgZGVmcm9zdGluZyBwZXJmb3JtYW5jZSBjYW4gYmUgc2lnbmlmaWNhbnRseSBpbXByb3ZlZCBpbiBjb21wYXJpc29uIHdpdGggdGhlIG1hZ25ldHJvbi1iYXNlZCBtaWNyb3dhdmUgb3ZlbiBwZXJmb3JtYW5jZS4gVGhlIGltcGxlbWVudGVkIGR5bmFtaWMgc3RyYXRlZ3kgaXMgcHJvbWlzaW5nIHRvIGJlIGVtYmVkZGVkIGluIHRoZSBhbGdvcml0aG0gZm9yIHVzZSBieSB0aGUgZnV0dXJlIHNtYXJ0IG1pY3Jvd2F2ZSBvdmVucy4iLCJwdWJsaXNoZXIiOiJFbHNldmllciBMdGQiLCJ2b2x1bWUiOiI4MSIsImNvbnRhaW5lci10aXRsZS1zaG9ydCI6IiJ9LCJpc1RlbXBvcmFyeSI6ZmFsc2V9XX0="/>
          <w:id w:val="-127937338"/>
          <w:placeholder>
            <w:docPart w:val="CAA45A869E21C240A219AC10E552B33F"/>
          </w:placeholder>
        </w:sdtPr>
        <w:sdtContent>
          <w:r w:rsidR="00A578C1" w:rsidRPr="00154C86">
            <w:rPr>
              <w:color w:val="000000"/>
            </w:rPr>
            <w:t>(Yang and Chen, 2022)</w:t>
          </w:r>
        </w:sdtContent>
      </w:sdt>
      <w:r w:rsidRPr="00154C86">
        <w:t xml:space="preserve">. </w:t>
      </w:r>
      <w:r w:rsidRPr="00154C86">
        <w:rPr>
          <w:color w:val="000000" w:themeColor="text1"/>
        </w:rPr>
        <w:t xml:space="preserve">The research and development in the semiconductor industry have led to the emergence, improvement, and </w:t>
      </w:r>
      <w:r w:rsidRPr="00154C86">
        <w:rPr>
          <w:color w:val="000000" w:themeColor="text1"/>
        </w:rPr>
        <w:lastRenderedPageBreak/>
        <w:t xml:space="preserve">adoption of solid-state microwave generators as a potential replacement for </w:t>
      </w:r>
      <w:r w:rsidR="00DC124D" w:rsidRPr="00154C86">
        <w:rPr>
          <w:color w:val="000000" w:themeColor="text1"/>
        </w:rPr>
        <w:t xml:space="preserve">traditional </w:t>
      </w:r>
      <w:r w:rsidRPr="00154C86">
        <w:rPr>
          <w:color w:val="000000" w:themeColor="text1"/>
        </w:rPr>
        <w:t>magnetron-based systems. Compared to magnetrons, semiconductor-based solid-state generators provide longer lifetimes, stable control over frequency, multiple sources with independent control, accessibility to feedback and process optimization algorithms, precise control over power and relative phase, lower operational voltages, and better adaptability to electronic circuits</w:t>
      </w:r>
      <w:sdt>
        <w:sdtPr>
          <w:rPr>
            <w:color w:val="000000"/>
          </w:rPr>
          <w:tag w:val="MENDELEY_CITATION_v3_eyJjaXRhdGlvbklEIjoiTUVOREVMRVlfQ0lUQVRJT05fMDhjYTdhNDEtMGFjYi00ZWY3LWI5ZmMtYWI1NWNiM2Q3MGJlIiwicHJvcGVydGllcyI6eyJub3RlSW5kZXgiOjB9LCJpc0VkaXRlZCI6ZmFsc2UsIm1hbnVhbE92ZXJyaWRlIjp7ImlzTWFudWFsbHlPdmVycmlkZGVuIjpmYWxzZSwiY2l0ZXByb2NUZXh0IjoiKEF0dW9ud3UgYW5kIFRhc3NvdSAyMDE4OyBDaGF1ZGhyeSBldCBhbC4gMjAxOTsgWmhvdSwgUGVkcm93LCBldCBhbC4gMjAyMykiLCJtYW51YWxPdmVycmlkZVRleHQiOiIifSwiY2l0YXRpb25JdGVtcyI6W3siaWQiOiJhZTM4YTgwZC1hMWVlLTNkMTYtYWVmYy0yZDYxZmNmMDBiNDgiLCJpdGVtRGF0YSI6eyJ0eXBlIjoicmVwb3J0IiwiaWQiOiJhZTM4YTgwZC1hMWVlLTNkMTYtYWVmYy0yZDYxZmNmMDBiNDgiLCJ0aXRsZSI6IlNvbGlkLVN0YXRlIFRlY2hub2xvZ3kgZm9yIERvbWVzdGljIE1pY3Jvd2F2ZSBIZWF0aW5nIEFwcGxpY2F0aW9ucyIsImF1dGhvciI6W3siZmFtaWx5IjoiQ2hhdWRocnkiLCJnaXZlbiI6IkthdXNlciBBIiwicGFyc2UtbmFtZXMiOmZhbHNlLCJkcm9wcGluZy1wYXJ0aWNsZSI6IiIsIm5vbi1kcm9wcGluZy1wYXJ0aWNsZSI6IiJ9LHsiZmFtaWx5IjoiRW5nIiwiZ2l2ZW4iOiJCIiwicGFyc2UtbmFtZXMiOmZhbHNlLCJkcm9wcGluZy1wYXJ0aWNsZSI6IiIsIm5vbi1kcm9wcGluZy1wYXJ0aWNsZSI6IiJ9LHsiZmFtaWx5IjoiSG9ucyIsImdpdmVuIjoiUGdjZS1GZSIsInBhcnNlLW5hbWVzIjpmYWxzZSwiZHJvcHBpbmctcGFydGljbGUiOiIiLCJub24tZHJvcHBpbmctcGFydGljbGUiOiIifV0sImlzc3VlZCI6eyJkYXRlLXBhcnRzIjpbWzIwMTldXX0sImNvbnRhaW5lci10aXRsZS1zaG9ydCI6IiJ9LCJpc1RlbXBvcmFyeSI6ZmFsc2V9LHsiaWQiOiI1OTI5ZTg4Ni1hMDA5LTM3MjgtYjJiYS03NGIwMDBjNmQ0YTUiLCJpdGVtRGF0YSI6eyJ0eXBlIjoiYXJ0aWNsZS1qb3VybmFsIiwiaWQiOiI1OTI5ZTg4Ni1hMDA5LTM3MjgtYjJiYS03NGIwMDBjNmQ0YTUiLCJ0aXRsZSI6IkhlYXRpbmcgcGVyZm9ybWFuY2Ugb2YgbWljcm93YXZlIG92ZW5zIHBvd2VyZWQgYnkgbWFnbmV0cm9uIGFuZCBzb2xpZC1zdGF0ZSBnZW5lcmF0b3JzIiwiYXV0aG9yIjpbeyJmYW1pbHkiOiJaaG91IiwiZ2l2ZW4iOiJYdSIsInBhcnNlLW5hbWVzIjpmYWxzZSwiZHJvcHBpbmctcGFydGljbGUiOiIiLCJub24tZHJvcHBpbmctcGFydGljbGUiOiIifSx7ImZhbWlseSI6IlBlZHJvdyIsImdpdmVuIjoiUGF0cmljayBELiIsInBhcnNlLW5hbWVzIjpmYWxzZSwiZHJvcHBpbmctcGFydGljbGUiOiIiLCJub24tZHJvcHBpbmctcGFydGljbGUiOiIifSx7ImZhbWlseSI6IlRhbmciLCJnaXZlbiI6Ilpob25nd2VpIiwicGFyc2UtbmFtZXMiOmZhbHNlLCJkcm9wcGluZy1wYXJ0aWNsZSI6IiIsIm5vbi1kcm9wcGluZy1wYXJ0aWNsZSI6IiJ9LHsiZmFtaWx5IjoiQm9obmV0IiwiZ2l2ZW4iOiJTdGV3YXJ0IiwicGFyc2UtbmFtZXMiOmZhbHNlLCJkcm9wcGluZy1wYXJ0aWNsZSI6IiIsIm5vbi1kcm9wcGluZy1wYXJ0aWNsZSI6IiJ9LHsiZmFtaWx5IjoiU2FibGFuaSIsImdpdmVuIjoiU2h5YW0gUy4iLCJwYXJzZS1uYW1lcyI6ZmFsc2UsImRyb3BwaW5nLXBhcnRpY2xlIjoiIiwibm9uLWRyb3BwaW5nLXBhcnRpY2xlIjoiIn0seyJmYW1pbHkiOiJUYW5nIiwiZ2l2ZW4iOiJKdW1pbmciLCJwYXJzZS1uYW1lcyI6ZmFsc2UsImRyb3BwaW5nLXBhcnRpY2xlIjoiIiwibm9uLWRyb3BwaW5nLXBhcnRpY2xlIjoiIn1dLCJjb250YWluZXItdGl0bGUiOiJJbm5vdmF0aXZlIEZvb2QgU2NpZW5jZSBhbmQgRW1lcmdpbmcgVGVjaG5vbG9naWVzIiwiRE9JIjoiMTAuMTAxNi9qLmlmc2V0LjIwMjIuMTAzMjQwIiwiSVNTTiI6IjE0NjY4NTY0IiwiaXNzdWVkIjp7ImRhdGUtcGFydHMiOltbMjAyMywxLDFdXX0sImFic3RyYWN0IjoiTWFnbmV0cm9ucyBhcmUgdGhlIG1vc3QgY29tbW9uIG1pY3Jvd2F2ZSBwb3dlciBzb3VyY2VzLiBIb3dldmVyLCB2YXJpYXRpb24gb2Ygb3V0cHV0IGZyZXF1ZW5jaWVzIG9mIG1hZ25ldHJvbnMgbWFrZXMgaGVhdGluZyBwYXR0ZXJucyBvZiBmb29kcyBpbiBtdWx0aS1tb2RlIG1pY3Jvd2F2ZSBjYXZpdGllcyByYW5kb20gYW5kIHVucHJlZGljdGFibGUuIEl0IGlzIGRlc2lyYWJsZSB0byBmaW5kIGVmZmVjdGl2ZSBhbHRlcm5hdGl2ZXMsIHN1Y2ggYXMgc29saWQtc3RhdGUgbWljcm93YXZlIGdlbmVyYXRvcnMuIEhlcmUsIHdlIGNvbXBhcmVkIHRoZSBmcmVxdWVuY3kgc3BlY3RyYSBvZiBtYWduZXRyb25zIGFuZCBzb2xpZC1zdGF0ZSBnZW5lcmF0b3JzIHRvIGV2YWx1YXRlIHRoZWlyIGluZmx1ZW5jZSBvbiB0aGUgaGVhdGluZyBwZXJmb3JtYW5jZSBvZiBtaWNyb3dhdmUgb3ZlbnMuIFJlc3VsdHMgc2hvd2VkIHRoYXQgdGhlIHNwZWN0cnVtIChpLmUuLCBwZWFrIGZyZXF1ZW5jeSBhbmQgYmFuZHdpZHRoKSBvZiBtaWNyb3dhdmVzIGZyb20gdGhlIG1hZ25ldHJvbiB2YXJpZWQgZGVwZW5kaW5nIG9uIHRoZSBmb29kIGFuZCBmb29kIHBvc2l0aW9uIGFuZCB2YXJpZWQgY29uc2lkZXJhYmx5IGJldHdlZW4gaW5kaXZpZHVhbCBvdmVucyBvZiB0aGUgc2FtZSBtb2RlbC4gSW4gY29udHJhc3QsIHRoZSBzb2xpZC1zdGF0ZSBtaWNyb3dhdmUgZ2VuZXJhdG9yIHByb3ZpZGVkIG1pY3Jvd2F2ZXMgbm90IG9ubHkgYXQgZXhhY3RseSB0aGUgc2V0IGZyZXF1ZW5jeSBidXQgYWxzbyB3aXRoaW4gYSBuYXJyb3cgYmFuZCwgcmVnYXJkbGVzcyBvZiBmb29kIGxvYWRzLiBUaGF0IGlzLCBzb2xpZC1zdGF0ZSBnZW5lcmF0b3JzIGhhZCBiZXR0ZXIgc3BlY3RyYWwgcXVhbGl0eSB0aGFuIHRoYXQgZnJvbSBtYWduZXRyb25zLiBBcyBhIHJlc3VsdCwgc29saWQtc3RhdGUgZ2VuZXJhdG9ycyB3b3VsZCBwcm92aWRlIHByZWRpY3RhYmxlIGFuZCBzdGFibGUgaGVhdGluZyBwYXR0ZXJucyBvZiBmb29kcyB0aGF0IGNhbm5vdCBiZSBhY2hpZXZlZCB3aXRoIG1hZ25ldHJvbnMuIFRoZXJlZm9yZSwgc29saWQtc3RhdGUgZ2VuZXJhdG9ycyBjcmVhdGUgbmV3IG9wcG9ydHVuaXRpZXMgaW4gZGVzaWduaW5nIG5leHQtZ2VuZXJhdGlvbiBtaWNyb3dhdmUgc3lzdGVtcyB3aXRoIGhpZ2ggaGVhdGluZyBwZXJmb3JtYW5jZS4gSW5kdXN0cmlhbCByZWxldmFuY2U6IEhlYXRpbmcgcGF0dGVybnMgb2YgZm9vZHMgaW4gbWFnbmV0cm9uLXBvd2VyZWQgbXVsdGktbW9kZSBjYXZpdGllcyBhcmUgcmFuZG9tIGFuZCB1bnByZWRpY3RhYmxlLCBsaW1pdGluZyB0aGUgdXNlIG9mIG1pY3Jvd2F2ZSBoZWF0aW5nIHRvIGFkZHJlc3MgZm9vZCBzYWZldHkgaXNzdWVzLiBTb2xpZC1zdGF0ZSBtaWNyb3dhdmUgZ2VuZXJhdG9ycyBoYXZlIHRoZSBwb3RlbnRpYWwgdG8gb3ZlcmNvbWUgdGhpcyBkcmF3YmFjayBieSBwcm92aWRpbmcgYmV0dGVyIHNwZWN0cmFsIHF1YWxpdHkgdGhhbiBtYWduZXRyb25zLCBhcyBzaG93biBpbiB0aGlzIHN0dWR5LiBJbiBhZGRpdGlvbiwgdGhlIG1ldGhvZG9sb2d5IGRldmVsb3BlZCBpbiB0aGlzIHdvcmsgdG8gbWVhc3VyZSB0aGUgZnJlcXVlbmN5IHNwZWN0cnVtIG9mIG1pY3Jvd2F2ZSBnZW5lcmF0b3JzIGlzIGhlbHBmdWwgaW4gaW1wcm92aW5nIHRoZSBhY2N1cmFjeSBvZiBjb21wdXRlciBzaW11bGF0aW9ucy4gVGhpcyBzdHVkeSBwcm92aWRlcyBmdW5kYW1lbnRhbCBpbmZvcm1hdGlvbiBhbmQgdXNlZnVsIGd1aWRhbmNlIHRvIHRoZSBmb29kIGluZHVzdHJ5IG9uIGRlc2lnbmluZyBhbmQgbWF0aGVtYXRpY2FsbHkgbW9kZWxsaW5nIHNvbGlkLXN0YXRlIHBvd2VyZWQgbWljcm93YXZlIGhlYXRpbmcgc3lzdGVtcy4iLCJwdWJsaXNoZXIiOiJFbHNldmllciBMdGQiLCJ2b2x1bWUiOiI4MyIsImNvbnRhaW5lci10aXRsZS1zaG9ydCI6IiJ9LCJpc1RlbXBvcmFyeSI6ZmFsc2V9LHsiaWQiOiIxMjZjZTA1Ny0xYTljLTMxMDEtYmQ1MC02MTRlNjZjZmJjNjMiLCJpdGVtRGF0YSI6eyJ0eXBlIjoiYXJ0aWNsZSIsImlkIjoiMTI2Y2UwNTctMWE5Yy0zMTAxLWJkNTAtNjE0ZTY2Y2ZiYzYzIiwidGl0bGUiOiJRdWFsaXR5IGFzc3VyYW5jZSBpbiBtaWNyb3dhdmUgZm9vZCBwcm9jZXNzaW5nIGFuZCB0aGUgZW5hYmxpbmcgcG90ZW50aWFscyBvZiBzb2xpZC1zdGF0ZSBwb3dlciBnZW5lcmF0b3JzOiBBIHJldmlldyIsImF1dGhvciI6W3siZmFtaWx5IjoiQXR1b253dSIsImdpdmVuIjoiSi4gQy4iLCJwYXJzZS1uYW1lcyI6ZmFsc2UsImRyb3BwaW5nLXBhcnRpY2xlIjoiIiwibm9uLWRyb3BwaW5nLXBhcnRpY2xlIjoiIn0seyJmYW1pbHkiOiJUYXNzb3UiLCJnaXZlbiI6IlMuIEEuIiwicGFyc2UtbmFtZXMiOmZhbHNlLCJkcm9wcGluZy1wYXJ0aWNsZSI6IiIsIm5vbi1kcm9wcGluZy1wYXJ0aWNsZSI6IiJ9XSwiY29udGFpbmVyLXRpdGxlIjoiSm91cm5hbCBvZiBGb29kIEVuZ2luZWVyaW5nIiwiY29udGFpbmVyLXRpdGxlLXNob3J0IjoiSiBGb29kIEVuZyIsIkRPSSI6IjEwLjEwMTYvai5qZm9vZGVuZy4yMDE4LjA0LjAwOSIsIklTU04iOiIwMjYwODc3NCIsImlzc3VlZCI6eyJkYXRlLXBhcnRzIjpbWzIwMTgsMTAsMV1dfSwicGFnZSI6IjEtMTUiLCJhYnN0cmFjdCI6IlRoZSB3aWRlc3ByZWFkIGRlcGxveW1lbnQgb2YgbWljcm93YXZlcyBpbiBkb21lc3RpYywgY29tbWVyY2lhbCBhbmQgaW5kdXN0cmlhbCBmb29kIHByb2Nlc3Npbmcgb3BlcmF0aW9ucywgbmVjZXNzaXRhdGVzIHF1YWxpdHkgYXNzdXJhbmNlLiBUaGlzIHJldmlldyBjcml0aWNhbGx5IGFzc2Vzc2VzIGtleSBtaWNyb3dhdmVkLWZvb2QgcXVhbGl0eSBhc3N1cmFuY2UgaXNzdWVzIHN1Y2ggYXMgcHJvY2VzcyBsZXRoYWxpdHksIHByb2R1Y3QgZGVncmFkYXRpb24gbWVjaGFuaXNtcywgbm9uLXVuaWZvcm0gaGVhdGluZyBhbmQgdm9sdW1ldHJpYyB0ZW1wZXJhdHVyZSBzZW5zaW5nLiBOb24tdW5pZm9ybSBoZWF0aW5nLCB0aGUgcm9vdC1jYXVzZSBvZiBxdWFsaXR5IGFzc3VyYW5jZSBwcm9ibGVtcywgaXMgc2hvd24gdG8gaGF2ZSBuZWdhdGl2ZSBjb25zZXF1ZW5jZXMgb24gcHJvY2VzcyBlbmVyZ3kgY29uc3VtcHRpb24sIGFuZCBsaW5rZWQgdG8gdGhlIHBvb3IgY29udHJvbGxhYmlsaXR5IG9mIGNvbnZlbnRpb25hbCBtaWNyb3dhdmUgcG93ZXIgc291cmNlcywgbWFnbmV0cm9ucy4gQSBjYXNlIGlzIHRoZXJlZm9yZSBtYWRlIGZvciB0aGUgdXNlIG9mIHNvbGlkLXN0YXRlIGdlbmVyYXRvcnMgYXMgYWx0ZXJuYXRpdmUgcG93ZXIgc291cmNlcyBieSBhIGNvc3QtYmVuZWZpdCBhbmFseXNpcywgd2hpY2ggaW5jbHVkZXMgZW5lcmd5IGFuZCByZWxpYWJpbGl0eSBhc3BlY3RzLiBUaGUgZmVhc2liaWxpdHkgb2YgYSBwYXJhZGlnbSBzaGlmdCB0byBzb2xpZC1zdGF0ZSBwb3dlciBkZWxpdmVyeSBpbiB0aGUgZGV2ZWxvcG1lbnQgb2Ygc21hcnQgcHJvY2Vzc2luZyBzeXN0ZW1zLCBpcyBzaG93biwgYW5kIHBvdGVudGlhbCBjb21tZXJjaWFsaXNhdGlvbiBvcHBvcnR1bml0aWVzLCBpZGVudGlmaWVkLiIsInB1Ymxpc2hlciI6IkVsc2V2aWVyIEx0ZCIsInZvbHVtZSI6IjIzNCJ9LCJpc1RlbXBvcmFyeSI6ZmFsc2V9XX0="/>
          <w:id w:val="39018910"/>
          <w:placeholder>
            <w:docPart w:val="CAA45A869E21C240A219AC10E552B33F"/>
          </w:placeholder>
        </w:sdtPr>
        <w:sdtContent>
          <w:r w:rsidR="00A578C1" w:rsidRPr="00154C86">
            <w:rPr>
              <w:color w:val="000000"/>
            </w:rPr>
            <w:t>(</w:t>
          </w:r>
          <w:proofErr w:type="spellStart"/>
          <w:r w:rsidR="00A578C1" w:rsidRPr="00154C86">
            <w:rPr>
              <w:color w:val="000000"/>
            </w:rPr>
            <w:t>Atuonwu</w:t>
          </w:r>
          <w:proofErr w:type="spellEnd"/>
          <w:r w:rsidR="00A578C1" w:rsidRPr="00154C86">
            <w:rPr>
              <w:color w:val="000000"/>
            </w:rPr>
            <w:t xml:space="preserve"> and </w:t>
          </w:r>
          <w:proofErr w:type="spellStart"/>
          <w:r w:rsidR="00A578C1" w:rsidRPr="00154C86">
            <w:rPr>
              <w:color w:val="000000"/>
            </w:rPr>
            <w:t>Tassou</w:t>
          </w:r>
          <w:proofErr w:type="spellEnd"/>
          <w:r w:rsidR="00A578C1" w:rsidRPr="00154C86">
            <w:rPr>
              <w:color w:val="000000"/>
            </w:rPr>
            <w:t xml:space="preserve"> 2018; Chaudhry et al. 2019; Zhou, </w:t>
          </w:r>
          <w:proofErr w:type="spellStart"/>
          <w:r w:rsidR="00A578C1" w:rsidRPr="00154C86">
            <w:rPr>
              <w:color w:val="000000"/>
            </w:rPr>
            <w:t>Pedrow</w:t>
          </w:r>
          <w:proofErr w:type="spellEnd"/>
          <w:r w:rsidR="00A578C1" w:rsidRPr="00154C86">
            <w:rPr>
              <w:color w:val="000000"/>
            </w:rPr>
            <w:t>, et al. 2023)</w:t>
          </w:r>
        </w:sdtContent>
      </w:sdt>
      <w:r w:rsidRPr="00154C86">
        <w:rPr>
          <w:color w:val="000000" w:themeColor="text1"/>
        </w:rPr>
        <w:t xml:space="preserve">. </w:t>
      </w:r>
    </w:p>
    <w:p w14:paraId="79F8B854" w14:textId="77777777" w:rsidR="00EA4A3F" w:rsidRPr="00154C86" w:rsidRDefault="00EA4A3F" w:rsidP="001D7EA6">
      <w:pPr>
        <w:rPr>
          <w:color w:val="000000" w:themeColor="text1"/>
        </w:rPr>
      </w:pPr>
    </w:p>
    <w:p w14:paraId="3C88C289" w14:textId="25938A2B" w:rsidR="00D007A4" w:rsidRPr="00154C86" w:rsidRDefault="001D7EA6" w:rsidP="001D7EA6">
      <w:pPr>
        <w:rPr>
          <w:color w:val="000000" w:themeColor="text1"/>
        </w:rPr>
      </w:pPr>
      <w:r w:rsidRPr="00154C86">
        <w:rPr>
          <w:color w:val="000000" w:themeColor="text1"/>
        </w:rPr>
        <w:t>Another significant advantage due to the small size of solid-state devices is the possibility of multi-source operations with independent control of power, phase, and frequency</w:t>
      </w:r>
      <w:r w:rsidR="008E7CE2" w:rsidRPr="00154C86">
        <w:rPr>
          <w:color w:val="000000" w:themeColor="text1"/>
        </w:rPr>
        <w:t>,</w:t>
      </w:r>
      <w:r w:rsidRPr="00154C86">
        <w:rPr>
          <w:color w:val="000000" w:themeColor="text1"/>
        </w:rPr>
        <w:t xml:space="preserve"> providing ample opportunities for process optimization </w:t>
      </w:r>
      <w:sdt>
        <w:sdtPr>
          <w:rPr>
            <w:color w:val="000000"/>
          </w:rPr>
          <w:tag w:val="MENDELEY_CITATION_v3_eyJjaXRhdGlvbklEIjoiTUVOREVMRVlfQ0lUQVRJT05fOGJlZTcyNzktYzYyMS00NWFkLThlZjktMDc5NmM2MzM0Zjk3IiwicHJvcGVydGllcyI6eyJub3RlSW5kZXgiOjB9LCJpc0VkaXRlZCI6ZmFsc2UsIm1hbnVhbE92ZXJyaWRlIjp7ImlzTWFudWFsbHlPdmVycmlkZGVuIjpmYWxzZSwiY2l0ZXByb2NUZXh0IjoiKEJvd3MgZXQgYWwuIDE5OTlhOyBQcnplbXlzbGF3IEtvcnBhcywgS3J5c2lja2ksIGV0IGFsLiAyMDE0KSIsIm1hbnVhbE92ZXJyaWRlVGV4dCI6IiJ9LCJjaXRhdGlvbkl0ZW1zIjpbeyJpZCI6ImUxMDM2MDZmLTJlYTYtMzQ3Yy1iMzE5LWIwYWJhNGM3NDk0YyIsIml0ZW1EYXRhIjp7InR5cGUiOiJhcnRpY2xlLWpvdXJuYWwiLCJpZCI6ImUxMDM2MDZmLTJlYTYtMzQ3Yy1iMzE5LWIwYWJhNGM3NDk0YyIsInRpdGxlIjoiUGhhc2UtU2hpZnQtQmFzZWQgRWZmaWNpZW5jeSBPcHRpbWl6YXRpb24gaW4gTWljcm93YXZlIFByb2Nlc3Npbmcgb2YgTWF0ZXJpYWxzIHdpdGggU29saWQtU3RhdGUgU291cmNlcyIsImF1dGhvciI6W3siZmFtaWx5IjoiS29ycGFzIiwiZ2l2ZW4iOiJQcnplbXlzbGF3IiwicGFyc2UtbmFtZXMiOmZhbHNlLCJkcm9wcGluZy1wYXJ0aWNsZSI6IiIsIm5vbi1kcm9wcGluZy1wYXJ0aWNsZSI6IiJ9LHsiZmFtaWx5IjoiS3J5c2lja2kiLCJnaXZlbiI6Ik1hdGV1c3oiLCJwYXJzZS1uYW1lcyI6ZmFsc2UsImRyb3BwaW5nLXBhcnRpY2xlIjoiIiwibm9uLWRyb3BwaW5nLXBhcnRpY2xlIjoiIn0seyJmYW1pbHkiOiJXacSZY2tvd3NraSIsImdpdmVuIjoiQW5kcnplaiIsInBhcnNlLW5hbWVzIjpmYWxzZSwiZHJvcHBpbmctcGFydGljbGUiOiIiLCJub24tZHJvcHBpbmctcGFydGljbGUiOiIifV0sImNvbnRhaW5lci10aXRsZSI6IjE2dGggU2VtaW5hciBDb21wdXRlciBNb2RlbGluZyBpbiBNaWNyb3dhdmUgUG93ZXIgRW5naW5lZXJpbmcsIEthcmxzcnVoZSwgR2VybWFueSwgTWF5IDEyLTEzLCAyMDE0IiwiVVJMIjoiaHR0cDovL3d3dy5lbWJsYXRpb25taWNyb3dhdmUuY29tLyIsImlzc3VlZCI6eyJkYXRlLXBhcnRzIjpbWzIwMTRdXX0sImFic3RyYWN0IjoiVGhlIHBhcGVyIGRlc2NyaWJlcyBhbiBlZmZpY2llbnQgd2F5IHRvIG1heGltaXplIHRoZSBwb3dlciBsZXZlbCBkZWxpdmVyZWQgdG8gYSBtdWx0aS1zb3VyY2UgY2F2aXR5IGZlZCBieSBzb2xpZC1zdGF0ZSBnZW5lcmF0b3JzLiBXaGlsZSBtYXhpbXVtIG91dHB1dCBwb3dlciBvZiBzZW1pY29uZHVjdG9yLWJhc2VkIFJGIHNvdXJjZXMgaXMgc3RpbGwgaW5zdWZmaWNpZW50IGZvciB2YXJpb3VzIGFwcGxpY2F0aW9ucyByZWxhdGVkIHRvIG1pY3Jvd2F2ZSBwcm9jZXNzaW5nIG9mIG1hdGVyaWFscywgc3VtbWF0aW9uIG9mIHNpZ25hbHMgZnJvbSBzZXZlcmFsIHNvdXJjZXMgaXMgb2Z0ZW4gcGVyZm9ybWVkIGF0IGRlZGljYXRlZCBwb3dlciBhZGRlcnMuIEEgZGlmZmVyZW50IGFwcHJvYWNoIGlzIGRlbW9uc3RyYXRlZCBpbiB0aGlzIHBhcGVyOiBoZXJlLCBwb3dlciBpcyBzdW1tZWQgZGlyZWN0bHkgb24gdGhlIGxvYWQgaW5zaWRlIHRoZSBtdWx0aXBvcnQgY2F2aXR5LiBBIHNtYXJ0IHNlbGVjdGlvbiBvZiBvcGVyYXRpbmcgZnJlcXVlbmN5IGFuZCByZWxhdGl2ZSBwaGFzZSBzaGlmdHMgZW5hYmxlcyBtaW5pbWl6YXRpb24gb2YgcG93ZXIgbG9zcyBkdWUgdG8gaW1wZWRhbmNlIG1pc21hdGNoIGFuZCBjcm9zcy10YWxrLiBBbiBleGFtcGxlIG9mIGEgdHdvLXBvcnQgY2F2aXR5IHdpdGggYSBzZXF1ZW50aWFsbHkgc2hpZnRlZCB3YXRlcmxvYWQgaXMgcHJvdmlkZWQgdG8gZXhwbGFpbiB3aHkgdGhpcyBhcHByb2FjaCBzaG91bGQgYmUgdXNlZnVsIGZvciBtYXRlcmlhbCBwcm9jZXNzaW5nIGFwcGxpY2F0aW9ucy4iLCJjb250YWluZXItdGl0bGUtc2hvcnQiOiIifSwiaXNUZW1wb3JhcnkiOmZhbHNlfSx7ImlkIjoiZTI4YTk4M2ItY2JkMS0zM2ViLTk5OTctOTJlNmQ2NWM1ODVhIiwiaXRlbURhdGEiOnsidHlwZSI6InJlcG9ydCIsImlkIjoiZTI4YTk4M2ItY2JkMS0zM2ViLTk5OTctOTJlNmQ2NWM1ODVhIiwidGl0bGUiOiJNaWNyb3dhdmUgcGhhc2UgY29udHJvbCBoZWF0aW5nIiwiYXV0aG9yIjpbeyJmYW1pbHkiOiJCb3dzIiwiZ2l2ZW4iOiJKb2huIFIiLCJwYXJzZS1uYW1lcyI6ZmFsc2UsImRyb3BwaW5nLXBhcnRpY2xlIjoiIiwibm9uLWRyb3BwaW5nLXBhcnRpY2xlIjoiIn0seyJmYW1pbHkiOiJQYXRyaWNrIiwiZ2l2ZW4iOiJNYXJpYSBMIiwicGFyc2UtbmFtZXMiOmZhbHNlLCJkcm9wcGluZy1wYXJ0aWNsZSI6IiIsIm5vbi1kcm9wcGluZy1wYXJ0aWNsZSI6IiJ9LHsiZmFtaWx5IjoiSmFuZXMiLCJnaXZlbiI6IlJ1dGgiLCJwYXJzZS1uYW1lcyI6ZmFsc2UsImRyb3BwaW5nLXBhcnRpY2xlIjoiIiwibm9uLWRyb3BwaW5nLXBhcnRpY2xlIjoiIn0seyJmYW1pbHkiOiJSaWNreScgTWV0YXhhcyIsImdpdmVuIjoiQW5kcmV3IEMgJyIsInBhcnNlLW5hbWVzIjpmYWxzZSwiZHJvcHBpbmctcGFydGljbGUiOiIiLCJub24tZHJvcHBpbmctcGFydGljbGUiOiIifSx7ImZhbWlseSI6IkRpYmJlbiIsImdpdmVuIjoiRGF2aWQgQyIsInBhcnNlLW5hbWVzIjpmYWxzZSwiZHJvcHBpbmctcGFydGljbGUiOiIiLCJub24tZHJvcHBpbmctcGFydGljbGUiOiIifV0sImlzc3VlZCI6eyJkYXRlLXBhcnRzIjpbWzE5OTldXX0sImFic3RyYWN0IjoiRm9vZCBwcm9jZXNzb3JzIGFyZSBpbmNyZWFzaW5nbHkgbG9va2luZyB0b3dhcmRzIG5ldyBtaWNyb3dhdmUtYmFzZWQgdGVjaG5vbG9naWVzIHRvIGRlbGl2ZXIgY29tcGV0aXRpdmUgYWR2YW50YWdlIGluIHRoZSBtYXJrZXQgcGxhY2UsIHJlZHVjZSBvcGVyYXRpb25hbCBjb3N0cywgYWxsb3cgZ3JlYXRlciBwcm9kdWN0IGlubm92YXRpb24gYW5kIGluY3JlYXNlIGZsZXhpYmlsaXR5IHdpdGhvdXQgdGhlIG5lZWQgZm9yIGxhcmdlIGNhcGl0YWwgaW52ZXN0bWVudHMuIFRoZSB0ZWNobmljYWwgYmFycmllcnMgdG8gdGhlIHdpZGVzcHJlYWQgZXhwbG9pdGF0aW9uIG9mIG1pY3Jvd2F2ZSBoZWF0aW5nLCBhbmQgb3Bwb3J0dW5pdGllcyBmb3IgbWljcm93YXZlIGhlYXRpbmcgaW4gZm9vZCBwcm9jZXNzaW5nLCBhcmUgZGlzY3Vzc2VkIGluIHRoZSBjb250ZXh0IG9mIHRoZSBuZWVkIHRvIHVuZGVyc3RhbmQgdGhlIG1pY3Jvd2F2ZSBmaWVsZC9tYXRlcmlhbC9wcm9jZXNzIGludGVyYWN0aW9uLiBJdCBpcyBzaG93biBob3cgYSBuZXcgYXBwbGljYXRpb24gb2YgaW50ZXJmZXJlbmNlIHRlY2huaXF1ZXMsIGNhbGxlZCBwaGFzZSBjb250cm9sIG1pY3Jvd2F2ZSBoZWF0aW5nLCBtYXkgb2ZmZXIgb3Bwb3J0dW5pdGllcyBmb3IgZW5oYW5jZWQgaGVhdCB0cmFuc2ZlciBpbiBmb29kIHByb2Nlc3NpbmcsIGVzcGVjaWFsbHkgZm9yIGRpcmVjdCBjb250cm9sIG9mIHRoZSBzcGF0aWFsIHBvd2VyIGRlcG9zaXRpb24gd2l0aGluIGEgZm9vZHN0dWZmLiBTaW11bGF0aW9ucyBvZiBwaGFzZSBjb250cm9sIGhlYXRpbmcgdXNpbmcgYSAzRCBGRVREIG1pY3Jvd2F2ZSBtb2RlbCwgdmFsaWRhdGlvbiBvZiBleHBlcmltZW50YWwgZmluZGluZ3MgYW5kIGV4YW1wbGVzIGluIG90aGVyIGFwcGxpY2F0aW9ucyBhcmUgcHJlc2VudGVkLiIsImNvbnRhaW5lci10aXRsZS1zaG9ydCI6IiJ9LCJpc1RlbXBvcmFyeSI6ZmFsc2V9XX0="/>
          <w:id w:val="179085516"/>
          <w:placeholder>
            <w:docPart w:val="CAA45A869E21C240A219AC10E552B33F"/>
          </w:placeholder>
        </w:sdtPr>
        <w:sdtContent>
          <w:r w:rsidR="00A578C1" w:rsidRPr="00154C86">
            <w:rPr>
              <w:color w:val="000000"/>
            </w:rPr>
            <w:t>(Bows et al. 1999a; Przemyslaw Korpas, Krysicki, et al. 2014)</w:t>
          </w:r>
        </w:sdtContent>
      </w:sdt>
      <w:r w:rsidRPr="00154C86">
        <w:rPr>
          <w:color w:val="000000" w:themeColor="text1"/>
        </w:rPr>
        <w:t xml:space="preserve">. Unlike </w:t>
      </w:r>
      <w:r w:rsidR="008E7CE2" w:rsidRPr="00154C86">
        <w:rPr>
          <w:color w:val="000000" w:themeColor="text1"/>
        </w:rPr>
        <w:t xml:space="preserve">the </w:t>
      </w:r>
      <w:r w:rsidRPr="00154C86">
        <w:rPr>
          <w:color w:val="000000" w:themeColor="text1"/>
        </w:rPr>
        <w:t>lack of control of operational parameters in conventional microwave ovens</w:t>
      </w:r>
      <w:r w:rsidR="008E7CE2" w:rsidRPr="00154C86">
        <w:rPr>
          <w:color w:val="000000" w:themeColor="text1"/>
        </w:rPr>
        <w:t>,</w:t>
      </w:r>
      <w:r w:rsidRPr="00154C86">
        <w:rPr>
          <w:color w:val="000000" w:themeColor="text1"/>
        </w:rPr>
        <w:t xml:space="preserve"> which are usually equipped with a single</w:t>
      </w:r>
      <w:r w:rsidR="00795460" w:rsidRPr="00154C86">
        <w:rPr>
          <w:color w:val="000000" w:themeColor="text1"/>
        </w:rPr>
        <w:t xml:space="preserve"> microwave source</w:t>
      </w:r>
      <w:r w:rsidRPr="00154C86">
        <w:rPr>
          <w:color w:val="000000" w:themeColor="text1"/>
        </w:rPr>
        <w:t xml:space="preserve">, solid-state microwave ovens offer control over individual or combined amplitude and phase, allowing directed energy levels to specific areas. This approach eliminates the need for turntables and stirrers, resulting in more even heat distribution and additional power control </w:t>
      </w:r>
      <w:sdt>
        <w:sdtPr>
          <w:rPr>
            <w:color w:val="000000"/>
          </w:rPr>
          <w:tag w:val="MENDELEY_CITATION_v3_eyJjaXRhdGlvbklEIjoiTUVOREVMRVlfQ0lUQVRJT05fYzVmOWExODgtMDMwZC00ZDQyLTg2NzAtYTU5MjkxNjc3NGFhIiwicHJvcGVydGllcyI6eyJub3RlSW5kZXgiOjB9LCJpc0VkaXRlZCI6ZmFsc2UsIm1hbnVhbE92ZXJyaWRlIjp7ImlzTWFudWFsbHlPdmVycmlkZGVuIjpmYWxzZSwiY2l0ZXByb2NUZXh0IjoiKEhhbmRpbmdlciAyMDA0OyBDaGF1ZGhyeSBldCBhbC4gMjAxOSkiLCJtYW51YWxPdmVycmlkZVRleHQiOiIifSwiY2l0YXRpb25JdGVtcyI6W3siaWQiOiJhZTM4YTgwZC1hMWVlLTNkMTYtYWVmYy0yZDYxZmNmMDBiNDgiLCJpdGVtRGF0YSI6eyJ0eXBlIjoicmVwb3J0IiwiaWQiOiJhZTM4YTgwZC1hMWVlLTNkMTYtYWVmYy0yZDYxZmNmMDBiNDgiLCJ0aXRsZSI6IlNvbGlkLVN0YXRlIFRlY2hub2xvZ3kgZm9yIERvbWVzdGljIE1pY3Jvd2F2ZSBIZWF0aW5nIEFwcGxpY2F0aW9ucyIsImF1dGhvciI6W3siZmFtaWx5IjoiQ2hhdWRocnkiLCJnaXZlbiI6IkthdXNlciBBIiwicGFyc2UtbmFtZXMiOmZhbHNlLCJkcm9wcGluZy1wYXJ0aWNsZSI6IiIsIm5vbi1kcm9wcGluZy1wYXJ0aWNsZSI6IiJ9LHsiZmFtaWx5IjoiRW5nIiwiZ2l2ZW4iOiJCIiwicGFyc2UtbmFtZXMiOmZhbHNlLCJkcm9wcGluZy1wYXJ0aWNsZSI6IiIsIm5vbi1kcm9wcGluZy1wYXJ0aWNsZSI6IiJ9LHsiZmFtaWx5IjoiSG9ucyIsImdpdmVuIjoiUGdjZS1GZSIsInBhcnNlLW5hbWVzIjpmYWxzZSwiZHJvcHBpbmctcGFydGljbGUiOiIiLCJub24tZHJvcHBpbmctcGFydGljbGUiOiIifV0sImlzc3VlZCI6eyJkYXRlLXBhcnRzIjpbWzIwMTldXX0sImNvbnRhaW5lci10aXRsZS1zaG9ydCI6IiJ9LCJpc1RlbXBvcmFyeSI6ZmFsc2V9LHsiaWQiOiJjNTg3MjJlNS1iOGNhLTM4ZmItYTAxZC1hYjZhM2JmNWQ5YzAiLCJpdGVtRGF0YSI6eyJ0eXBlIjoicGF0ZW50IiwiaWQiOiJjNTg3MjJlNS1iOGNhLTM4ZmItYTAxZC1hYjZhM2JmNWQ5YzAiLCJ0aXRsZSI6Ik1pY3Jvd2F2ZSBoZWF0aW5nIHVzaW5nIGRpc3RyaWJ1dGVkIHNlbWljb25kdWN0b3Igc291cmNlcyIsImF1dGhvciI6W3siZmFtaWx5IjoiSGFuZGluZ2VyIiwiZ2l2ZW4iOiJQZXRlciIsInBhcnNlLW5hbWVzIjpmYWxzZSwiZHJvcHBpbmctcGFydGljbGUiOiIiLCJub24tZHJvcHBpbmctcGFydGljbGUiOiIifV0sImlzc3VlZCI6eyJkYXRlLXBhcnRzIjpbWzIwMDRdXX0sImNvbnRhaW5lci10aXRsZS1zaG9ydCI6IiJ9LCJpc1RlbXBvcmFyeSI6ZmFsc2V9XX0="/>
          <w:id w:val="337511906"/>
          <w:placeholder>
            <w:docPart w:val="CAA45A869E21C240A219AC10E552B33F"/>
          </w:placeholder>
        </w:sdtPr>
        <w:sdtContent>
          <w:r w:rsidR="00A578C1" w:rsidRPr="00154C86">
            <w:rPr>
              <w:color w:val="000000"/>
            </w:rPr>
            <w:t>(Handinger 2004; Chaudhry et al. 2019)</w:t>
          </w:r>
        </w:sdtContent>
      </w:sdt>
      <w:r w:rsidRPr="00154C86">
        <w:rPr>
          <w:color w:val="000000" w:themeColor="text1"/>
        </w:rPr>
        <w:t xml:space="preserve">. The multiple-port configuration offers greater flexibility in controlling the heating process, as different food products may require specific energy distributions for optimal results. </w:t>
      </w:r>
    </w:p>
    <w:p w14:paraId="28CBAFC2" w14:textId="77777777" w:rsidR="00D007A4" w:rsidRPr="00154C86" w:rsidRDefault="00D007A4" w:rsidP="001D7EA6">
      <w:pPr>
        <w:rPr>
          <w:color w:val="000000" w:themeColor="text1"/>
        </w:rPr>
      </w:pPr>
    </w:p>
    <w:p w14:paraId="51DED3E2" w14:textId="364711B5" w:rsidR="001D7EA6" w:rsidRPr="00154C86" w:rsidRDefault="001D7EA6" w:rsidP="001D7EA6">
      <w:pPr>
        <w:rPr>
          <w:color w:val="000000" w:themeColor="text1"/>
        </w:rPr>
      </w:pPr>
      <w:r w:rsidRPr="00154C86">
        <w:rPr>
          <w:color w:val="000000" w:themeColor="text1"/>
        </w:rPr>
        <w:t xml:space="preserve">The relative phase between the </w:t>
      </w:r>
      <w:r w:rsidR="004452EE" w:rsidRPr="00154C86">
        <w:rPr>
          <w:color w:val="000000" w:themeColor="text1"/>
        </w:rPr>
        <w:t>multiple</w:t>
      </w:r>
      <w:r w:rsidRPr="00154C86">
        <w:rPr>
          <w:color w:val="000000" w:themeColor="text1"/>
        </w:rPr>
        <w:t xml:space="preserve"> independently controlled sources plays a crucial role in the performance and uniformity of microwave heating in multi-source solid-state microwave ovens such that the waves can be displaced in time to change the electric field patterns inside the oven cavity and food product</w:t>
      </w:r>
      <w:sdt>
        <w:sdtPr>
          <w:rPr>
            <w:color w:val="000000"/>
          </w:rPr>
          <w:tag w:val="MENDELEY_CITATION_v3_eyJjaXRhdGlvbklEIjoiTUVOREVMRVlfQ0lUQVRJT05fYjA1ODRiZmYtNzZlZS00OGJjLWFkZGYtNDljMTIxNTYzMDVhIiwicHJvcGVydGllcyI6eyJub3RlSW5kZXgiOjB9LCJpc0VkaXRlZCI6ZmFsc2UsIm1hbnVhbE92ZXJyaWRlIjp7ImlzTWFudWFsbHlPdmVycmlkZGVuIjpmYWxzZSwiY2l0ZXByb2NUZXh0IjoiKFdhbmcgZXQgYWwuIDIwMjE7IEFobiBldCBhbC4gMjAyMykiLCJtYW51YWxPdmVycmlkZVRleHQiOiIifSwiY2l0YXRpb25JdGVtcyI6W3siaWQiOiI3N2E0Y2ZkZS1jNGJjLTMwYzUtOGI5ZS1lZTVlOGQ2YTViMGUiLCJpdGVtRGF0YSI6eyJ0eXBlIjoiYXJ0aWNsZS1qb3VybmFsIiwiaWQiOiI3N2E0Y2ZkZS1jNGJjLTMwYzUtOGI5ZS1lZTVlOGQ2YTViMGUiLCJ0aXRsZSI6IjAuNWtXYXR0IDIuNDUgR0h6IEdhTi1iYXNlZCBtaWNyb3dhdmUgaGVhdGluZyBzeXN0ZW0gZGVzaWduIHdpdGggYWN0aXZlIHBoYXNlIGNvbnRyb2wiLCJhdXRob3IiOlt7ImZhbWlseSI6IkFobiIsImdpdmVuIjoiU2VvbmcgSHllb3AiLCJwYXJzZS1uYW1lcyI6ZmFsc2UsImRyb3BwaW5nLXBhcnRpY2xlIjoiIiwibm9uLWRyb3BwaW5nLXBhcnRpY2xlIjoiIn0seyJmYW1pbHkiOiJKZW9uZyIsImdpdmVuIjoiQ2hhbmcgSHl1biIsInBhcnNlLW5hbWVzIjpmYWxzZSwiZHJvcHBpbmctcGFydGljbGUiOiIiLCJub24tZHJvcHBpbmctcGFydGljbGUiOiIifSx7ImZhbWlseSI6IkxlZSIsImdpdmVuIjoiV2FuZyBTYW5nIiwicGFyc2UtbmFtZXMiOmZhbHNlLCJkcm9wcGluZy1wYXJ0aWNsZSI6IiIsIm5vbi1kcm9wcGluZy1wYXJ0aWNsZSI6IiJ9XSwiY29udGFpbmVyLXRpdGxlIjoiTWljcm93YXZlIGFuZCBPcHRpY2FsIFRlY2hub2xvZ3kgTGV0dGVycyIsImNvbnRhaW5lci10aXRsZS1zaG9ydCI6Ik1pY3JvdyBPcHQgVGVjaG5vbCBMZXR0IiwiRE9JIjoiMTAuMTAwMi9tb3AuMzM2ODkiLCJJU1NOIjoiMTA5ODI3NjAiLCJpc3N1ZWQiOnsiZGF0ZS1wYXJ0cyI6W1syMDIzXV19LCJhYnN0cmFjdCI6IkluIHRoaXMgYXJ0aWNsZSwgdG8gaW1wcm92ZSB0aGUgdGVtcGVyYXR1cmUgdW5pZm9ybWl0eSBvZiB0aGUgbWljcm93YXZlIChNVykgaGVhdGluZyBzeXN0ZW0sIGEgMC41LWtXIDIuNDUgR0h6IEdhTiAoZ2FsbGl1bSBuaXRyaWRlKS1iYXNlZCBNVyBoZWF0aW5nIHN5c3RlbSB3aXRoIGFjdGl2ZSBwaGFzZSBjb250cm9sIGlzIHByZXNlbnRlZC4gVGhlIHByb3Bvc2VkIHN5c3RlbSBjb25zaXN0cyBvZiB0d28gMi40NSBHSHogc2lnbmFsIGdlbmVyYXRvcnMsIHR3byBlbGVjdHJpY2FsbHkgY29udHJvbGxlZCBwaGFzZSBzaGlmdGVycywgdHdvIDI1MCBXIEdhTiBhbXBsaWZpZXJzLCB0d28gbWV0YWwgcGF0Y2ggYW50ZW5uYXMsIGFuZCB0aGUgTVcgYXBwbGljYXRvciB3aXRoIGEgaGVhdGluZyBtYXRlcmlhbC4gVGhlIGNvbnRyb2xsZWQgc2lnbmFsIGlzIHJhZGlhdGVkIGludG8gdGhlIE1XIGFwcGxpY2F0b3IgdGhyb3VnaCB0aGUgYW50ZW5uYSwgYW5kIHRoZSByYWRpYXRpb24gZGlyZWN0aW9uIGNhbiBiZSBzdGVlcmVkIGFjY29yZGluZyB0byB0aGUgaW5wdXQgcGhhc2UgZGlmZmVyZW5jZSBvZiB0aGUgYW50ZW5uYS4gVGhlIGVsZWN0cmljIGZpZWxkIGRpc3RyaWJ1dGlvbiBhbmQgdGVtcGVyYXR1cmUgdW5pZm9ybWl0eSBhdCB0aGUgZGlmZmVyZW50IGlucHV0IHBoYXNlcyB3ZXJlIGFuYWx5emVkLiBVc2luZyBmb3VyIG9wZXJhdGluZyBtb2RlcyB3aXRoIGEgOTDCsCBwaGFzZSBkaWZmZXJlbmNlIGJldHdlZW4gYWRqYWNlbnQgb3BlcmF0aW5nIG1vZGVzLCB0aGUgcHJvcG9zZWQgaGVhdGluZyBzeXN0ZW0gYWNoaWV2ZXMgYSB1bmlmb3JtIHRlbXBlcmF0dXJlIGRpc3RyaWJ1dGlvbi4gSW4gY29tcGFyaXNvbiB0byB0aGUgY29udmVudGlvbmFsIGhlYXRpbmcgc3lzdGVtLCB0aGUgdGVtcGVyYXR1cmUgdW5pZm9ybWl0eSB3YXMgaW1wcm92ZWQgdXAgdG8gYXBwcm94aW1hdGVseSA3MC43JSwgYW5kIHRoZSBzeXN0ZW0gZWZmaWNpZW5jeSB3YXMgYXBwcm94aW1hdGVseSA1Ni43JS4iLCJwdWJsaXNoZXIiOiJKb2huIFdpbGV5IGFuZCBTb25zIEluYyJ9LCJpc1RlbXBvcmFyeSI6ZmFsc2V9LHsiaWQiOiJlNmM2Y2RiNy1mMWRlLTNhNTctYmE0My1hZWFhNzM0NGYxMGQiLCJpdGVtRGF0YSI6eyJ0eXBlIjoiYXJ0aWNsZS1qb3VybmFsIiwiaWQiOiJlNmM2Y2RiNy1mMWRlLTNhNTctYmE0My1hZWFhNzM0NGYxMGQiLCJ0aXRsZSI6IlVuaWZvcm0gYW5kIGhpZ2hseSBlZmZpY2llbnQgbWljcm93YXZlIGhlYXRpbmcgYmFzZWQgb24gZHVhbC1wb3J0IHBoYXNlLWRpZmZlcmVuY2Utc2hpZnRpbmcgbWV0aG9kIiwiYXV0aG9yIjpbeyJmYW1pbHkiOiJXYW5nIiwiZ2l2ZW4iOiJDaGVuZ3JvbmciLCJwYXJzZS1uYW1lcyI6ZmFsc2UsImRyb3BwaW5nLXBhcnRpY2xlIjoiIiwibm9uLWRyb3BwaW5nLXBhcnRpY2xlIjoiIn0seyJmYW1pbHkiOiJZYW8iLCJnaXZlbiI6IldlaSIsInBhcnNlLW5hbWVzIjpmYWxzZSwiZHJvcHBpbmctcGFydGljbGUiOiIiLCJub24tZHJvcHBpbmctcGFydGljbGUiOiIifSx7ImZhbWlseSI6IlpodSIsImdpdmVuIjoiSHVhY2hlbmciLCJwYXJzZS1uYW1lcyI6ZmFsc2UsImRyb3BwaW5nLXBhcnRpY2xlIjoiIiwibm9uLWRyb3BwaW5nLXBhcnRpY2xlIjoiIn0seyJmYW1pbHkiOiJZYW5nIiwiZ2l2ZW4iOiJZYW5nIiwicGFyc2UtbmFtZXMiOmZhbHNlLCJkcm9wcGluZy1wYXJ0aWNsZSI6IiIsIm5vbi1kcm9wcGluZy1wYXJ0aWNsZSI6IiJ9LHsiZmFtaWx5IjoiWWFuIiwiZ2l2ZW4iOiJMaXBpbmciLCJwYXJzZS1uYW1lcyI6ZmFsc2UsImRyb3BwaW5nLXBhcnRpY2xlIjoiIiwibm9uLWRyb3BwaW5nLXBhcnRpY2xlIjoiIn1dLCJjb250YWluZXItdGl0bGUiOiJJbnRlcm5hdGlvbmFsIEpvdXJuYWwgb2YgUkYgYW5kIE1pY3Jvd2F2ZSBDb21wdXRlci1BaWRlZCBFbmdpbmVlcmluZyIsIkRPSSI6IjEwLjEwMDIvbW1jZS4yMjc4NCIsIklTU04iOiIxMDk5MDQ3WCIsImlzc3VlZCI6eyJkYXRlLXBhcnRzIjpbWzIwMjEsOSwxXV19LCJhYnN0cmFjdCI6IkEgbm92ZWwgbWljcm93YXZlIGhlYXRpbmcgbWV0aG9kIGJ5IHdoaWNoIHRoZSB1bmlmb3JtaXR5IGFuZCBlZmZpY2llbmN5IGFyZSBlZmZlY3RpdmVseSBlbmhhbmNlZCB0aHJvdWdoIGR1YWwtcG9ydCBwaGFzZS1kaWZmZXJlbmNlLXNoaWZ0aW5nIGZlZWQgaXMgcHJvcG9zZWQuIFRoZSBtaWNyb3dhdmUgcG93ZXIgaXMgZmVkIGludG8gYSB3YXZlZ3VpZGUgZnJvbSBib3RoIHBvcnRzIHdpdGggYWRqdXN0YWJsZSBwaGFzZS4gVGhlcmVmb3JlLCB0aGUgcGhhc2UgZGlmZmVyZW5jZSBiZXR3ZWVuIHRoZSBkdWFsIGZlZWQgcG9ydHMgY2FuIGJlIGVpdGhlciBmaXhlZCBvciBjaGFuZ2luZyBkdXJpbmcgdGhlIGhlYXRpbmcgcHJvY2VzcywgcmVzdWx0aW5nIGluIGRpZmZlcmVudCB0ZW1wZXJhdHVyZSBkaXN0cmlidXRpb24gaW5zaWRlIHRoZSBoZWF0ZWQgb2JqZWN0LiBBIHNpbXVsYXRpb24gbW9kZWwgb2Ygc3VjaCBhIG1pY3Jvd2F2ZSBoZWF0aW5nIHN5c3RlbSBpcyBidWlsdCwgYW5kIHRoZSB0ZW1wZXJhdHVyZSBkaXN0cmlidXRpb25zIHdpdGggcmVzcGVjdCB0byBwaGFzZSBkaWZmZXJlbmNlIGFyZSBjYWxjdWxhdGVkIHVzaW5nIGNvbW1lcmNpYWwgc29mdHdhcmUgQ09NU09MIE11bHRpcGh5c2ljcy4gQSBxdWFudGl0YXRpdmUgdmFsaWRhdGlvbiBvZiBzaW11bGF0aW9uIHJlc3VsdHMgaGFzIGJlZW4gcGVyZm9ybWVkIHdpdGggcGh5c2ljYWwgZXhwZXJpbWVudHMuIEJvdGggbWVhc3VyZWQgYW5kIHNpbXVsYXRlZCByZXN1bHRzIGRlbW9uc3RyYXRlIHRoZSBzdXBlcmlvcml0eSBvZiBwaGFzZS1kaWZmZXJlbmNlLXNoaWZ0aW5nIGhlYXRpbmcgaW4gdW5pZm9ybWl0eSBhbmQgZWZmaWNpZW5jeSwgY29tcGFyZWQgdG8gdGhlIHBoYXNlLWRpZmZlcmVuY2UtZml4ZWQgaGVhdGluZy4gVGhlIHVuaWZvcm1pdHkgaXMgaW1wcm92ZWQgYnkgMzkuMSUgYXQgdGhlIHNhbWUgYXZlcmFnZSB0ZW1wZXJhdHVyZSByaXNlICjiiIZUYXYpLCBhbmQgdGhlIGVmZmljaWVuY3kgaXMgaW5jcmVhc2VkIGFib3V0IDk3LjglIGZyb20gdGhlIHNhbWUgdW5pZm9ybWl0eSBwb2ludCBvZiB2aWV3LiIsInB1Ymxpc2hlciI6IkpvaG4gV2lsZXkgYW5kIFNvbnMgSW5jIiwiaXNzdWUiOiI5Iiwidm9sdW1lIjoiMzEiLCJjb250YWluZXItdGl0bGUtc2hvcnQiOiIifSwiaXNUZW1wb3JhcnkiOmZhbHNlfV19"/>
          <w:id w:val="-307015480"/>
          <w:placeholder>
            <w:docPart w:val="DefaultPlaceholder_-1854013440"/>
          </w:placeholder>
        </w:sdtPr>
        <w:sdtContent>
          <w:r w:rsidR="00A578C1" w:rsidRPr="00154C86">
            <w:rPr>
              <w:color w:val="000000"/>
            </w:rPr>
            <w:t xml:space="preserve">(Wang et al. 2021; </w:t>
          </w:r>
          <w:proofErr w:type="spellStart"/>
          <w:r w:rsidR="00A578C1" w:rsidRPr="00154C86">
            <w:rPr>
              <w:color w:val="000000"/>
            </w:rPr>
            <w:t>Ahn</w:t>
          </w:r>
          <w:proofErr w:type="spellEnd"/>
          <w:r w:rsidR="00A578C1" w:rsidRPr="00154C86">
            <w:rPr>
              <w:color w:val="000000"/>
            </w:rPr>
            <w:t xml:space="preserve"> et al. 2023)</w:t>
          </w:r>
        </w:sdtContent>
      </w:sdt>
      <w:r w:rsidRPr="00154C86">
        <w:rPr>
          <w:color w:val="000000" w:themeColor="text1"/>
        </w:rPr>
        <w:t xml:space="preserve">. </w:t>
      </w:r>
      <w:r w:rsidR="00D007A4" w:rsidRPr="00154C86">
        <w:rPr>
          <w:color w:val="000000" w:themeColor="text1"/>
        </w:rPr>
        <w:t xml:space="preserve">These waves from multiple sources having a relative phase difference interfere with each other, leading to constructive or </w:t>
      </w:r>
      <w:r w:rsidR="00D007A4" w:rsidRPr="00154C86">
        <w:rPr>
          <w:color w:val="000000" w:themeColor="text1"/>
        </w:rPr>
        <w:lastRenderedPageBreak/>
        <w:t xml:space="preserve">destructive interference patterns, depending on the relative phase between the sources. Constructive interference occurs when the waves from different sources are in phase, meaning their peaks and troughs align </w:t>
      </w:r>
      <w:sdt>
        <w:sdtPr>
          <w:rPr>
            <w:color w:val="000000"/>
          </w:rPr>
          <w:tag w:val="MENDELEY_CITATION_v3_eyJjaXRhdGlvbklEIjoiTUVOREVMRVlfQ0lUQVRJT05fYWJkNGRhOGItNWVjMy00OTA1LWEzNGYtZjEyNjAwNThiN2ZjIiwicHJvcGVydGllcyI6eyJub3RlSW5kZXgiOjB9LCJpc0VkaXRlZCI6ZmFsc2UsIm1hbnVhbE92ZXJyaWRlIjp7ImlzTWFudWFsbHlPdmVycmlkZGVuIjpmYWxzZSwiY2l0ZXByb2NUZXh0IjoiKEJvd3MgZXQgYWwuIDE5OTlhKSIsIm1hbnVhbE92ZXJyaWRlVGV4dCI6IiJ9LCJjaXRhdGlvbkl0ZW1zIjpbeyJpZCI6ImUyOGE5ODNiLWNiZDEtMzNlYi05OTk3LTkyZTZkNjVjNTg1YSIsIml0ZW1EYXRhIjp7InR5cGUiOiJyZXBvcnQiLCJpZCI6ImUyOGE5ODNiLWNiZDEtMzNlYi05OTk3LTkyZTZkNjVjNTg1YSIsInRpdGxlIjoiTWljcm93YXZlIHBoYXNlIGNvbnRyb2wgaGVhdGluZyIsImF1dGhvciI6W3siZmFtaWx5IjoiQm93cyIsImdpdmVuIjoiSm9obiBSIiwicGFyc2UtbmFtZXMiOmZhbHNlLCJkcm9wcGluZy1wYXJ0aWNsZSI6IiIsIm5vbi1kcm9wcGluZy1wYXJ0aWNsZSI6IiJ9LHsiZmFtaWx5IjoiUGF0cmljayIsImdpdmVuIjoiTWFyaWEgTCIsInBhcnNlLW5hbWVzIjpmYWxzZSwiZHJvcHBpbmctcGFydGljbGUiOiIiLCJub24tZHJvcHBpbmctcGFydGljbGUiOiIifSx7ImZhbWlseSI6IkphbmVzIiwiZ2l2ZW4iOiJSdXRoIiwicGFyc2UtbmFtZXMiOmZhbHNlLCJkcm9wcGluZy1wYXJ0aWNsZSI6IiIsIm5vbi1kcm9wcGluZy1wYXJ0aWNsZSI6IiJ9LHsiZmFtaWx5IjoiUmlja3knIE1ldGF4YXMiLCJnaXZlbiI6IkFuZHJldyBDICciLCJwYXJzZS1uYW1lcyI6ZmFsc2UsImRyb3BwaW5nLXBhcnRpY2xlIjoiIiwibm9uLWRyb3BwaW5nLXBhcnRpY2xlIjoiIn0seyJmYW1pbHkiOiJEaWJiZW4iLCJnaXZlbiI6IkRhdmlkIEMiLCJwYXJzZS1uYW1lcyI6ZmFsc2UsImRyb3BwaW5nLXBhcnRpY2xlIjoiIiwibm9uLWRyb3BwaW5nLXBhcnRpY2xlIjoiIn1dLCJpc3N1ZWQiOnsiZGF0ZS1wYXJ0cyI6W1sxOTk5XV19LCJhYnN0cmFjdCI6IkZvb2QgcHJvY2Vzc29ycyBhcmUgaW5jcmVhc2luZ2x5IGxvb2tpbmcgdG93YXJkcyBuZXcgbWljcm93YXZlLWJhc2VkIHRlY2hub2xvZ2llcyB0byBkZWxpdmVyIGNvbXBldGl0aXZlIGFkdmFudGFnZSBpbiB0aGUgbWFya2V0IHBsYWNlLCByZWR1Y2Ugb3BlcmF0aW9uYWwgY29zdHMsIGFsbG93IGdyZWF0ZXIgcHJvZHVjdCBpbm5vdmF0aW9uIGFuZCBpbmNyZWFzZSBmbGV4aWJpbGl0eSB3aXRob3V0IHRoZSBuZWVkIGZvciBsYXJnZSBjYXBpdGFsIGludmVzdG1lbnRzLiBUaGUgdGVjaG5pY2FsIGJhcnJpZXJzIHRvIHRoZSB3aWRlc3ByZWFkIGV4cGxvaXRhdGlvbiBvZiBtaWNyb3dhdmUgaGVhdGluZywgYW5kIG9wcG9ydHVuaXRpZXMgZm9yIG1pY3Jvd2F2ZSBoZWF0aW5nIGluIGZvb2QgcHJvY2Vzc2luZywgYXJlIGRpc2N1c3NlZCBpbiB0aGUgY29udGV4dCBvZiB0aGUgbmVlZCB0byB1bmRlcnN0YW5kIHRoZSBtaWNyb3dhdmUgZmllbGQvbWF0ZXJpYWwvcHJvY2VzcyBpbnRlcmFjdGlvbi4gSXQgaXMgc2hvd24gaG93IGEgbmV3IGFwcGxpY2F0aW9uIG9mIGludGVyZmVyZW5jZSB0ZWNobmlxdWVzLCBjYWxsZWQgcGhhc2UgY29udHJvbCBtaWNyb3dhdmUgaGVhdGluZywgbWF5IG9mZmVyIG9wcG9ydHVuaXRpZXMgZm9yIGVuaGFuY2VkIGhlYXQgdHJhbnNmZXIgaW4gZm9vZCBwcm9jZXNzaW5nLCBlc3BlY2lhbGx5IGZvciBkaXJlY3QgY29udHJvbCBvZiB0aGUgc3BhdGlhbCBwb3dlciBkZXBvc2l0aW9uIHdpdGhpbiBhIGZvb2RzdHVmZi4gU2ltdWxhdGlvbnMgb2YgcGhhc2UgY29udHJvbCBoZWF0aW5nIHVzaW5nIGEgM0QgRkVURCBtaWNyb3dhdmUgbW9kZWwsIHZhbGlkYXRpb24gb2YgZXhwZXJpbWVudGFsIGZpbmRpbmdzIGFuZCBleGFtcGxlcyBpbiBvdGhlciBhcHBsaWNhdGlvbnMgYXJlIHByZXNlbnRlZC4iLCJjb250YWluZXItdGl0bGUtc2hvcnQiOiIifSwiaXNUZW1wb3JhcnkiOmZhbHNlfV19"/>
          <w:id w:val="165905963"/>
          <w:placeholder>
            <w:docPart w:val="CBF5EDDD0F438A4BA4A891C643F97CCA"/>
          </w:placeholder>
        </w:sdtPr>
        <w:sdtContent>
          <w:r w:rsidR="00A578C1" w:rsidRPr="00154C86">
            <w:rPr>
              <w:color w:val="000000"/>
            </w:rPr>
            <w:t>(Bows et al. 1999a)</w:t>
          </w:r>
        </w:sdtContent>
      </w:sdt>
      <w:r w:rsidR="00D007A4" w:rsidRPr="00154C86">
        <w:rPr>
          <w:color w:val="000000" w:themeColor="text1"/>
        </w:rPr>
        <w:t>. This reinforces the electric field, leading to higher energy levels at specific locations in the oven cavity. On the other hand, destructive interference occurs when the waves are out of phase, causing cancellation or reduction of the electric field</w:t>
      </w:r>
      <w:r w:rsidR="00283731" w:rsidRPr="00154C86">
        <w:rPr>
          <w:color w:val="000000" w:themeColor="text1"/>
        </w:rPr>
        <w:t xml:space="preserve"> intensity</w:t>
      </w:r>
      <w:r w:rsidR="00D007A4" w:rsidRPr="00154C86">
        <w:rPr>
          <w:color w:val="000000" w:themeColor="text1"/>
        </w:rPr>
        <w:t xml:space="preserve"> at certain positions. By carefully adjusting the relative phase between the microwave sources, it is possible to achieve constructive interference in desired areas and destructive interference in undesired regions. This control over the interference patterns allows for manipulating energy distribution and enables more uniform heating of the food product </w:t>
      </w:r>
      <w:sdt>
        <w:sdtPr>
          <w:rPr>
            <w:color w:val="000000"/>
          </w:rPr>
          <w:tag w:val="MENDELEY_CITATION_v3_eyJjaXRhdGlvbklEIjoiTUVOREVMRVlfQ0lUQVRJT05fNjkyNGE5MzctN2EwNS00YzIxLTljMWUtMmRhMmM5MmZkNDZlIiwicHJvcGVydGllcyI6eyJub3RlSW5kZXgiOjB9LCJpc0VkaXRlZCI6ZmFsc2UsIm1hbnVhbE92ZXJyaWRlIjp7ImlzTWFudWFsbHlPdmVycmlkZGVuIjp0cnVlLCJjaXRlcHJvY1RleHQiOiIoUHJ6ZW15c8WCYXcgS29ycGFzIGV0IGFsLiAyMDE0OyBXYW5nIGV0IGFsLiAyMDIxOyBBaG4gZXQgYWwuIDIwMjMpIiwibWFudWFsT3ZlcnJpZGVUZXh0IjoiKEtvcnBhcyBldCBhbC4gMjAxNDsgV2FuZyBldCBhbC4gMjAyMTsgQWhuIGV0IGFsLiAyMDIzKSJ9LCJjaXRhdGlvbkl0ZW1zIjpbeyJpZCI6ImU2YzZjZGI3LWYxZGUtM2E1Ny1iYTQzLWFlYWE3MzQ0ZjEwZCIsIml0ZW1EYXRhIjp7InR5cGUiOiJhcnRpY2xlLWpvdXJuYWwiLCJpZCI6ImU2YzZjZGI3LWYxZGUtM2E1Ny1iYTQzLWFlYWE3MzQ0ZjEwZCIsInRpdGxlIjoiVW5pZm9ybSBhbmQgaGlnaGx5IGVmZmljaWVudCBtaWNyb3dhdmUgaGVhdGluZyBiYXNlZCBvbiBkdWFsLXBvcnQgcGhhc2UtZGlmZmVyZW5jZS1zaGlmdGluZyBtZXRob2QiLCJhdXRob3IiOlt7ImZhbWlseSI6IldhbmciLCJnaXZlbiI6IkNoZW5ncm9uZyIsInBhcnNlLW5hbWVzIjpmYWxzZSwiZHJvcHBpbmctcGFydGljbGUiOiIiLCJub24tZHJvcHBpbmctcGFydGljbGUiOiIifSx7ImZhbWlseSI6IllhbyIsImdpdmVuIjoiV2VpIiwicGFyc2UtbmFtZXMiOmZhbHNlLCJkcm9wcGluZy1wYXJ0aWNsZSI6IiIsIm5vbi1kcm9wcGluZy1wYXJ0aWNsZSI6IiJ9LHsiZmFtaWx5IjoiWmh1IiwiZ2l2ZW4iOiJIdWFjaGVuZyIsInBhcnNlLW5hbWVzIjpmYWxzZSwiZHJvcHBpbmctcGFydGljbGUiOiIiLCJub24tZHJvcHBpbmctcGFydGljbGUiOiIifSx7ImZhbWlseSI6IllhbmciLCJnaXZlbiI6IllhbmciLCJwYXJzZS1uYW1lcyI6ZmFsc2UsImRyb3BwaW5nLXBhcnRpY2xlIjoiIiwibm9uLWRyb3BwaW5nLXBhcnRpY2xlIjoiIn0seyJmYW1pbHkiOiJZYW4iLCJnaXZlbiI6IkxpcGluZyIsInBhcnNlLW5hbWVzIjpmYWxzZSwiZHJvcHBpbmctcGFydGljbGUiOiIiLCJub24tZHJvcHBpbmctcGFydGljbGUiOiIifV0sImNvbnRhaW5lci10aXRsZSI6IkludGVybmF0aW9uYWwgSm91cm5hbCBvZiBSRiBhbmQgTWljcm93YXZlIENvbXB1dGVyLUFpZGVkIEVuZ2luZWVyaW5nIiwiRE9JIjoiMTAuMTAwMi9tbWNlLjIyNzg0IiwiSVNTTiI6IjEwOTkwNDdYIiwiaXNzdWVkIjp7ImRhdGUtcGFydHMiOltbMjAyMSw5LDFdXX0sImFic3RyYWN0IjoiQSBub3ZlbCBtaWNyb3dhdmUgaGVhdGluZyBtZXRob2QgYnkgd2hpY2ggdGhlIHVuaWZvcm1pdHkgYW5kIGVmZmljaWVuY3kgYXJlIGVmZmVjdGl2ZWx5IGVuaGFuY2VkIHRocm91Z2ggZHVhbC1wb3J0IHBoYXNlLWRpZmZlcmVuY2Utc2hpZnRpbmcgZmVlZCBpcyBwcm9wb3NlZC4gVGhlIG1pY3Jvd2F2ZSBwb3dlciBpcyBmZWQgaW50byBhIHdhdmVndWlkZSBmcm9tIGJvdGggcG9ydHMgd2l0aCBhZGp1c3RhYmxlIHBoYXNlLiBUaGVyZWZvcmUsIHRoZSBwaGFzZSBkaWZmZXJlbmNlIGJldHdlZW4gdGhlIGR1YWwgZmVlZCBwb3J0cyBjYW4gYmUgZWl0aGVyIGZpeGVkIG9yIGNoYW5naW5nIGR1cmluZyB0aGUgaGVhdGluZyBwcm9jZXNzLCByZXN1bHRpbmcgaW4gZGlmZmVyZW50IHRlbXBlcmF0dXJlIGRpc3RyaWJ1dGlvbiBpbnNpZGUgdGhlIGhlYXRlZCBvYmplY3QuIEEgc2ltdWxhdGlvbiBtb2RlbCBvZiBzdWNoIGEgbWljcm93YXZlIGhlYXRpbmcgc3lzdGVtIGlzIGJ1aWx0LCBhbmQgdGhlIHRlbXBlcmF0dXJlIGRpc3RyaWJ1dGlvbnMgd2l0aCByZXNwZWN0IHRvIHBoYXNlIGRpZmZlcmVuY2UgYXJlIGNhbGN1bGF0ZWQgdXNpbmcgY29tbWVyY2lhbCBzb2Z0d2FyZSBDT01TT0wgTXVsdGlwaHlzaWNzLiBBIHF1YW50aXRhdGl2ZSB2YWxpZGF0aW9uIG9mIHNpbXVsYXRpb24gcmVzdWx0cyBoYXMgYmVlbiBwZXJmb3JtZWQgd2l0aCBwaHlzaWNhbCBleHBlcmltZW50cy4gQm90aCBtZWFzdXJlZCBhbmQgc2ltdWxhdGVkIHJlc3VsdHMgZGVtb25zdHJhdGUgdGhlIHN1cGVyaW9yaXR5IG9mIHBoYXNlLWRpZmZlcmVuY2Utc2hpZnRpbmcgaGVhdGluZyBpbiB1bmlmb3JtaXR5IGFuZCBlZmZpY2llbmN5LCBjb21wYXJlZCB0byB0aGUgcGhhc2UtZGlmZmVyZW5jZS1maXhlZCBoZWF0aW5nLiBUaGUgdW5pZm9ybWl0eSBpcyBpbXByb3ZlZCBieSAzOS4xJSBhdCB0aGUgc2FtZSBhdmVyYWdlIHRlbXBlcmF0dXJlIHJpc2UgKOKIhlRhdiksIGFuZCB0aGUgZWZmaWNpZW5jeSBpcyBpbmNyZWFzZWQgYWJvdXQgOTcuOCUgZnJvbSB0aGUgc2FtZSB1bmlmb3JtaXR5IHBvaW50IG9mIHZpZXcuIiwicHVibGlzaGVyIjoiSm9obiBXaWxleSBhbmQgU29ucyBJbmMiLCJpc3N1ZSI6IjkiLCJ2b2x1bWUiOiIzMSIsImNvbnRhaW5lci10aXRsZS1zaG9ydCI6IiJ9LCJpc1RlbXBvcmFyeSI6ZmFsc2V9LHsiaWQiOiI3N2E0Y2ZkZS1jNGJjLTMwYzUtOGI5ZS1lZTVlOGQ2YTViMGUiLCJpdGVtRGF0YSI6eyJ0eXBlIjoiYXJ0aWNsZS1qb3VybmFsIiwiaWQiOiI3N2E0Y2ZkZS1jNGJjLTMwYzUtOGI5ZS1lZTVlOGQ2YTViMGUiLCJ0aXRsZSI6IjAuNWtXYXR0IDIuNDUgR0h6IEdhTi1iYXNlZCBtaWNyb3dhdmUgaGVhdGluZyBzeXN0ZW0gZGVzaWduIHdpdGggYWN0aXZlIHBoYXNlIGNvbnRyb2wiLCJhdXRob3IiOlt7ImZhbWlseSI6IkFobiIsImdpdmVuIjoiU2VvbmcgSHllb3AiLCJwYXJzZS1uYW1lcyI6ZmFsc2UsImRyb3BwaW5nLXBhcnRpY2xlIjoiIiwibm9uLWRyb3BwaW5nLXBhcnRpY2xlIjoiIn0seyJmYW1pbHkiOiJKZW9uZyIsImdpdmVuIjoiQ2hhbmcgSHl1biIsInBhcnNlLW5hbWVzIjpmYWxzZSwiZHJvcHBpbmctcGFydGljbGUiOiIiLCJub24tZHJvcHBpbmctcGFydGljbGUiOiIifSx7ImZhbWlseSI6IkxlZSIsImdpdmVuIjoiV2FuZyBTYW5nIiwicGFyc2UtbmFtZXMiOmZhbHNlLCJkcm9wcGluZy1wYXJ0aWNsZSI6IiIsIm5vbi1kcm9wcGluZy1wYXJ0aWNsZSI6IiJ9XSwiY29udGFpbmVyLXRpdGxlIjoiTWljcm93YXZlIGFuZCBPcHRpY2FsIFRlY2hub2xvZ3kgTGV0dGVycyIsImNvbnRhaW5lci10aXRsZS1zaG9ydCI6Ik1pY3JvdyBPcHQgVGVjaG5vbCBMZXR0IiwiRE9JIjoiMTAuMTAwMi9tb3AuMzM2ODkiLCJJU1NOIjoiMTA5ODI3NjAiLCJpc3N1ZWQiOnsiZGF0ZS1wYXJ0cyI6W1syMDIzXV19LCJhYnN0cmFjdCI6IkluIHRoaXMgYXJ0aWNsZSwgdG8gaW1wcm92ZSB0aGUgdGVtcGVyYXR1cmUgdW5pZm9ybWl0eSBvZiB0aGUgbWljcm93YXZlIChNVykgaGVhdGluZyBzeXN0ZW0sIGEgMC41LWtXIDIuNDUgR0h6IEdhTiAoZ2FsbGl1bSBuaXRyaWRlKS1iYXNlZCBNVyBoZWF0aW5nIHN5c3RlbSB3aXRoIGFjdGl2ZSBwaGFzZSBjb250cm9sIGlzIHByZXNlbnRlZC4gVGhlIHByb3Bvc2VkIHN5c3RlbSBjb25zaXN0cyBvZiB0d28gMi40NSBHSHogc2lnbmFsIGdlbmVyYXRvcnMsIHR3byBlbGVjdHJpY2FsbHkgY29udHJvbGxlZCBwaGFzZSBzaGlmdGVycywgdHdvIDI1MCBXIEdhTiBhbXBsaWZpZXJzLCB0d28gbWV0YWwgcGF0Y2ggYW50ZW5uYXMsIGFuZCB0aGUgTVcgYXBwbGljYXRvciB3aXRoIGEgaGVhdGluZyBtYXRlcmlhbC4gVGhlIGNvbnRyb2xsZWQgc2lnbmFsIGlzIHJhZGlhdGVkIGludG8gdGhlIE1XIGFwcGxpY2F0b3IgdGhyb3VnaCB0aGUgYW50ZW5uYSwgYW5kIHRoZSByYWRpYXRpb24gZGlyZWN0aW9uIGNhbiBiZSBzdGVlcmVkIGFjY29yZGluZyB0byB0aGUgaW5wdXQgcGhhc2UgZGlmZmVyZW5jZSBvZiB0aGUgYW50ZW5uYS4gVGhlIGVsZWN0cmljIGZpZWxkIGRpc3RyaWJ1dGlvbiBhbmQgdGVtcGVyYXR1cmUgdW5pZm9ybWl0eSBhdCB0aGUgZGlmZmVyZW50IGlucHV0IHBoYXNlcyB3ZXJlIGFuYWx5emVkLiBVc2luZyBmb3VyIG9wZXJhdGluZyBtb2RlcyB3aXRoIGEgOTDCsCBwaGFzZSBkaWZmZXJlbmNlIGJldHdlZW4gYWRqYWNlbnQgb3BlcmF0aW5nIG1vZGVzLCB0aGUgcHJvcG9zZWQgaGVhdGluZyBzeXN0ZW0gYWNoaWV2ZXMgYSB1bmlmb3JtIHRlbXBlcmF0dXJlIGRpc3RyaWJ1dGlvbi4gSW4gY29tcGFyaXNvbiB0byB0aGUgY29udmVudGlvbmFsIGhlYXRpbmcgc3lzdGVtLCB0aGUgdGVtcGVyYXR1cmUgdW5pZm9ybWl0eSB3YXMgaW1wcm92ZWQgdXAgdG8gYXBwcm94aW1hdGVseSA3MC43JSwgYW5kIHRoZSBzeXN0ZW0gZWZmaWNpZW5jeSB3YXMgYXBwcm94aW1hdGVseSA1Ni43JS4iLCJwdWJsaXNoZXIiOiJKb2huIFdpbGV5IGFuZCBTb25zIEluYyJ9LCJpc1RlbXBvcmFyeSI6ZmFsc2V9LHsiaWQiOiI0ZDkyYjJiZC00NGVlLTMyNjItYWNhZi05YmRmNzhkNWQxYzkiLCJpdGVtRGF0YSI6eyJ0eXBlIjoiYXJ0aWNsZS1qb3VybmFsIiwiaWQiOiI0ZDkyYjJiZC00NGVlLTMyNjItYWNhZi05YmRmNzhkNWQxYzkiLCJ0aXRsZSI6IkVmZmVjdHMgb2YgYXBwbHlpbmcgYSBmcmVxdWVuY3kgYW5kIHBoYXNlLXNoaWZ0IGVmZmljaWVuY3kgb3B0aW1pc2F0aW9uIGFsZ29yaXRobSB0byBhIHNvbGlkLXN0YXRlIG1pY3Jvd2F2ZSBvdmVuIiwiYXV0aG9yIjpbeyJmYW1pbHkiOiJLb3JwYXMiLCJnaXZlbiI6IlByemVteXPFgmF3IiwicGFyc2UtbmFtZXMiOmZhbHNlLCJkcm9wcGluZy1wYXJ0aWNsZSI6IiIsIm5vbi1kcm9wcGluZy1wYXJ0aWNsZSI6IiJ9LHsiZmFtaWx5IjoiV2nEmWNrb3dza2kiLCJnaXZlbiI6IkFuZHJ6ZWoiLCJwYXJzZS1uYW1lcyI6ZmFsc2UsImRyb3BwaW5nLXBhcnRpY2xlIjoiIiwibm9uLWRyb3BwaW5nLXBhcnRpY2xlIjoiIn0seyJmYW1pbHkiOiJLcnlzaWNraSIsImdpdmVuIjoiTWF0ZXVzeiIsInBhcnNlLW5hbWVzIjpmYWxzZSwiZHJvcHBpbmctcGFydGljbGUiOiIiLCJub24tZHJvcHBpbmctcGFydGljbGUiOiIifV0sImlzc3VlZCI6eyJkYXRlLXBhcnRzIjpbWzIwMTRdXX0sImFic3RyYWN0IjoiVGhlIHN5c3RlbWF0aWMgcHJvZ3Jlc3MgaW4gUkYgaGlnaCBwb3dlciBzZW1pY29uZHVjdG9yIHRlY2hub2xvZ3kgb3BlbnMgY2hhbmNlcyBmb3IgdGhlIG1hZ25ldHJvbiByZXBsYWNlbWVudCBieSBzb2xpZC1zdGF0ZSBtaWNyb3dhdmUgc291cmNlcyBpbiB0aGUgYXJlYSBvZiBkb21lc3RpYyBtaWNyb3dhdmUgb3ZlbnMsIHdoaWNoIG1heSByZXN1bHQgaW4gYSBjb21wbGV0ZWx5IGlubm92YXRpdmUgcHJvZHVjdCBvbiB0aGUgbWFya2V0LiBUbyBmdWxseSB1dGlsaXplIGJlbmVmaXRzIGdpdmVuIGJ5IHRoaXMgbmV3IGFyY2hpdGVjdHVyZSwgUkYgc291cmNlcyBtdXN0IGJlIGNvbnRyb2xsZWQgYnkgYSBkZWRpY2F0ZWQgb3B0aW1pemF0aW9uIGFsZ29yaXRobS4gVGhpcyBwYXBlciBwcmVzZW50cyByZXN1bHRzIG9mIGFwcGx5aW5nIGEgYmFzaWMgZWZmaWNpZW5jeSBvcHRpbWl6YXRpb24gYWxnb3JpdGhtIGluIGNhc2Ugb2YgYSBzaW1wbGUgY3Vib2lkYWwgdHdvLXBvcnQgY2F2aXR5LiBJbmRleCBUZXJtcy1lbGVjdHJvbWFnbmV0aWMgbW9kZWxpbmc7IGNvbXB1dGVyLWFpZGVkIGVmZmljaWVuY3kgb3B0aW1pemF0aW9uOyBlbmVyZ3kgZWZmaWNpZW5jeTsgbWljcm93YXZlIGhlYXRpbmc7IG1pY3Jvd2F2ZSBvdmVuczsgc29saWQgc3RhdGUgbWljcm93YXZlIHBvd2VyIHNvdXJjZXMiLCJjb250YWluZXItdGl0bGUtc2hvcnQiOiIifSwiaXNUZW1wb3JhcnkiOmZhbHNlfV19"/>
          <w:id w:val="-1790660535"/>
          <w:placeholder>
            <w:docPart w:val="CAA45A869E21C240A219AC10E552B33F"/>
          </w:placeholder>
        </w:sdtPr>
        <w:sdtContent>
          <w:r w:rsidR="00282B44" w:rsidRPr="00282B44">
            <w:rPr>
              <w:color w:val="000000"/>
            </w:rPr>
            <w:t xml:space="preserve">(Korpas et al. 2014; Wang et al. 2021; </w:t>
          </w:r>
          <w:proofErr w:type="spellStart"/>
          <w:r w:rsidR="00282B44" w:rsidRPr="00282B44">
            <w:rPr>
              <w:color w:val="000000"/>
            </w:rPr>
            <w:t>Ahn</w:t>
          </w:r>
          <w:proofErr w:type="spellEnd"/>
          <w:r w:rsidR="00282B44" w:rsidRPr="00282B44">
            <w:rPr>
              <w:color w:val="000000"/>
            </w:rPr>
            <w:t xml:space="preserve"> et al. 2023)</w:t>
          </w:r>
        </w:sdtContent>
      </w:sdt>
      <w:r w:rsidRPr="00154C86">
        <w:rPr>
          <w:color w:val="000000" w:themeColor="text1"/>
        </w:rPr>
        <w:t xml:space="preserve">. </w:t>
      </w:r>
    </w:p>
    <w:p w14:paraId="6D8DF290" w14:textId="77777777" w:rsidR="00283731" w:rsidRPr="00154C86" w:rsidRDefault="00283731" w:rsidP="001D7EA6">
      <w:pPr>
        <w:rPr>
          <w:color w:val="000000" w:themeColor="text1"/>
        </w:rPr>
      </w:pPr>
    </w:p>
    <w:p w14:paraId="20072BDF" w14:textId="5A55E977" w:rsidR="00450586" w:rsidRPr="00154C86" w:rsidRDefault="001D7EA6" w:rsidP="001D7EA6">
      <w:pPr>
        <w:rPr>
          <w:color w:val="000000" w:themeColor="text1"/>
        </w:rPr>
      </w:pPr>
      <w:r w:rsidRPr="00154C86">
        <w:rPr>
          <w:color w:val="000000" w:themeColor="text1"/>
        </w:rPr>
        <w:t xml:space="preserve"> </w:t>
      </w:r>
      <w:r w:rsidR="00B53AB4" w:rsidRPr="00154C86">
        <w:rPr>
          <w:color w:val="000000" w:themeColor="text1"/>
        </w:rPr>
        <w:t>Studying the interactions among food, packaging, and microwaves can be challenging when conducted experimentally, primarily due to the intricate physics and multiple factors involved in the microwave heating process. The involvement of numerous factors, such as properties</w:t>
      </w:r>
      <w:r w:rsidR="00795460" w:rsidRPr="00154C86">
        <w:rPr>
          <w:color w:val="000000" w:themeColor="text1"/>
        </w:rPr>
        <w:t xml:space="preserve"> and shape of the food product</w:t>
      </w:r>
      <w:r w:rsidR="00B53AB4" w:rsidRPr="00154C86">
        <w:rPr>
          <w:color w:val="000000" w:themeColor="text1"/>
        </w:rPr>
        <w:t>, microwave frequency, and oven design, adds to the complexities and makes it difficult to observe and understand these interactions through experiments alone</w:t>
      </w:r>
      <w:r w:rsidR="00AB36DB" w:rsidRPr="00154C86">
        <w:rPr>
          <w:color w:val="000000" w:themeColor="text1"/>
        </w:rPr>
        <w:t xml:space="preserve"> </w:t>
      </w:r>
      <w:sdt>
        <w:sdtPr>
          <w:rPr>
            <w:color w:val="000000"/>
          </w:rPr>
          <w:tag w:val="MENDELEY_CITATION_v3_eyJjaXRhdGlvbklEIjoiTUVOREVMRVlfQ0lUQVRJT05fODk2YTc5YjctOWI2ZS00YThlLWJkZTAtZTI1YWIxMTU4Nzk5IiwicHJvcGVydGllcyI6eyJub3RlSW5kZXgiOjB9LCJpc0VkaXRlZCI6ZmFsc2UsIm1hbnVhbE92ZXJyaWRlIjp7ImlzTWFudWFsbHlPdmVycmlkZGVuIjpmYWxzZSwiY2l0ZXByb2NUZXh0IjoiKFBpdGNoYWkgZXQgYWwuIDIwMTQpIiwibWFudWFsT3ZlcnJpZGVUZXh0IjoiIn0sImNpdGF0aW9uSXRlbXMiOlt7ImlkIjoiNWUwZjRlODMtMDUxOC0zNTczLWI5MWEtODc2OTNmZTg4YTdjIiwiaXRlbURhdGEiOnsidHlwZSI6ImFydGljbGUtam91cm5hbCIsImlkIjoiNWUwZjRlODMtMDUxOC0zNTczLWI5MWEtODc2OTNmZTg4YTdjIiwidGl0bGUiOiJBIG1pY3Jvd2F2ZSBoZWF0IHRyYW5zZmVyIG1vZGVsIGZvciBhIHJvdGF0aW5nIG11bHRpLWNvbXBvbmVudCBtZWFsIGluIGEgZG9tZXN0aWMgb3ZlbjogRGV2ZWxvcG1lbnQgYW5kIHZhbGlkYXRpb24iLCJhdXRob3IiOlt7ImZhbWlseSI6IlBpdGNoYWkiLCJnaXZlbiI6IksuIiwicGFyc2UtbmFtZXMiOmZhbHNlLCJkcm9wcGluZy1wYXJ0aWNsZSI6IiIsIm5vbi1kcm9wcGluZy1wYXJ0aWNsZSI6IiJ9LHsiZmFtaWx5IjoiQ2hlbiIsImdpdmVuIjoiSi4iLCJwYXJzZS1uYW1lcyI6ZmFsc2UsImRyb3BwaW5nLXBhcnRpY2xlIjoiIiwibm9uLWRyb3BwaW5nLXBhcnRpY2xlIjoiIn0seyJmYW1pbHkiOiJCaXJsYSIsImdpdmVuIjoiUy4iLCJwYXJzZS1uYW1lcyI6ZmFsc2UsImRyb3BwaW5nLXBhcnRpY2xlIjoiIiwibm9uLWRyb3BwaW5nLXBhcnRpY2xlIjoiIn0seyJmYW1pbHkiOiJHb256YWxleiIsImdpdmVuIjoiUi4iLCJwYXJzZS1uYW1lcyI6ZmFsc2UsImRyb3BwaW5nLXBhcnRpY2xlIjoiIiwibm9uLWRyb3BwaW5nLXBhcnRpY2xlIjoiIn0seyJmYW1pbHkiOiJKb25lcyIsImdpdmVuIjoiRC4iLCJwYXJzZS1uYW1lcyI6ZmFsc2UsImRyb3BwaW5nLXBhcnRpY2xlIjoiIiwibm9uLWRyb3BwaW5nLXBhcnRpY2xlIjoiIn0seyJmYW1pbHkiOiJTdWJiaWFoIiwiZ2l2ZW4iOiJKLiIsInBhcnNlLW5hbWVzIjpmYWxzZSwiZHJvcHBpbmctcGFydGljbGUiOiIiLCJub24tZHJvcHBpbmctcGFydGljbGUiOiIifV0sImNvbnRhaW5lci10aXRsZSI6IkpvdXJuYWwgb2YgRm9vZCBFbmdpbmVlcmluZyIsImNvbnRhaW5lci10aXRsZS1zaG9ydCI6IkogRm9vZCBFbmciLCJET0kiOiIxMC4xMDE2L2ouamZvb2RlbmcuMjAxMy4xMi4wMTUiLCJJU1NOIjoiMDI2MDg3NzQiLCJpc3N1ZWQiOnsiZGF0ZS1wYXJ0cyI6W1syMDE0LDVdXX0sInBhZ2UiOiI2MC03MSIsImFic3RyYWN0IjoiQSBmaW5pdGUgZWxlbWVudCBtb2RlbCBjb3VwbGluZyBlbGVjdHJvbWFnbmV0aWMgYW5kIGhlYXQgdHJhbnNmZXIgZXF1YXRpb25zIHdhcyBkZXZlbG9wZWQgdG8gdW5kZXJzdGFuZCBjb21wbGV4IG1pY3Jvd2F2ZSBpbnRlcmFjdGlvbnMgaW4gZm9vZC4gVGhlIG1vZGVsIHNpbXVsYXRlZCByb3RhdGlvbiBvZiBhIGZyb3plbiBtdWx0aS1jb21wb25lbnQgbWVhbCBjb25zaXN0aW5nIG9mIG5pbmUgY2hpY2tlbiBudWdnZXRzIGFuZCBtYXNoZWQgcG90YXRvZXMuIFRlbXBlcmF0dXJlLWRlcGVuZGVudCBkaWVsZWN0cmljIGFuZCB0aGVybW9waHlzaWNhbCBwcm9wZXJ0aWVzIG9mIGNoaWNrZW4gbnVnZ2V0cyBhbmQgbWFzaGVkIHBvdGF0b2VzIHdlcmUgbWVhc3VyZWQgYXMgYSBmdW5jdGlvbiBvZiB0ZW1wZXJhdHVyZSBmcm9tIC0xMCBDIHRvIDExMCBDLiBUaGUgbW9kZWwgaW5jbHVkZWQgZGV0YWlsZWQgY2F2aXR5IGdlb21ldHJ5LCBwaGFzZSBjaGFuZ2UsIGFuZCByb3RhdGlvbiBvZiB0aGUgZm9vZC4gRWZmZWN0IG9mIHJvdGF0aW9uIGFuZ2xlIG9uIHRlbXBlcmF0dXJlIHByZWRpY3Rpb25zIHdhcyBzdHVkaWVkIGFuZCBhIDQ1IHJvdGF0aW9uIGFuZ2xlIHdhcyBmb3VuZCB0byBiZSBzdWZmaWNpZW50LiBTaW11bGF0ZWQgdGVtcGVyYXR1cmUgcHJvZmlsZXMgd2VyZSBjb21wYXJlZCB3aXRoIGV4cGVyaW1lbnRhbCB0ZW1wZXJhdHVyZSBwcm9maWxlcyBvYnRhaW5lZCB1c2luZyBhIHRoZXJtYWwgaW1hZ2luZyBjYW1lcmEgYW5kIGZpYmVyLW9wdGljIHNlbnNvcnMuIFByZWRpY3RlZCBzcGF0aWFsIHN1cmZhY2UgdGVtcGVyYXR1cmUgcHJvZmlsZSB3YXMgaW4gZ29vZCBhZ3JlZW1lbnQgd2l0aCB0aGUgY29ycmVzcG9uZGluZyBleHBlcmltZW50YWwgcHJvZmlsZXMgaW4gdGVybXMgb2YgaG90IGFuZCBjb2xkIHNwb3QgcGF0dGVybnMuIFRoZSByb290IG1lYW4gc3F1YXJlIGVycm9yIHZhbHVlcyByYW5nZWQgZnJvbSA1LjggQyB0byAyNi4yIEMgaW4gY2hpY2tlbiBudWdnZXRzIGFzIGNvbXBhcmVkIDQuMy00LjcgQyBpbiBtYXNoZWQgcG90YXRvZXMuIFRoZSBwcmVkaWN0ZWQgYW5kIGV4cGVyaW1lbnRhbCB0ZW1wZXJhdHVyZSBwcm9maWxlcyB3ZXJlIHByb3ZpZGVkIGFzIGlucHV0cyB0byBhIG1pY3JvYmlhbCBpbmFjdGl2YXRpb24ga2luZXRpY3MgbW9kZWwgZm9yIFNhbG1vbmVsbGEgSGVpZGVsYmVyZyB0byBhc3Nlc3MgZm9vZCBzYWZldHkgcmlza3MgaW4gY2hpY2tlbiBudWdnZXRzLiBGb3IgOTAgcyBvZiBjb29raW5nIGluIGEgMTIwMCBXIG1pY3Jvd2F2ZSBvdmVuLCBhdCBsZWFzdCA3LWxvZyByZWR1Y3Rpb25zIG9mIFNhbG1vbmVsbGEgSGVpZGVsYmVyZyB3YXMgbm90IGFjaGlldmVkIGNvbXBsZXRlbHkgYXQgYWxsIGxvY2F0aW9ucyBpbiB0aGUgY2hpY2tlbiBudWdnZXRzIGR1ZSB0byBub24tdW5pZm9ybSBoZWF0aW5nLiBUaGUgdmFsaWRhdGVkIG1vZGVsIGNhbiBiZSB1c2VkIHRvIG9wdGltaXplIHRoZSBsYXlvdXQgYW5kIGZvb2Qgc3lzdGVtL3BhY2thZ2UgbW9kaWZpY2F0aW9uIHRvIGFjaGlldmUgbW9yZSB1bmlmb3JtIGhlYXRpbmcuIMKpIDIwMTMgRWxzZXZpZXIgTHRkLiBBbGwgcmlnaHRzIHJlc2VydmVkLiIsInZvbHVtZSI6IjEyOCJ9LCJpc1RlbXBvcmFyeSI6ZmFsc2V9XX0="/>
          <w:id w:val="-2060237442"/>
          <w:placeholder>
            <w:docPart w:val="DefaultPlaceholder_-1854013440"/>
          </w:placeholder>
        </w:sdtPr>
        <w:sdtContent>
          <w:r w:rsidR="00A578C1" w:rsidRPr="00154C86">
            <w:rPr>
              <w:color w:val="000000"/>
            </w:rPr>
            <w:t>(Pitchai et al. 2014)</w:t>
          </w:r>
        </w:sdtContent>
      </w:sdt>
      <w:r w:rsidR="00B53AB4" w:rsidRPr="00154C86">
        <w:rPr>
          <w:color w:val="000000" w:themeColor="text1"/>
        </w:rPr>
        <w:t xml:space="preserve">. </w:t>
      </w:r>
      <w:r w:rsidR="008E7CE2" w:rsidRPr="00154C86">
        <w:rPr>
          <w:color w:val="000000" w:themeColor="text1"/>
        </w:rPr>
        <w:t xml:space="preserve">Mathematical modeling is a promising tool </w:t>
      </w:r>
      <w:r w:rsidR="005C1A86" w:rsidRPr="00154C86">
        <w:rPr>
          <w:color w:val="000000" w:themeColor="text1"/>
        </w:rPr>
        <w:t>to better</w:t>
      </w:r>
      <w:r w:rsidR="0033134C" w:rsidRPr="00154C86">
        <w:rPr>
          <w:color w:val="000000" w:themeColor="text1"/>
        </w:rPr>
        <w:t xml:space="preserve"> </w:t>
      </w:r>
      <w:r w:rsidR="00C36DCA" w:rsidRPr="00154C86">
        <w:rPr>
          <w:color w:val="000000" w:themeColor="text1"/>
        </w:rPr>
        <w:t xml:space="preserve">understand </w:t>
      </w:r>
      <w:r w:rsidR="0033134C" w:rsidRPr="00154C86">
        <w:rPr>
          <w:color w:val="000000" w:themeColor="text1"/>
        </w:rPr>
        <w:t>and optimize the microwave heating process</w:t>
      </w:r>
      <w:r w:rsidRPr="00154C86">
        <w:rPr>
          <w:color w:val="000000" w:themeColor="text1"/>
        </w:rPr>
        <w:t>. Modeling</w:t>
      </w:r>
      <w:r w:rsidR="00283731" w:rsidRPr="00154C86">
        <w:rPr>
          <w:color w:val="000000" w:themeColor="text1"/>
        </w:rPr>
        <w:t xml:space="preserve"> of</w:t>
      </w:r>
      <w:r w:rsidRPr="00154C86">
        <w:rPr>
          <w:color w:val="000000" w:themeColor="text1"/>
        </w:rPr>
        <w:t xml:space="preserve"> microwave heating </w:t>
      </w:r>
      <w:r w:rsidR="00283731" w:rsidRPr="00154C86">
        <w:rPr>
          <w:color w:val="000000" w:themeColor="text1"/>
        </w:rPr>
        <w:t xml:space="preserve">process </w:t>
      </w:r>
      <w:r w:rsidRPr="00154C86">
        <w:rPr>
          <w:color w:val="000000" w:themeColor="text1"/>
        </w:rPr>
        <w:t>help</w:t>
      </w:r>
      <w:r w:rsidR="0033134C" w:rsidRPr="00154C86">
        <w:rPr>
          <w:color w:val="000000" w:themeColor="text1"/>
        </w:rPr>
        <w:t>s in</w:t>
      </w:r>
      <w:r w:rsidRPr="00154C86">
        <w:rPr>
          <w:color w:val="000000" w:themeColor="text1"/>
        </w:rPr>
        <w:t xml:space="preserve"> simulat</w:t>
      </w:r>
      <w:r w:rsidR="0033134C" w:rsidRPr="00154C86">
        <w:rPr>
          <w:color w:val="000000" w:themeColor="text1"/>
        </w:rPr>
        <w:t>ing</w:t>
      </w:r>
      <w:r w:rsidRPr="00154C86">
        <w:rPr>
          <w:color w:val="000000" w:themeColor="text1"/>
        </w:rPr>
        <w:t xml:space="preserve"> and analyz</w:t>
      </w:r>
      <w:r w:rsidR="0033134C" w:rsidRPr="00154C86">
        <w:rPr>
          <w:color w:val="000000" w:themeColor="text1"/>
        </w:rPr>
        <w:t>ing</w:t>
      </w:r>
      <w:r w:rsidRPr="00154C86">
        <w:rPr>
          <w:color w:val="000000" w:themeColor="text1"/>
        </w:rPr>
        <w:t xml:space="preserve"> the complex </w:t>
      </w:r>
      <w:r w:rsidR="0033134C" w:rsidRPr="00154C86">
        <w:rPr>
          <w:color w:val="000000" w:themeColor="text1"/>
        </w:rPr>
        <w:t>interactions</w:t>
      </w:r>
      <w:r w:rsidRPr="00154C86">
        <w:rPr>
          <w:color w:val="000000" w:themeColor="text1"/>
        </w:rPr>
        <w:t xml:space="preserve"> involved,</w:t>
      </w:r>
      <w:r w:rsidR="00AB36DB" w:rsidRPr="00154C86">
        <w:rPr>
          <w:color w:val="000000" w:themeColor="text1"/>
        </w:rPr>
        <w:t xml:space="preserve"> </w:t>
      </w:r>
      <w:r w:rsidR="008E7CE2" w:rsidRPr="00154C86">
        <w:rPr>
          <w:color w:val="000000" w:themeColor="text1"/>
        </w:rPr>
        <w:t>enhances</w:t>
      </w:r>
      <w:r w:rsidR="00AB36DB" w:rsidRPr="00154C86">
        <w:rPr>
          <w:color w:val="000000" w:themeColor="text1"/>
        </w:rPr>
        <w:t xml:space="preserve"> the understanding of the microwave-food interaction, and</w:t>
      </w:r>
      <w:r w:rsidRPr="00154C86">
        <w:rPr>
          <w:color w:val="000000" w:themeColor="text1"/>
        </w:rPr>
        <w:t xml:space="preserve"> </w:t>
      </w:r>
      <w:r w:rsidR="00AB36DB" w:rsidRPr="00154C86">
        <w:rPr>
          <w:color w:val="000000" w:themeColor="text1"/>
        </w:rPr>
        <w:t>assists</w:t>
      </w:r>
      <w:r w:rsidR="0033134C" w:rsidRPr="00154C86">
        <w:rPr>
          <w:color w:val="000000" w:themeColor="text1"/>
        </w:rPr>
        <w:t xml:space="preserve"> in designing better food </w:t>
      </w:r>
      <w:r w:rsidR="00F45256" w:rsidRPr="00154C86">
        <w:rPr>
          <w:color w:val="000000" w:themeColor="text1"/>
        </w:rPr>
        <w:t>products and</w:t>
      </w:r>
      <w:r w:rsidR="001056C8" w:rsidRPr="00154C86">
        <w:rPr>
          <w:color w:val="000000" w:themeColor="text1"/>
        </w:rPr>
        <w:t xml:space="preserve"> packages </w:t>
      </w:r>
      <w:sdt>
        <w:sdtPr>
          <w:rPr>
            <w:color w:val="000000"/>
          </w:rPr>
          <w:tag w:val="MENDELEY_CITATION_v3_eyJjaXRhdGlvbklEIjoiTUVOREVMRVlfQ0lUQVRJT05fOGQ4NjkwNjEtOTg3My00NmNlLTgzOGMtZTdiY2I2ODEzMWY1IiwicHJvcGVydGllcyI6eyJub3RlSW5kZXgiOjB9LCJpc0VkaXRlZCI6ZmFsc2UsIm1hbnVhbE92ZXJyaWRlIjp7ImlzTWFudWFsbHlPdmVycmlkZGVuIjp0cnVlLCJjaXRlcHJvY1RleHQiOiIoWmhhbmcgYW5kIERhdHRhIDIwMDA7IEdlZWRpcGFsbGkgZXQgYWwuIDIwMDg7IENoZW4gZXQgYWwuIDIwMTQpIiwibWFudWFsT3ZlcnJpZGVUZXh0IjoiKFpoYW5nIGFuZCBEYXR0YSwgMjAwMDsgR2VlZGlwYWxsaSBldCBhbC4sIDIwMDg7IENoZW4gZXQgYWwuLCAyMDE0KSJ9LCJjaXRhdGlvbkl0ZW1zIjpbeyJpZCI6ImNkYTBhOTM2LTM2OGUtM2UyYy04OWNiLTE2YWZjZDUxMzM0NCIsIml0ZW1EYXRhIjp7InR5cGUiOiJhcnRpY2xlLWpvdXJuYWwiLCJpZCI6ImNkYTBhOTM2LTM2OGUtM2UyYy04OWNiLTE2YWZjZDUxMzM0NCIsInRpdGxlIjoiSGVhdCBhbmQgbWFzcyB0cmFuc3BvcnQgZHVyaW5nIG1pY3Jvd2F2ZSBoZWF0aW5nIG9mIG1hc2hlZCBwb3RhdG8gaW4gZG9tZXN0aWMgb3Zlbi1tb2RlbCBkZXZlbG9wbWVudCwgdmFsaWRhdGlvbiwgYW5kIHNlbnNpdGl2aXR5IGFuYWx5c2lzIiwiYXV0aG9yIjpbeyJmYW1pbHkiOiJDaGVuIiwiZ2l2ZW4iOiJKaWFqaWEiLCJwYXJzZS1uYW1lcyI6ZmFsc2UsImRyb3BwaW5nLXBhcnRpY2xlIjoiIiwibm9uLWRyb3BwaW5nLXBhcnRpY2xlIjoiIn0seyJmYW1pbHkiOiJQaXRjaGFpIiwiZ2l2ZW4iOiJLcmlzaG5hbW9vcnRoeSIsInBhcnNlLW5hbWVzIjpmYWxzZSwiZHJvcHBpbmctcGFydGljbGUiOiIiLCJub24tZHJvcHBpbmctcGFydGljbGUiOiIifSx7ImZhbWlseSI6IkJpcmxhIiwiZ2l2ZW4iOiJTb2hhbiIsInBhcnNlLW5hbWVzIjpmYWxzZSwiZHJvcHBpbmctcGFydGljbGUiOiIiLCJub24tZHJvcHBpbmctcGFydGljbGUiOiIifSx7ImZhbWlseSI6Ik5lZ2FoYmFuIiwiZ2l2ZW4iOiJNZWhyZGFkIiwicGFyc2UtbmFtZXMiOmZhbHNlLCJkcm9wcGluZy1wYXJ0aWNsZSI6IiIsIm5vbi1kcm9wcGluZy1wYXJ0aWNsZSI6IiJ9LHsiZmFtaWx5IjoiSm9uZXMiLCJnaXZlbiI6IkRhdmlkIiwicGFyc2UtbmFtZXMiOmZhbHNlLCJkcm9wcGluZy1wYXJ0aWNsZSI6IiIsIm5vbi1kcm9wcGluZy1wYXJ0aWNsZSI6IiJ9LHsiZmFtaWx5IjoiU3ViYmlhaCIsImdpdmVuIjoiSmV5YW1rb25kYW4iLCJwYXJzZS1uYW1lcyI6ZmFsc2UsImRyb3BwaW5nLXBhcnRpY2xlIjoiIiwibm9uLWRyb3BwaW5nLXBhcnRpY2xlIjoiIn1dLCJjb250YWluZXItdGl0bGUiOiJKb3VybmFsIG9mIEZvb2QgU2NpZW5jZSIsImNvbnRhaW5lci10aXRsZS1zaG9ydCI6IkogRm9vZCBTY2kiLCJET0kiOiIxMC4xMTExLzE3NTAtMzg0MS4xMjYzNiIsIklTU04iOiIxNzUwMzg0MSIsIlBNSUQiOiIyNTIyNDI2NCIsImlzc3VlZCI6eyJkYXRlLXBhcnRzIjpbWzIwMTQsMTAsMV1dfSwicGFnZSI6IkUxOTkxLUUyMDA0IiwiYWJzdHJhY3QiOiJBIDMtZGltZW5zaW9uYWwgZmluaXRlLWVsZW1lbnQgbW9kZWwgY291cGxpbmcgZWxlY3Ryb21hZ25ldGljcyBhbmQgaGVhdCBhbmQgbWFzcyB0cmFuc2ZlciB3YXMgZGV2ZWxvcGVkIHRvIHVuZGVyc3RhbmQgdGhlIGludGVyYWN0aW9ucyBiZXR3ZWVuIHRoZSBtaWNyb3dhdmVzIGFuZCBmcmVzaCBtYXNoZWQgcG90YXRvIGluIGEgNTAwIG1MIHRyYXkuIFRoZSBtb2RlbCB3YXMgdmFsaWRhdGVkIGJ5IHBlcmZvcm1pbmcgaGVhdGluZyBvZiBtYXNoZWQgcG90YXRvIGZyb20gMjUgwrBDIG9uIGEgcm90YXRpbmcgdHVybnRhYmxlIGluIGEgbWljcm93YXZlIG92ZW4sIHJhdGVkIGF0IDEyMDAgVywgZm9yIDMgbWluLiBUaGUgc2ltdWxhdGVkIHNwYXRpYWwgdGVtcGVyYXR1cmUgcHJvZmlsZXMgb24gdGhlIHRvcCBhbmQgYm90dG9tIGxheWVyIG9mIHRoZSBtYXNoZWQgcG90YXRvIHNob3dlZCBzaW1pbGFyIGhvdCBhbmQgY29sZCBzcG90cyB3aGVuIGNvbXBhcmVkIHRvIHRoZSB0aGVybWFsIGltYWdlcyBhY3F1aXJlZCBieSBhbiBpbmZyYXJlZCBjYW1lcmEuIFRyYW5zaWVudCB0ZW1wZXJhdHVyZSBwcm9maWxlcyBhdCA2IGxvY2F0aW9ucyBjb2xsZWN0ZWQgYnkgZmliZXItb3B0aWMgc2Vuc29ycyBzaG93ZWQgZ29vZCBhZ3JlZW1lbnQgd2l0aCBwcmVkaWN0ZWQgcmVzdWx0cywgd2l0aCB0aGUgcm9vdCBtZWFuIHNxdWFyZSBlcnJvciByYW5naW5nIGZyb20gMS42IHRvIDExLjcgwrBDLiBUaGUgcHJlZGljdGVkIHRvdGFsIG1vaXN0dXJlIGxvc3MgbWF0Y2hlZCB3ZWxsIHdpdGggdGhlIG9ic2VydmVkIHJlc3VsdC4gU2V2ZXJhbCBpbnB1dCBwYXJhbWV0ZXJzLCBzdWNoIGFzIHRoZSBldmFwb3JhdGlvbiByYXRlIGNvbnN0YW50LCB0aGUgaW50cmluc2ljIHBlcm1lYWJpbGl0eSBvZiB3YXRlciBhbmQgZ2FzLCBhbmQgdGhlIGRpZmZ1c2lvbiBjb2VmZmljaWVudCBvZiB3YXRlciBhbmQgZ2FzLCBhcmUgbm90IHJlYWRpbHkgYXZhaWxhYmxlIGZvciBtYXNoZWQgcG90YXRvLCBhbmQgdGhleSBjYW5ub3QgYmUgZWFzaWx5IG1lYXN1cmVkIGV4cGVyaW1lbnRhbGx5LiBSZXBvcnRlZCB2YWx1ZXMgZm9yIHJhdyBwb3RhdG8gd2VyZSB1c2VkIGFzIGJhc2VsaW5lIHZhbHVlcy4gQSBzZW5zaXRpdml0eSBhbmFseXNpcyBvZiB0aGVzZSBpbnB1dCBwYXJhbWV0ZXJzIG9uIHRoZSB0ZW1wZXJhdHVyZSBwcm9maWxlcyBhbmQgdGhlIHRvdGFsIG1vaXN0dXJlIGxvc3Mgd2FzIGV2YWx1YXRlZCBieSBjaGFuZ2luZyB0aGUgYmFzZWxpbmUgdmFsdWVzIHRvIHRoZWlyIDEwJSBhbmQgMTAwMCUuIFRoZSBzZW5zaXRpdml0eSBhbmFseXNpcyBzaG93ZWQgdGhhdCB0aGUgZ2FzIGRpZmZ1c2lvbiBjb2VmZmljaWVudCwgaW50cmluc2ljIHdhdGVyIHBlcm1lYWJpbGl0eSwgYW5kIHRoZSBldmFwb3JhdGlvbiByYXRlIGNvbnN0YW50IGdyZWF0bHkgaW5mbHVlbmNlZCB0aGUgcHJlZGljdGVkIHRlbXBlcmF0dXJlIGFuZCB0b3RhbCBtb2lzdHVyZSBsb3NzLCB3aGlsZSB0aGUgaW50cmluc2ljIGdhcyBwZXJtZWFiaWxpdHkgYW5kIHRoZSB3YXRlciBkaWZmdXNpb24gY29lZmZpY2llbnQgaGFkIGxpdHRsZSBpbmZsdWVuY2UuIFByYWN0aWNhbCBBcHBsaWNhdGlvbjogVGhpcyBtb2RlbCBjYW4gYmUgdXNlZCBieSB0aGUgZm9vZCBwcm9kdWN0IGRldmVsb3BlcnMgdG8gdW5kZXJzdGFuZCBtaWNyb3dhdmUgaGVhdGluZyBvZiBmb29kIHByb2R1Y3RzIHNwYXRpYWxseSBhbmQgdGVtcG9yYWxseS4gVGhpcyB0b29sIHdpbGwgYWxsb3cgZm9vZCBwcm9kdWN0IGRldmVsb3BlcnMgdG8gZGVzaWduIGZvb2QgcGFja2FnZSBzeXN0ZW1zIHRoYXQgd291bGQgaGVhdCBtb3JlIHVuaWZvcm1seSBpbiB2YXJpb3VzIG1pY3Jvd2F2ZSBvdmVucy4gVGhlIHNlbnNpdGl2aXR5IGFuYWx5c2lzIG9mIHRoaXMgc3R1ZHkgd2lsbCBoZWxwIHVzIGRldGVybWluZSB0aGUgbW9zdCBzaWduaWZpY2FudCBwYXJhbWV0ZXJzIHRoYXQgbmVlZCB0byBiZSBtZWFzdXJlZCBhY2N1cmF0ZWx5IGZvciByZWxpYWJsZSBtb2RlbCBwcmVkaWN0aW9uLiIsImlzc3VlIjoiMTAiLCJ2b2x1bWUiOiI3OSJ9LCJpc1RlbXBvcmFyeSI6ZmFsc2V9LHsiaWQiOiIwNmNhODlhZC01OTQ2LTM5NmEtYWU4MC1jOWUyMTg3NjVjNWIiLCJpdGVtRGF0YSI6eyJ0eXBlIjoiYXJ0aWNsZS1qb3VybmFsIiwiaWQiOiIwNmNhODlhZC01OTQ2LTM5NmEtYWU4MC1jOWUyMTg3NjVjNWIiLCJ0aXRsZSI6IkNvdXBsZWQgZWxlY3Ryb21hZ25ldGljIGFuZCB0aGVybWFsIG1vZGVsaW5nIG9mIG1pY3Jvd2F2ZSBvdmVuIGhlYXRpbmcgb2YgZm9vZHMiLCJhdXRob3IiOlt7ImZhbWlseSI6IlpoYW5nIiwiZ2l2ZW4iOiJILiIsInBhcnNlLW5hbWVzIjpmYWxzZSwiZHJvcHBpbmctcGFydGljbGUiOiIiLCJub24tZHJvcHBpbmctcGFydGljbGUiOiIifSx7ImZhbWlseSI6IkRhdHRhIiwiZ2l2ZW4iOiJBLiBLLiIsInBhcnNlLW5hbWVzIjpmYWxzZSwiZHJvcHBpbmctcGFydGljbGUiOiIiLCJub24tZHJvcHBpbmctcGFydGljbGUiOiIifV0sImNvbnRhaW5lci10aXRsZSI6IkpvdXJuYWwgb2YgTWljcm93YXZlIFBvd2VyIGFuZCBFbGVjdHJvbWFnbmV0aWMgRW5lcmd5IiwiRE9JIjoiMTAuMTA4MC8wODMyNzgyMy4yMDAwLjExNjg4NDIxIiwiSVNTTiI6IjA4MzI3ODIzIiwiUE1JRCI6IjEwOTM1MTkzIiwiaXNzdWVkIjp7ImRhdGUtcGFydHMiOltbMjAwMF1dfSwicGFnZSI6IjcxLTg1IiwiYWJzdHJhY3QiOiJUZW1wZXJhdHVyZSBkaXN0cmlidXRpb25zIGZyb20gaGVhdGluZyBpbiBhIGRvbWVzdGljIG1pY3Jvd2F2ZSBvdmVuIHdlcmUgc3R1ZGllZCBieSBjb25zaWRlcmluZyB0aGUgY291cGxpbmcgYmV0d2VlbiB0aGUgZWxlY3Ryb21hZ25ldGljcyBhbmQgaGVhdCB0cmFuc2ZlciB0aHJvdWdoIGNoYW5nZXMgaW4gZGllbGVjdHJpYyBwcm9wZXJ0aWVzIGR1cmluZyBoZWF0aW5nLiBNYXh3ZWxsJ3MgZXF1YXRpb25zIGZvciBlbGVjdHJvbWFnbmV0aWNzIGFuZCB0aGUgdGhlcm1hbCBlbmVyZ3kgZXF1YXRpb25zIGFyZSBzb2x2ZWQgbnVtZXJpY2FsbHkgdXNpbmcgdHdvIHNlcGFyYXRlIGZpbml0ZS1lbGVtZW50IHNvZnR3YXJlcy4gVGhlIGNvdXBsaW5nIGJldHdlZW4gdGhlIHNvZnR3YXJlcyB3YXMgZGV2ZWxvcGVkIGJ5IHdyaXRpbmcgc3BlY2lhbCBtb2R1bGVzIHRoYXQgaW50ZXJmYWNlZCB0aGVzZSBzb2Z0d2FyZXMgYXQgdGhlIHN5c3RlbSBsZXZlbC4gRXhwZXJpbWVudGFsbHkgbWVhc3VyZWQgdGVtcGVyYXR1cmUgcHJvZmlsZXMgd2VyZSBjb21wYXJlZCB3aXRoIHRoZSBudW1lcmljYWwgcHJlZGljdGlvbnMuIFRoZSBpbXBvcnRhbmNlIG9mIGNvdXBsaW5nIHdhcyBldmlkZW50IHdoZW4gdGhlIHByb3BlcnRpZXMgY2hhbmdlZCBzaWduaWZpY2FudGx5IHdpdGggdGVtcGVyYXR1cmUgZm9yIGxvdyBhbmQgaGlnaCBkaWVsZWN0cmljIGxvc3MgbWF0ZXJpYWxzIGFuZCBtb3JlIHNvIGZvciB0aGUgaGlnaCBsb3NzIG1hdGVyaWFscy4gRm9yIG1vZGVyYXRlIGxvc3MgbWF0ZXJpYWxzLCB3aGVuIHRoZSBwcm9wZXJ0aWVzIGRvIG5vdCBjaGFuZ2UgYXMgbXVjaCB3aXRoIHRlbXBlcmF0dXJlLCBjb3VwbGVkIHNvbHV0aW9ucyBsZWFkIHRvIHJlc3VsdHMgdmVyeSBjbG9zZSB0byB0aGUgcmVzdWx0cyBmb3IgdGhlIHVuY291cGxlZCBzb2x1dGlvbi4iLCJwdWJsaXNoZXIiOiJJbnQgTWljcm93YXZlIFBvd2VyIEluc3QiLCJpc3N1ZSI6IjIiLCJ2b2x1bWUiOiIzNSIsImNvbnRhaW5lci10aXRsZS1zaG9ydCI6IiJ9LCJpc1RlbXBvcmFyeSI6ZmFsc2V9LHsiaWQiOiJkYjRjZWYxNy1lM2I0LTM0YTEtODgzYS1hOTEzMjU5OGEwNDYiLCJpdGVtRGF0YSI6eyJ0eXBlIjoiYXJ0aWNsZS1qb3VybmFsIiwiaWQiOiJkYjRjZWYxNy1lM2I0LTM0YTEtODgzYS1hOTEzMjU5OGEwNDYiLCJ0aXRsZSI6IkhlYXQgdHJhbnNmZXIgaW4gYSBjb21iaW5hdGlvbiBtaWNyb3dhdmUtamV0IGltcGluZ2VtZW50IG92ZW4iLCJhdXRob3IiOlt7ImZhbWlseSI6IkdlZWRpcGFsbGkiLCJnaXZlbiI6IlMuIiwicGFyc2UtbmFtZXMiOmZhbHNlLCJkcm9wcGluZy1wYXJ0aWNsZSI6IiIsIm5vbi1kcm9wcGluZy1wYXJ0aWNsZSI6IiJ9LHsiZmFtaWx5IjoiRGF0dGEiLCJnaXZlbiI6IkEuIEsuIiwicGFyc2UtbmFtZXMiOmZhbHNlLCJkcm9wcGluZy1wYXJ0aWNsZSI6IiIsIm5vbi1kcm9wcGluZy1wYXJ0aWNsZSI6IiJ9LHsiZmFtaWx5IjoiUmFrZXNoIiwiZ2l2ZW4iOiJWLiIsInBhcnNlLW5hbWVzIjpmYWxzZSwiZHJvcHBpbmctcGFydGljbGUiOiIiLCJub24tZHJvcHBpbmctcGFydGljbGUiOiIifV0sImNvbnRhaW5lci10aXRsZSI6IkZvb2QgYW5kIEJpb3Byb2R1Y3RzIFByb2Nlc3NpbmciLCJET0kiOiIxMC4xMDE2L2ouZmJwLjIwMDcuMTAuMDE2IiwiSVNTTiI6IjA5NjAzMDg1IiwiaXNzdWVkIjp7ImRhdGUtcGFydHMiOltbMjAwOCwzXV19LCJwYWdlIjoiNTMtNjMiLCJhYnN0cmFjdCI6IkNvbWJpbmF0aW9uIGhlYXRpbmcgb2YgZm9vZCB1c2luZyBtaWNyb3dhdmUgYW5kIGpldCBpbXBpbmdlbWVudCBoYXMgYmVlbiBzaW11bGF0ZWQgYnkgY291cGxpbmcgTWF4d2VsbCdzIGVxdWF0aW9ucyBvZiBlbGVjdHJvbWFnbmV0aWNzIHdpdGggZW5lcmd5IGVxdWF0aW9uIGFuZCB1c2luZyBleHBlcmltZW50YWxseSBtZWFzdXJlZCBoZWF0IHRyYW5zZmVyIGNvZWZmaWNpZW50IHZhbHVlcyBmb3IgamV0IGltcGluZ2VtZW50IGluIGEgbm92ZWwgZG9tZXN0aWMgb3Zlbi4gVHJhbnNpZW50IGZvb2QgdGVtcGVyYXR1cmVzIGZyb20gdGhlIG1vZGVsIGFuZCBleHBlcmltZW50IGZvciBlYWNoIHNlcGFyYXRlIGhlYXRpbmcgbW9kZSBhbmQgdGhlaXIgY29tYmluYXRpb24gcmV2ZWFsZWQgdGhlIGNoYXJhY3RlcmlzdGljIG5hdHVyZSBvZiBlYWNoIG9mIHRoZSBoZWF0aW5nIG1vZGVzLiBDb250b3VyIHBsb3RzIG9mIHRlbXBlcmF0dXJlIHNob3cgdGhhdCB3aXRoIGNvbWJpbmF0aW9uIGhlYXRpbmcsIHN1cmZhY2UgY2FuIGJlIGhlYXRlZCBmYXN0ZXIgKGZvciBjcmlzcG5lc3MpIGFuZCBlZGdlIG92ZXItaGVhdGluZyBjYW4gYmUgcGFydGlhbGx5IGF2b2lkZWQuIE1lYXN1cmVzIG9mIG5vbi11bmlmb3JtaXR5IGluIHRlbXBlcmF0dXJlcyBpbiB0aGUgaGVhdGVkIGZvb2QgYXJlIGRldmVsb3BlZCB1c2luZyBjb2VmZmljaWVudCBvZiB2YXJpYXRpb24gYW5kIG1pZGRsZSA4MC1wZXJjZW50aWxlIHJhbmdlIGFzIHRoZSBwYXJhbWV0ZXJzLiBVc2luZyB0aGVzZSBtZWFzdXJlcywgaXQgaXMgc2hvd24gdGhhdCBjb21iaW5hdGlvbiBoZWF0aW5nIGxlYWRzIHRvIG1vcmUgdW5pZm9ybSBoZWF0aW5nLCB3aXRob3V0IGNvbXByb21pc2luZyB0aGUgc3BlZWQgb3IgY29udmVuaWVuY2UuIEEgMjItMzAlIGluY3JlYXNlIGluIHVuaWZvcm1pdHkgaGFzIGJlZW4gb2JzZXJ2ZWQgZm9yIGNvbWJpbmF0aW9uIG1pY3Jvd2F2ZS1qZXQgaW1waW5nZW1lbnQgaGVhdGluZyBvdmVyIG1pY3Jvd2F2ZS1vbmx5IGhlYXRpbmcuIEpldCBpbXBpbmdlbWVudCBpcyBhIGdvb2QgY29tcGxlbWVudCB0byBtaWNyb3dhdmUgaGVhdGluZyBhcyBpdCBoYXMgZGlmZmVyZW50IHNwYXRpYWwgYW5kIHRpbWUgdmFyaWF0aW9uIG9mIGhlYXRpbmcgcmF0ZXMuIER1cmluZyB0aGUgaW5pdGlhbCBwZXJpb2QsIGpldCBpbXBpbmdlbWVudCBkb21pbmF0ZXMgb3ZlciBtaWNyb3dhdmUgaGVhdGluZyBuZWFyIHRoZSBzdXJmYWNlLCB3aXRoIG1pY3Jvd2F2ZSBoZWF0aW5nIGJlaW5nIG1vcmUgc2lnbmlmaWNhbnQgaW4gdGhlIGludGVyaW9yLiBBdCBsYXRlciB0aW1lcywgdGhlIHJvbGVzIHN3aXRjaCB3aXRoIG1pY3Jvd2F2ZXMgYmVjb21pbmcgbW9yZSBkb21pbmFudCBvbiB0aGUgc3VyZmFjZSB3aGlsZSBqZXQgaW1waW5nZW1lbnQgdGFrZXMgYSBtb3JlIHNpZ25pZmljYW50IHJvbGUgaW4gaGVhdGluZyB0aGUgaW50ZXJpb3Igb2YgdGhlIGZvb2QuIFRoZXNlIGZpbmRpbmdzIHNob3VsZCBoZWxwIHRoZSBwcm9kdWN0LCBwcm9jZXNzIGFuZCBlcXVpcG1lbnQgZGVzaWduZXIgYWNoaWV2ZSB0aGUgYmFsYW5jZSBiZXR3ZWVuIHNwZWVkIGFuZCB1bmlmb3JtaXR5IG9mIGhlYXRpbmcgaW4gYSBtb3JlIHByZWNpc2UgbWFubmVyLiDCqSAyMDA3IFRoZSBJbnN0aXR1dGlvbiBvZiBDaGVtaWNhbCBFbmdpbmVlcnMuIiwiaXNzdWUiOiIxIiwidm9sdW1lIjoiODYiLCJjb250YWluZXItdGl0bGUtc2hvcnQiOiIifSwiaXNUZW1wb3JhcnkiOmZhbHNlfV19"/>
          <w:id w:val="1717160848"/>
          <w:placeholder>
            <w:docPart w:val="DefaultPlaceholder_-1854013440"/>
          </w:placeholder>
        </w:sdtPr>
        <w:sdtContent>
          <w:r w:rsidR="00A578C1" w:rsidRPr="00154C86">
            <w:rPr>
              <w:color w:val="000000"/>
            </w:rPr>
            <w:t>(Zhang and Datta, 2000; Geedipalli et al., 2008; Chen et al., 2014)</w:t>
          </w:r>
        </w:sdtContent>
      </w:sdt>
      <w:r w:rsidRPr="00154C86">
        <w:rPr>
          <w:color w:val="000000" w:themeColor="text1"/>
        </w:rPr>
        <w:t xml:space="preserve">. </w:t>
      </w:r>
      <w:r w:rsidR="00563CDC" w:rsidRPr="00154C86">
        <w:rPr>
          <w:color w:val="000000" w:themeColor="text1"/>
        </w:rPr>
        <w:t>Also, i</w:t>
      </w:r>
      <w:r w:rsidR="00AB36DB" w:rsidRPr="00154C86">
        <w:rPr>
          <w:color w:val="000000" w:themeColor="text1"/>
        </w:rPr>
        <w:t>t becomes more crucial in the solid-state microwave heating process as various operational parameters can be controlled precisely, leading to more complicated microwave-food interaction.</w:t>
      </w:r>
    </w:p>
    <w:p w14:paraId="2E9C56D1" w14:textId="77777777" w:rsidR="00302AFB" w:rsidRPr="00154C86" w:rsidRDefault="00302AFB" w:rsidP="001D7EA6">
      <w:pPr>
        <w:rPr>
          <w:color w:val="000000" w:themeColor="text1"/>
        </w:rPr>
      </w:pPr>
    </w:p>
    <w:p w14:paraId="6C7358F2" w14:textId="03B299A7" w:rsidR="001D7EA6" w:rsidRPr="00154C86" w:rsidRDefault="00A97D73" w:rsidP="001D7EA6">
      <w:pPr>
        <w:rPr>
          <w:color w:val="000000" w:themeColor="text1"/>
        </w:rPr>
      </w:pPr>
      <w:r w:rsidRPr="00154C86">
        <w:rPr>
          <w:color w:val="000000" w:themeColor="text1"/>
        </w:rPr>
        <w:t xml:space="preserve">Before applying multiphysics-based models for </w:t>
      </w:r>
      <w:r w:rsidR="008E7CE2" w:rsidRPr="00154C86">
        <w:rPr>
          <w:color w:val="000000" w:themeColor="text1"/>
        </w:rPr>
        <w:t>developing</w:t>
      </w:r>
      <w:r w:rsidRPr="00154C86">
        <w:rPr>
          <w:color w:val="000000" w:themeColor="text1"/>
        </w:rPr>
        <w:t xml:space="preserve"> microwaveable foods with enhanced uniformity and improved heating, it is essential to </w:t>
      </w:r>
      <w:r w:rsidR="008E7CE2" w:rsidRPr="00154C86">
        <w:rPr>
          <w:color w:val="000000" w:themeColor="text1"/>
        </w:rPr>
        <w:t xml:space="preserve">validate these </w:t>
      </w:r>
      <w:r w:rsidR="00283731" w:rsidRPr="00154C86">
        <w:rPr>
          <w:color w:val="000000" w:themeColor="text1"/>
        </w:rPr>
        <w:t>models’</w:t>
      </w:r>
      <w:r w:rsidR="008E7CE2" w:rsidRPr="00154C86">
        <w:rPr>
          <w:color w:val="000000" w:themeColor="text1"/>
        </w:rPr>
        <w:t xml:space="preserve"> accuracy</w:t>
      </w:r>
      <w:r w:rsidRPr="00154C86">
        <w:rPr>
          <w:color w:val="000000" w:themeColor="text1"/>
        </w:rPr>
        <w:t xml:space="preserve">. </w:t>
      </w:r>
      <w:r w:rsidR="00302AFB" w:rsidRPr="00154C86">
        <w:rPr>
          <w:color w:val="000000" w:themeColor="text1"/>
        </w:rPr>
        <w:t>Hence, the development of a robust multiphysics-based model that can accurately predict both hot and cold spots, as well as provide an accurate temperature distribution, becomes highly significant. Nevertheless, there are still notable challenges in developing robust computer simulations with high prediction accuracy, which has resulted in some reservations regarding the widespread adoption of microwave heating processes in the industry.</w:t>
      </w:r>
    </w:p>
    <w:p w14:paraId="22E310DC" w14:textId="77777777" w:rsidR="009A2335" w:rsidRPr="00154C86" w:rsidRDefault="009A2335" w:rsidP="001D7EA6">
      <w:pPr>
        <w:rPr>
          <w:color w:val="000000" w:themeColor="text1"/>
        </w:rPr>
      </w:pPr>
    </w:p>
    <w:p w14:paraId="30933CB7" w14:textId="2DAD2CED" w:rsidR="00F26E41" w:rsidRPr="00154C86" w:rsidRDefault="00F26E41" w:rsidP="00F26E41">
      <w:pPr>
        <w:rPr>
          <w:color w:val="000000" w:themeColor="text1"/>
        </w:rPr>
      </w:pPr>
      <w:r w:rsidRPr="00154C86">
        <w:rPr>
          <w:color w:val="000000" w:themeColor="text1"/>
        </w:rPr>
        <w:t xml:space="preserve">Therefore, </w:t>
      </w:r>
      <w:r w:rsidR="008E7CE2" w:rsidRPr="00154C86">
        <w:rPr>
          <w:color w:val="000000" w:themeColor="text1"/>
        </w:rPr>
        <w:t>this thesis focuses on developing</w:t>
      </w:r>
      <w:r w:rsidRPr="00154C86">
        <w:rPr>
          <w:color w:val="000000" w:themeColor="text1"/>
        </w:rPr>
        <w:t xml:space="preserve"> a robust model for a multi-source solid-state microwave oven and </w:t>
      </w:r>
      <w:r w:rsidR="008E7CE2" w:rsidRPr="00154C86">
        <w:rPr>
          <w:color w:val="000000" w:themeColor="text1"/>
        </w:rPr>
        <w:t>validating</w:t>
      </w:r>
      <w:r w:rsidRPr="00154C86">
        <w:rPr>
          <w:color w:val="000000" w:themeColor="text1"/>
        </w:rPr>
        <w:t xml:space="preserve"> its prediction accuracy. </w:t>
      </w:r>
      <w:r w:rsidR="001B6F32" w:rsidRPr="00154C86">
        <w:rPr>
          <w:color w:val="000000" w:themeColor="text1"/>
        </w:rPr>
        <w:t>To</w:t>
      </w:r>
      <w:r w:rsidRPr="00154C86">
        <w:rPr>
          <w:color w:val="000000" w:themeColor="text1"/>
        </w:rPr>
        <w:t xml:space="preserve"> simulate and create a reliable model for the microwave heating process, the geometry of the microwave oven plays a significant role. Typically, microwave oven cavities feature irregular major and minor protrusions on their walls, strategically designed to concentrate the microwave energy in specific areas and enhance power absorption and heating performance. However, early models often overlooked these protrusions, employing simple cuboidal cavities, which made it challenging to accurately predict heating patterns and temperature distribution (</w:t>
      </w:r>
      <w:r w:rsidRPr="00154C86">
        <w:rPr>
          <w:color w:val="000000"/>
        </w:rPr>
        <w:t xml:space="preserve">Geedipalli et al., 2007; Pitchai et al., 2012; </w:t>
      </w:r>
      <w:proofErr w:type="spellStart"/>
      <w:r w:rsidRPr="00154C86">
        <w:rPr>
          <w:color w:val="000000"/>
        </w:rPr>
        <w:t>Su</w:t>
      </w:r>
      <w:proofErr w:type="spellEnd"/>
      <w:r w:rsidRPr="00154C86">
        <w:rPr>
          <w:color w:val="000000"/>
        </w:rPr>
        <w:t xml:space="preserve"> et al., 2022)</w:t>
      </w:r>
      <w:r w:rsidRPr="00154C86">
        <w:rPr>
          <w:color w:val="000000" w:themeColor="text1"/>
        </w:rPr>
        <w:t>. With technological advancements</w:t>
      </w:r>
      <w:r w:rsidRPr="00154C86">
        <w:t xml:space="preserve">, </w:t>
      </w:r>
      <w:r w:rsidR="005A4E27" w:rsidRPr="00154C86">
        <w:t>researchers started adding these protrusions into their work by measuring them manually.</w:t>
      </w:r>
      <w:r w:rsidRPr="00154C86">
        <w:rPr>
          <w:color w:val="000000" w:themeColor="text1"/>
        </w:rPr>
        <w:t xml:space="preserve"> While this inclusion improved the process, there was still room for further enhancement </w:t>
      </w:r>
      <w:sdt>
        <w:sdtPr>
          <w:rPr>
            <w:color w:val="000000"/>
          </w:rPr>
          <w:tag w:val="MENDELEY_CITATION_v3_eyJjaXRhdGlvbklEIjoiTUVOREVMRVlfQ0lUQVRJT05fMjk1NTBiZDctNzQ0OC00MmIxLWE5YTUtNWE5NWU4MjQ3YzcwIiwicHJvcGVydGllcyI6eyJub3RlSW5kZXgiOjB9LCJpc0VkaXRlZCI6ZmFsc2UsIm1hbnVhbE92ZXJyaWRlIjp7ImlzTWFudWFsbHlPdmVycmlkZGVuIjp0cnVlLCJjaXRlcHJvY1RleHQiOiIoRi4gQ2hlbiBldCBhbC4gMjAxNjsgR3VsYXRpIGV0IGFsLiAyMDE2KSIsIm1hbnVhbE92ZXJyaWRlVGV4dCI6IihDaGVuIEYuIGV0IGFsLiAyMDE2OyBHdWxhdGkgZXQgYWwuIDIwMTYpIn0sImNpdGF0aW9uSXRlbXMiOlt7ImlkIjoiYTgyMjZlN2UtYzQ5Ni0zMGM4LTlmNzctZjZlMTgyOGI0Njk5IiwiaXRlbURhdGEiOnsidHlwZSI6ImFydGljbGUtam91cm5hbCIsImlkIjoiYTgyMjZlN2UtYzQ5Ni0zMGM4LTlmNzctZjZlMTgyOGI0Njk5IiwidGl0bGUiOiJUaGF3aW5nIGluIGEgbWljcm93YXZlIGNhdml0eTogQ29tcHJlaGVuc2l2ZSB1bmRlcnN0YW5kaW5nIG9mIGludmVydGVyIGFuZCBjeWNsZWQgaGVhdGluZyIsImF1dGhvciI6W3siZmFtaWx5IjoiQ2hlbiIsImdpdmVuIjoiRmFuZ3l1YW4iLCJwYXJzZS1uYW1lcyI6ZmFsc2UsImRyb3BwaW5nLXBhcnRpY2xlIjoiIiwibm9uLWRyb3BwaW5nLXBhcnRpY2xlIjoiIn0seyJmYW1pbHkiOiJXYXJuaW5nIiwiZ2l2ZW4iOiJBbGV4YW5kZXIgRC4iLCJwYXJzZS1uYW1lcyI6ZmFsc2UsImRyb3BwaW5nLXBhcnRpY2xlIjoiIiwibm9uLWRyb3BwaW5nLXBhcnRpY2xlIjoiIn0seyJmYW1pbHkiOiJEYXR0YSIsImdpdmVuIjoiQXNoaW0gSy4iLCJwYXJzZS1uYW1lcyI6ZmFsc2UsImRyb3BwaW5nLXBhcnRpY2xlIjoiIiwibm9uLWRyb3BwaW5nLXBhcnRpY2xlIjoiIn0seyJmYW1pbHkiOiJDaGVuIiwiZ2l2ZW4iOiJYaW5nIiwicGFyc2UtbmFtZXMiOmZhbHNlLCJkcm9wcGluZy1wYXJ0aWNsZSI6IiIsIm5vbi1kcm9wcGluZy1wYXJ0aWNsZSI6IiJ9XSwiY29udGFpbmVyLXRpdGxlIjoiSm91cm5hbCBvZiBGb29kIEVuZ2luZWVyaW5nIiwiY29udGFpbmVyLXRpdGxlLXNob3J0IjoiSiBGb29kIEVuZyIsIkRPSSI6IjEwLjEwMTYvai5qZm9vZGVuZy4yMDE2LjAyLjAwNyIsIklTU04iOiIwMjYwODc3NCIsImlzc3VlZCI6eyJkYXRlLXBhcnRzIjpbWzIwMTYsNywxXV19LCJwYWdlIjoiODctMTAwIiwiYWJzdHJhY3QiOiJBIGNvbXByZWhlbnNpdmUgdW5kZXJzdGFuZGluZyBvZiB0aGUgZWxlY3Ryb21hZ25ldGljcyBhbmQgdGhlcm1hbCBhc3BlY3RzIG9mIHRoZSB0aGF3aW5nIG9mIGZyb3plbiBmb29kcyBpbiBhIGRvbWVzdGljIG1pY3Jvd2F2ZSBvdmVuIGNhdml0eSB3YXMgZGV2ZWxvcGVkIHRocm91Z2ggYSBtb2RlbCB0aGF0IHR3by13YXkgY291cGxlcyBNYXh3ZWxsJ3MgZXF1YXRpb25zIHdpdGggdGhlIGhlYXQgY29uZHVjdGlvbiBlcXVhdGlvbiB3aXRoIGNvbnRpbnVvdXMgdmFyaWF0aW9uIG9mIGRpZWxlY3RyaWMgYW5kIHRoZXJtYWwgcHJvcGVydGllcyB3aXRoIHRlbXBlcmF0dXJlLiBUeWxvc2UsIGEgbWF0ZXJpYWwgd2l0aCBwcm9wZXJ0aWVzIHNpbWlsYXIgdG8gdGhvc2Ugb2YgbGVhbiBiZWVmLCB3YXMgdXNlZCB0byBleHBlcmltZW50YWxseSB2YWxpZGF0ZSB0aGUgbW9kZWwuIFRlbXBlcmF0dXJlcyB3ZXJlIG1lYXN1cmVkIHVzaW5nIGZpYmVyIG9wdGljIGFuZCBpbmZyYXJlZCBzZW5zb3JzLiBWYXJpb3VzIHNhbHQgY29udGVudHMgdGhhdCB3ZXJlIHVzZWQgaW4gZm9ybXVsYXRpbmcgdGhlIHR5bG9zZSByZXByZXNlbnRlZCBpbXBvcnRhbnQgdmFyaWF0aW9ucyBpbiBkaWVsZWN0cmljIHByb3BlcnRpZXMsIGxhdGVudCBoZWF0IHJlbGVhc2UsIGFuZCBpbml0aWFsIGZyZWV6aW5nIHBvaW50LiBTcGF0aWFsIGFuZCB0aW1lIHZhcmlhdGlvbnMgb2YgYWxsIGltcG9ydGFudCBwYXJhbWV0ZXJzIGFyZSB1c2VkIHRvIGV4cGxhaW4gdGhlIHJlc3VsdHMuIEFzIG1hdGVyaWFsIHRoYXdzLCB0b3RhbCBlbmVyZ3kgYWJzb3JwdGlvbiBkZWNyZWFzZXMsIGEgbm92ZWwgcmVzdWx0IHRoYXQgaXMgZXhwbGFpbmVkIGJ5IHJlZmVyZW5jZSB0byBjb250aW51b3VzIGNoYW5nZXMgaW4gZGllbGVjdHJpYyBwcm9wZXJ0aWVzLiBTaGlmdHMgaW4gdGhlIHJlc29uYW50IGZyZXF1ZW5jeSBvZiB0aGUgY2F2aXR5IGFzIGxvYWQgc2l6ZSBjaGFuZ2VzIGV4cGxhaW4gdGhlIGNoYW5nZXMgaW4gdG90YWwgZW5lcmd5IGFic29ycHRpb24gd2l0aCBzaXplLiBJbnZlcnRlciBoZWF0aW5nLCBhIG5ld2VyIHRlY2hub2xvZ3kgdGhhdCBjbGFpbXMgc3VwZXJpb3JpdHkgb3ZlciBvcmRpbmFyeSBjeWNsZWQgaGVhdGluZywgcHJvZHVjZWQgb25seSBtaW5pbWFsIGRpZmZlcmVuY2VzIGluIHRlbXBlcmF0dXJlIHVuaWZvcm1pdHkgb3IgY29sb3IuIiwicHVibGlzaGVyIjoiRWxzZXZpZXIgTHRkIiwidm9sdW1lIjoiMTgwIn0sImlzVGVtcG9yYXJ5IjpmYWxzZX0seyJpZCI6IjA2Mzc4NzczLTlmODYtM2UzMS04YzA2LTYxMDYyMmE4YjdmZSIsIml0ZW1EYXRhIjp7InR5cGUiOiJhcnRpY2xlLWpvdXJuYWwiLCJpZCI6IjA2Mzc4NzczLTlmODYtM2UzMS04YzA2LTYxMDYyMmE4YjdmZSIsInRpdGxlIjoiQ291cGxlZCBlbGVjdHJvbWFnbmV0aWNzLCBtdWx0aXBoYXNlIHRyYW5zcG9ydCBhbmQgbGFyZ2UgZGVmb3JtYXRpb24gbW9kZWwgZm9yIG1pY3Jvd2F2ZSBkcnlpbmciLCJhdXRob3IiOlt7ImZhbWlseSI6Ikd1bGF0aSIsImdpdmVuIjoiVHVzaGFyIiwicGFyc2UtbmFtZXMiOmZhbHNlLCJkcm9wcGluZy1wYXJ0aWNsZSI6IiIsIm5vbi1kcm9wcGluZy1wYXJ0aWNsZSI6IiJ9LHsiZmFtaWx5IjoiWmh1IiwiZ2l2ZW4iOiJIdWFjaGVuZyIsInBhcnNlLW5hbWVzIjpmYWxzZSwiZHJvcHBpbmctcGFydGljbGUiOiIiLCJub24tZHJvcHBpbmctcGFydGljbGUiOiIifSx7ImZhbWlseSI6IkRhdHRhIiwiZ2l2ZW4iOiJBc2hpbSBLLiIsInBhcnNlLW5hbWVzIjpmYWxzZSwiZHJvcHBpbmctcGFydGljbGUiOiIiLCJub24tZHJvcHBpbmctcGFydGljbGUiOiIifV0sImNvbnRhaW5lci10aXRsZSI6IkNoZW1pY2FsIEVuZ2luZWVyaW5nIFNjaWVuY2UiLCJjb250YWluZXItdGl0bGUtc2hvcnQiOiJDaGVtIEVuZyBTY2kiLCJET0kiOiIxMC4xMDE2L2ouY2VzLjIwMTYuMDkuMDA0IiwiSVNTTiI6IjAwMDkyNTA5IiwiaXNzdWVkIjp7ImRhdGUtcGFydHMiOltbMjAxNiwxMiwxNV1dfSwicGFnZSI6IjIwNi0yMjgiLCJhYnN0cmFjdCI6IlRoZSBwcmVzZW50IHdvcmsgaW52b2x2ZXMgZGV2ZWxvcG1lbnQgb2YgYSBmdW5kYW1lbnRhbHMtYmFzZWQgY291cGxlZCBlbGVjdHJvbWFnbmV0aWNzLCBtdWx0aXBoYXNlIHRyYW5zcG9ydCBhbmQgbGFyZ2UgZGVmb3JtYXRpb24gbW9kZWwgdG8gdW5kZXJzdGFuZCBtaWNyb3dhdmUgZHJ5aW5nIG9mIGEgaHlncm9zY29waWMgcG9yb3VzIG1hdGVyaWFsLiBNaWNyb3dhdmUgZHJ5aW5nIGlzIGNhcnJpZWQgb3V0IGluIGEgOTUwwqBXIGRvbWVzdGljIG1pY3Jvd2F2ZSBvdmVuIG9wZXJhdGluZyBhdCAxMCUgcG93ZXIgbGV2ZWwuIEVsZWN0cmljIGZpZWxkIGRpc3RyaWJ1dGlvbiBpbnNpZGUgdGhlIG92ZW4gY2F2aXR5IGFuZCBwb3JvdXMgbWF0ZXJpYWwgYXJlIG9idGFpbmVkIGJ5IHNvbHZpbmcgTWF4d2VsbCdzIGVxdWF0aW9ucyBmb3IgZWxlY3Ryb21hZ25ldGljcy4gTW9kZXMgb2YgZmx1aWQgdHJhbnNwb3J0IGluY2x1ZGUgY2FwaWxsYXJpdHksIGJpbmFyeSBkaWZmdXNpb24gYW5kIGdhcyBwcmVzc3VyZS1kcml2ZW4gZmxvdy4gTGFyZ2UgZGVmb3JtYXRpb24sIGluY2x1ZGVkIGJ5IHRyZWF0aW5nIHRoZSBzb2xpZCBhcyBoeXBlcmVsYXN0aWMsIGlzIGltcGxlbWVudGVkIGluIGEgbm92ZWwgd2F5IHVzaW5nIHRoZSBBcmJpdHJhcnktTGFncmFuZ2lhbuKAk0V1bGVyaWFuIGZyYW1ld29yayBmb3IgbWVzaCBtb3ZlbWVudC4gRGVmb3JtYXRpb24gZHVyaW5nIG1pY3Jvd2F2ZSBkcnlpbmcgd2FzIGZvdW5kIHRvIGNyaXRpY2FsbHkgYWx0ZXIgbWF0ZXJpYWwgc3RydWN0dXJlIHRoYXQgc2lnbmlmaWNhbnRseSBhZmZlY3RlZCBtaWNyb3dhdmUgYWJzb3JwdGlvbiwgaGVhdCBhbmQgbW9pc3R1cmUgdHJhbnNwb3J0IHdpdGhpbiB0aGUgbWF0ZXJpYWwuIFNlbnNpdGl2aXR5IGFuYWx5c2lzIHJldmVhbGVkIHRoYXQgbW9pc3R1cmUgbG9zcyBhbmQgdm9sdW1ldHJpYyBzaHJpbmthZ2Ugd2VyZSB1bmFmZmVjdGVkIHdpdGggY2hhbmdlcyBpbiBpbnRyaW5zaWMgcGVybWVhYmlsaXR5IGFuZCBlbGFzdGljIG1vZHVsdXMgb2YgdGhlIG1hdGVyaWFsIHdoaWxlIHN0cmVzcyBzdGF0ZSB3aXRoaW4gdGhlIG1hdGVyaWFsIHdhcyBoaWdobHkgc2Vuc2l0aXZlIHRvIGVsYXN0aWMgbW9kdWx1cyB2YWx1ZXMuIiwicHVibGlzaGVyIjoiRWxzZXZpZXIgTHRkIiwidm9sdW1lIjoiMTU2In0sImlzVGVtcG9yYXJ5IjpmYWxzZX1dfQ=="/>
          <w:id w:val="-267785954"/>
          <w:placeholder>
            <w:docPart w:val="E3B31B0F1380924ABAA4C60E6B32B2E8"/>
          </w:placeholder>
        </w:sdtPr>
        <w:sdtContent>
          <w:r w:rsidR="00A578C1" w:rsidRPr="00154C86">
            <w:rPr>
              <w:color w:val="000000"/>
            </w:rPr>
            <w:t>(Chen F. et al. 2016; Gulati et al. 2016)</w:t>
          </w:r>
        </w:sdtContent>
      </w:sdt>
      <w:r w:rsidRPr="00154C86">
        <w:rPr>
          <w:color w:val="000000" w:themeColor="text1"/>
        </w:rPr>
        <w:t>.</w:t>
      </w:r>
    </w:p>
    <w:p w14:paraId="1B8D0E33" w14:textId="77777777" w:rsidR="00F26E41" w:rsidRPr="00154C86" w:rsidRDefault="00F26E41" w:rsidP="00F26E41">
      <w:pPr>
        <w:rPr>
          <w:color w:val="000000" w:themeColor="text1"/>
        </w:rPr>
      </w:pPr>
    </w:p>
    <w:p w14:paraId="20281F92" w14:textId="114B765B" w:rsidR="001D7EA6" w:rsidRPr="00154C86" w:rsidRDefault="00F26E41" w:rsidP="00F26E41">
      <w:pPr>
        <w:rPr>
          <w:color w:val="000000" w:themeColor="text1"/>
        </w:rPr>
      </w:pPr>
      <w:r w:rsidRPr="00154C86">
        <w:rPr>
          <w:color w:val="000000" w:themeColor="text1"/>
        </w:rPr>
        <w:t xml:space="preserve">Therefore, this study utilizes </w:t>
      </w:r>
      <w:r w:rsidR="001414EE" w:rsidRPr="00154C86">
        <w:rPr>
          <w:color w:val="000000" w:themeColor="text1"/>
        </w:rPr>
        <w:t>3-D</w:t>
      </w:r>
      <w:r w:rsidRPr="00154C86">
        <w:rPr>
          <w:color w:val="000000" w:themeColor="text1"/>
        </w:rPr>
        <w:t xml:space="preserve"> scanning technology to capture the precise geometric details of the oven cavity at a high resolution, up to 0.1 mm. By employing </w:t>
      </w:r>
      <w:r w:rsidR="001414EE" w:rsidRPr="00154C86">
        <w:rPr>
          <w:color w:val="000000" w:themeColor="text1"/>
        </w:rPr>
        <w:t>3-D</w:t>
      </w:r>
      <w:r w:rsidRPr="00154C86">
        <w:rPr>
          <w:color w:val="000000" w:themeColor="text1"/>
        </w:rPr>
        <w:t xml:space="preserve"> scanning, both minor and </w:t>
      </w:r>
      <w:r w:rsidRPr="00154C86">
        <w:rPr>
          <w:color w:val="000000" w:themeColor="text1"/>
        </w:rPr>
        <w:lastRenderedPageBreak/>
        <w:t xml:space="preserve">major protrusions can be accurately captured, overcoming the challenges associated with manual measurements. Previous studies have also demonstrated the effectiveness of </w:t>
      </w:r>
      <w:r w:rsidR="001414EE" w:rsidRPr="00154C86">
        <w:rPr>
          <w:color w:val="000000" w:themeColor="text1"/>
        </w:rPr>
        <w:t>3-D</w:t>
      </w:r>
      <w:r w:rsidRPr="00154C86">
        <w:rPr>
          <w:color w:val="000000" w:themeColor="text1"/>
        </w:rPr>
        <w:t xml:space="preserve"> scann</w:t>
      </w:r>
      <w:r w:rsidR="00A253ED" w:rsidRPr="00154C86">
        <w:rPr>
          <w:color w:val="000000" w:themeColor="text1"/>
        </w:rPr>
        <w:t xml:space="preserve">ing technology </w:t>
      </w:r>
      <w:r w:rsidR="008E7CE2" w:rsidRPr="00154C86">
        <w:rPr>
          <w:color w:val="000000" w:themeColor="text1"/>
        </w:rPr>
        <w:t>in capturing irregular geometries accurately</w:t>
      </w:r>
      <w:r w:rsidR="001707B2" w:rsidRPr="00154C86">
        <w:rPr>
          <w:color w:val="000000" w:themeColor="text1"/>
        </w:rPr>
        <w:t xml:space="preserve"> (</w:t>
      </w:r>
      <w:r w:rsidR="001707B2" w:rsidRPr="00154C86">
        <w:rPr>
          <w:color w:val="000000"/>
        </w:rPr>
        <w:t xml:space="preserve">Kim et al., 2007; Kuffi et al., 2016; </w:t>
      </w:r>
      <w:sdt>
        <w:sdtPr>
          <w:rPr>
            <w:color w:val="000000"/>
          </w:rPr>
          <w:tag w:val="MENDELEY_CITATION_v3_eyJjaXRhdGlvbklEIjoiTUVOREVMRVlfQ0lUQVRJT05fOGExODk4ZTgtYzYxNC00YWNmLTk3YWQtZmFjZDcxNGM5OWM2IiwicHJvcGVydGllcyI6eyJub3RlSW5kZXgiOjB9LCJpc0VkaXRlZCI6ZmFsc2UsIm1hbnVhbE92ZXJyaWRlIjp7ImlzTWFudWFsbHlPdmVycmlkZGVuIjp0cnVlLCJjaXRlcHJvY1RleHQiOiIoWmhhbmcgZXQgYWwuIDIwMjApIiwibWFudWFsT3ZlcnJpZGVUZXh0IjoiWmhhbmcgZXQgYWwuLCAyMDIwIn0sImNpdGF0aW9uSXRlbXMiOlt7ImlkIjoiODA0ZGZlYzktMDQ0NC0zMjk4LThjNmEtNmQzMDk0NDA0YWZjIiwiaXRlbURhdGEiOnsidHlwZSI6ImFydGljbGUtam91cm5hbCIsImlkIjoiODA0ZGZlYzktMDQ0NC0zMjk4LThjNmEtNmQzMDk0NDA0YWZjIiwidGl0bGUiOiJJbXByb3ZlZCBhY2N1cmFjeSBvZiByYWRpbyBmcmVxdWVuY3kgKFJGKSBoZWF0aW5nIHNpbXVsYXRpb25zIHVzaW5nIDNEIHNjYW5uaW5nIHRlY2huaXF1ZXMgZm9yIGlycmVndWxhci1zaGFwZSBmb29kIiwiYXV0aG9yIjpbeyJmYW1pbHkiOiJaaGFuZyIsImdpdmVuIjoiUnV5aSIsInBhcnNlLW5hbWVzIjpmYWxzZSwiZHJvcHBpbmctcGFydGljbGUiOiIiLCJub24tZHJvcHBpbmctcGFydGljbGUiOiIifSx7ImZhbWlseSI6IkxpIiwiZ2l2ZW4iOiJGZW5nIiwicGFyc2UtbmFtZXMiOmZhbHNlLCJkcm9wcGluZy1wYXJ0aWNsZSI6IiIsIm5vbi1kcm9wcGluZy1wYXJ0aWNsZSI6IiJ9LHsiZmFtaWx5IjoiVGFuZyIsImdpdmVuIjoiSnVtaW5nIiwicGFyc2UtbmFtZXMiOmZhbHNlLCJkcm9wcGluZy1wYXJ0aWNsZSI6IiIsIm5vbi1kcm9wcGluZy1wYXJ0aWNsZSI6IiJ9LHsiZmFtaWx5IjoiS29yYWwiLCJnaXZlbiI6IlRvbnkiLCJwYXJzZS1uYW1lcyI6ZmFsc2UsImRyb3BwaW5nLXBhcnRpY2xlIjoiIiwibm9uLWRyb3BwaW5nLXBhcnRpY2xlIjoiIn0seyJmYW1pbHkiOiJKaWFvIiwiZ2l2ZW4iOiJZYW5nIiwicGFyc2UtbmFtZXMiOmZhbHNlLCJkcm9wcGluZy1wYXJ0aWNsZSI6IiIsIm5vbi1kcm9wcGluZy1wYXJ0aWNsZSI6IiJ9XSwiY29udGFpbmVyLXRpdGxlIjoiTFdULSBGb29kIFNjaWVuY2UgYW5kIFRlY2hub2xvZ3kiLCJET0kiOiIxMC4xMDE2L2oubHd0LjIwMTkuMTA4OTUxIiwiSVNTTiI6IjAwMjM2NDM4IiwiaXNzdWVkIjp7ImRhdGUtcGFydHMiOltbMjAyMCwzLDFdXX0sImFic3RyYWN0IjoiTWFueSBmb29kIHByb2R1Y3RzIGhhdmUgaXJyZWd1bGFyIHNoYXBlcyBhbmQgdGhlaXIgZ2VvbWV0cmllcyBhcmUgZGlmZmljdWx0IHRvIGNyZWF0ZSBmb3IgY29tcHV0ZXIgc2ltdWxhdGlvbiBwdXJwb3Nlcy4gVGhyZWUtZGltZW5zaW9uYWwgc2Nhbm5pbmcgdGVjaG5pcXVlcyBjb3VsZCBiZSB1dGlsaXplZCBpbiB0aGUgZm9vZCBpbmR1c3RyeSB0byBvdmVyY29tZSB0aGlzIGlzc3VlLiBJbiB0aGlzIHN0dWR5LCBwb3RhdG9lcywgY2Fycm90cyBhbmQgZ2luZ2VyIHJvb3RzIHdlcmUgc2VsZWN0ZWQgYXMgcmVwcmVzZW50YXRpdmUgdmVnZXRhYmxlcyBhbmQgc3ViamVjdGVkIHRvIFJGIGhlYXRpbmcgdG8gb2J0YWluIHRoZWlyIGhlYXRpbmcgcGF0dGVybi4gQXQgdGhlIG1lYW50aW1lLCB0aGUgcHJvY2Vzc2VzIHdlcmUgc2ltdWxhdGVkIHdpdGggdGhlIENPTVNPTCBNdWx0aXBoeXNpY3PCriBzb2Z0d2FyZSBwYWNrYWdlIHdpdGggYm90aCBhbiBpbXBvcnRlZCAzRCBzY2FubmVkICYgcmVjb25zdHJ1Y3RlZCBnZW9tZXRyeSBhbmQgYSBzaW1pbGFyIHJlZ3VsYXItc2hhcGVkIGdlb21ldHJ5LCB3aGljaCB3YXMgY2xvc2UgdG8gdGhlIG9yaWdpbmFsIHNoYXBlIG9mIHRoZSB2YXJpb3VzIGZvb2Qgc2FtcGxlcyBmb3IgY29tcGFyaXNvbi4gUmVzdWx0cyBzaG93ZWQgdGhhdCBjb21wdXRlciBzaW11bGF0aW9uIHdpdGggZ2VvbWV0cnkgb2J0YWluZWQgYnkgdXNpbmcgM0Qgc2Nhbm5pbmcgY291bGQgYWNjdXJhdGVseSByZXByb2R1Y2UgdGhlIGV4cGVyaW1lbnRhbCByZXN1bHRzIGZvciB0aGUgaG90L2NvbGQgc3BvdCBsb2NhdGlvbnMgYW5kIHRlbXBlcmF0dXJlIHZhbHVlcy4gRm9yIHRoZSBwb3RhdG8gc2FtcGxlcywgdGhlIG1heGltdW0gdGVtcGVyYXR1cmUgZGlmZmVyZW5jZSBiZXR3ZWVuIGV4cGVyaW1lbnQgYW5kIHJlYWwtc2hhcGUgc2ltdWxhdGVkIHRlbXBlcmF0dXJlIG9uIHRoZSBwb3RhdG8gc3VyZmFjZSB3YXMgMS44IMKwQywgYW5kIHRoZSB0ZW1wZXJhdHVyZSBkaWZmZXJlbmNlIGZyb20gcmVndWxhci1zaGFwZWQgc2ltdWxhdGVkIGdlb21ldHJ5IHdhcyA0LjkgwrBDIGFmdGVyIDQwIG1pbiBvZiBSRiBoZWF0aW5nLiBUaGUgY2Fycm90IGFuZCBHaW5nZXIgc2FtcGxlcyBzaG93ZWQgc2ltaWxhciByZXN1bHRzLiBJbiBnZW5lcmFsLCB0aGUgbW9kZWwgd2l0aCAzRCBzY2FubmVkIGdlb21ldHJ5IHByb3ZpZGVkIGFuIGFjY3VyYXRlIHByZWRpY3Rpb24gd2l0aCBhbiBhY2N1cmFjeSA+OTUlLiBUaHVzLCB1c2luZyAzRCBzY2FubmluZyBjcmVhdGVkIGdlb21ldHJ5IGhhcyBwb3RlbnRpYWwgYWR2YW50YWdlcyBpbiBtYW55IGZvb2QgcHJvY2Vzc2luZyBzaW11bGF0aW9ucyBkdWUgdG8gaXRzIGltcHJvdmVkIHByZWRpY3Rpb24gYWNjdXJhY3kuIEluZHVzdHJpYWwgcmVsZXZhbmNlOiBUaGUgM0Qgc2Nhbm5pbmcgdGVjaG5pcXVlIGlzIGNvbnZlbmllbnQgdG8gdXNlIGZvciBjb21wbGljYXRlZCBpcnJlZ3VsYXItc2hhcGUgZ2VvbWV0cnkgcmVjb25zdHJ1Y3Rpb25zLiBJbXBvcnRpbmcgdGhlIDNEIHNjYW5uZWQgZ2VvbWV0cnkgaW50byBhIGJ1aWx0LXVwIFJGIGhlYXRpbmcgbW9kZWwgY291bGQgYWNjdXJhdGVseSBwcmVkaWN0IHRoZSB0ZW1wZXJhdHVyZSBkaXN0cmlidXRpb24gb2YgaXJyZWd1bGFyLXNoYXBlZCB2ZWdldGFibGVzIGR1cmluZyBSRiBoZWF0aW5nLiBUaGlzIG1ldGhvZCBjb3VsZCBiZSBhZG9wdGVkIGJ5IHRoZSBmb29kIHByb2Nlc3NpbmcgaW5kdXN0cnkgZm9yIGEgdmlydHVhbCBzY2FsZWQtdXAgY29udGludW91cyBmb29kIHByb2Nlc3NpbmcgZGVzaWduLCBlc3BlY2lhbGx5IGZvciBsYXJnZSBwaWVjZXMgb2YgbWF0ZXJpYWxzIHdpdGggY29tcGxleCBnZW9tZXRyaWVzLiIsInB1Ymxpc2hlciI6IkFjYWRlbWljIFByZXNzIiwidm9sdW1lIjoiMTIxIiwiY29udGFpbmVyLXRpdGxlLXNob3J0IjoiIn0sImlzVGVtcG9yYXJ5IjpmYWxzZX1dfQ=="/>
          <w:id w:val="1147394317"/>
          <w:placeholder>
            <w:docPart w:val="80AD5CB69944E242916CB773FC96FEDC"/>
          </w:placeholder>
        </w:sdtPr>
        <w:sdtContent>
          <w:r w:rsidR="00A578C1" w:rsidRPr="00154C86">
            <w:rPr>
              <w:color w:val="000000"/>
            </w:rPr>
            <w:t>Zhang et al., 2020</w:t>
          </w:r>
        </w:sdtContent>
      </w:sdt>
      <w:r w:rsidR="001707B2" w:rsidRPr="00154C86">
        <w:rPr>
          <w:color w:val="000000"/>
        </w:rPr>
        <w:t>)</w:t>
      </w:r>
      <w:r w:rsidR="00A253ED" w:rsidRPr="00154C86">
        <w:rPr>
          <w:color w:val="000000" w:themeColor="text1"/>
        </w:rPr>
        <w:t>.</w:t>
      </w:r>
      <w:r w:rsidR="00524987" w:rsidRPr="00154C86">
        <w:rPr>
          <w:color w:val="000000" w:themeColor="text1"/>
        </w:rPr>
        <w:t xml:space="preserve"> </w:t>
      </w:r>
      <w:r w:rsidR="001F75B1" w:rsidRPr="00154C86">
        <w:rPr>
          <w:color w:val="000000" w:themeColor="text1"/>
        </w:rPr>
        <w:t>Furthermore, the current models commonly rely on qualitative validation of the microwave heating process, using terms such as "good agreement" or "generally matching" between experimental and simulation results</w:t>
      </w:r>
      <w:r w:rsidR="00B94E61" w:rsidRPr="00154C86">
        <w:rPr>
          <w:color w:val="000000" w:themeColor="text1"/>
        </w:rPr>
        <w:t xml:space="preserve"> </w:t>
      </w:r>
      <w:sdt>
        <w:sdtPr>
          <w:rPr>
            <w:color w:val="000000"/>
          </w:rPr>
          <w:tag w:val="MENDELEY_CITATION_v3_eyJjaXRhdGlvbklEIjoiTUVOREVMRVlfQ0lUQVRJT05fMDliNDY5YWYtZGI3My00ZWExLWFhN2ItMjBmYzA4ZmQxYzUyIiwicHJvcGVydGllcyI6eyJub3RlSW5kZXgiOjB9LCJpc0VkaXRlZCI6ZmFsc2UsIm1hbnVhbE92ZXJyaWRlIjp7ImlzTWFudWFsbHlPdmVycmlkZGVuIjpmYWxzZSwiY2l0ZXByb2NUZXh0IjoiKFBpdGNoYWkgZXQgYWwuIDIwMTY7IFpob3UsIFBlZHJvdywgZXQgYWwuIDIwMjMpIiwibWFudWFsT3ZlcnJpZGVUZXh0IjoiIn0sImNpdGF0aW9uSXRlbXMiOlt7ImlkIjoiYTA3ZTIyOGEtMjRiYi0zNzdkLWI4MTUtY2QzMTRlYWQyYjU1IiwiaXRlbURhdGEiOnsidHlwZSI6ImFydGljbGUtam91cm5hbCIsImlkIjoiYTA3ZTIyOGEtMjRiYi0zNzdkLWI4MTUtY2QzMTRlYWQyYjU1IiwidGl0bGUiOiJNb2RlbGluZyBtaWNyb3dhdmUgaGVhdGluZyBvZiBmcm96ZW4gbWFzaGVkIHBvdGF0byBpbiBhIGRvbWVzdGljIG92ZW4gaW5jb3Jwb3JhdGluZyBlbGVjdHJvbWFnbmV0aWMgZnJlcXVlbmN5IHNwZWN0cnVtIiwiYXV0aG9yIjpbeyJmYW1pbHkiOiJQaXRjaGFpIiwiZ2l2ZW4iOiJLcmlzaG5hbW9vcnRoeSIsInBhcnNlLW5hbWVzIjpmYWxzZSwiZHJvcHBpbmctcGFydGljbGUiOiIiLCJub24tZHJvcHBpbmctcGFydGljbGUiOiIifSx7ImZhbWlseSI6IkNoZW4iLCJnaXZlbiI6IkppYWppYSIsInBhcnNlLW5hbWVzIjpmYWxzZSwiZHJvcHBpbmctcGFydGljbGUiOiIiLCJub24tZHJvcHBpbmctcGFydGljbGUiOiIifSx7ImZhbWlseSI6IkJpcmxhIiwiZ2l2ZW4iOiJTb2hhbiIsInBhcnNlLW5hbWVzIjpmYWxzZSwiZHJvcHBpbmctcGFydGljbGUiOiIiLCJub24tZHJvcHBpbmctcGFydGljbGUiOiIifSx7ImZhbWlseSI6IkpvbmVzIiwiZ2l2ZW4iOiJEYXZpZCIsInBhcnNlLW5hbWVzIjpmYWxzZSwiZHJvcHBpbmctcGFydGljbGUiOiIiLCJub24tZHJvcHBpbmctcGFydGljbGUiOiIifSx7ImZhbWlseSI6IlN1YmJpYWgiLCJnaXZlbiI6IkpleWFta29uZGFuIiwicGFyc2UtbmFtZXMiOmZhbHNlLCJkcm9wcGluZy1wYXJ0aWNsZSI6IiIsIm5vbi1kcm9wcGluZy1wYXJ0aWNsZSI6IiJ9XSwiY29udGFpbmVyLXRpdGxlIjoiSm91cm5hbCBvZiBGb29kIEVuZ2luZWVyaW5nIiwiY29udGFpbmVyLXRpdGxlLXNob3J0IjoiSiBGb29kIEVuZyIsIkRPSSI6IjEwLjEwMTYvai5qZm9vZGVuZy4yMDE1LjExLjAwMiIsIklTU04iOiIwMjYwODc3NCIsImlzc3VlZCI6eyJkYXRlLXBhcnRzIjpbWzIwMTYsMywxXV19LCJwYWdlIjoiMTI0LTEzMSIsImFic3RyYWN0IjoiRG9tZXN0aWMgbWljcm93YXZlIG92ZW4gbWFnbmV0cm9ucyBwcm9kdWNlIG1pY3Jvd2F2ZXMgaW4gYSBmcmVxdWVuY3kgcmFuZ2Ugb2YgMi40NSDCsSAwLjA1IEdIei4gTW9zdCBtaWNyb3dhdmUgaGVhdCB0cmFuc2ZlciBzaW11bGF0aW9ucyBzaW1wbGlmeSB0aGF0IHRoZSBtYWduZXRyb24gcHJvZHVjZXMgYSBtb25vY2hyb21hdGljIGVsZWN0cm9tYWduZXRpYyB3YXZlIG9mIGZyZXF1ZW5jeSBvZiAyLjQ1IEdIeiB0byByZWR1Y2UgdGhlIGNvbXB1dGF0aW9uYWwgY29tcGxleGl0eS4gVGhpcyBzdHVkeSBhc3N1bWVzIHRoYXQgdGhlIG1hZ25ldHJvbiBwcm9kdWNlcyBhIGZyZXF1ZW5jeSBzcGVjdHJ1bSBkZWZpbmVkIGJ5IGEgR2F1c3NpYW4gZGlzdHJpYnV0aW9uIG9mIGZyZXF1ZW5jaWVzIHdpdGggYSBjZW50cmFsIGZyZXF1ZW5jeSBvZiAyLjQ1IEdIeiBhbmQgaW52ZXN0aWdhdGVzIHRoZSBlZmZlY3Qgb2YgR2F1c3NpYW4gZGlzdHJpYnV0aW9uIHZhcmlhbmNlIG9mICgwLjA1IEdIeikyLCAoMC4wMjUgR0h6KTIsICgwLjAxNyBHSHopMiBvbiBwcmVkaWN0aW9uIGFjY3VyYWN5IHdoZW4gY29tcGFyZWQgdG8gdXNpbmcgbW9ub2Nocm9tYXRpYyBmcmVxdWVuY3kgb2YgMi40NSBHSHouIEEgdGhyZWUtZGltZW5zaW9uYWwgZmluaXRlIGVsZW1lbnQgbW9kZWwgY291cGxpbmcgZWxlY3Ryb21hZ25ldGljIGFuZCBoZWF0IHRyYW5zZmVyIHBoeXNpY3Mgd2FzIGRldmVsb3BlZCB0byBzaW11bGF0ZSBoZWF0aW5nIG9mIDU1MCBnIG9mIGZyb3plbiBtYXNoZWQgcG90YXRvIGZvciA2IG1pbi4gVGhlIG1vZGVsIHdhcyB2YWxpZGF0ZWQgaW4gYSAxMjUwIFcgcmF0ZWQgbWljcm93YXZlIG92ZW4gd2l0aCB0aGUgbWFzaGVkIHBvdGF0byB0cmF5IHBsYWNlZCBhdCB0aGUgY2VudGVyIG9mIHRoZSBzdGF0aW9uYXJ5IHR1cm50YWJsZS4gVGhlIGVsZWN0cm9tYWduZXRpYyBwb3dlciBkZW5zaXRpZXMgd2VyZSBkZXRlcm1pbmVkIHNlcGFyYXRlbHkgYXQgZml2ZSBkaWZmZXJlbnQgZnJlcXVlbmNpZXMgZXF1aWRpc3RhbnQgYmV0d2VlbiAyLjQgYW5kIDIuNSBHSHouIFRoZXkgd2VyZSB0aGVuIHdlaWdodGVkIGF2ZXJhZ2VkLCBiYXNlZCBvbiB0aGUgc2VsZWN0ZWQgR2F1c3NpYW4gZGlzdHJpYnV0aW9uLiBTaW11bGF0ZWQgdGVtcGVyYXR1cmUgcHJvZmlsZXMgb2YgdGhlIG1vZGVscyB1c2luZyB0aGUgbW9ub2Nocm9tYXRpYyBmcmVxdWVuY3kgb2YgMi40NSBHSHogYW5kIEdhdXNzaWFuIGZyZXF1ZW5jeSBzcGVjdHJ1bSB3aXRoIGRpZmZlcmVudCB2YXJpYW5jZXMgd2VyZSBjb21wYXJlZCB3aXRoIGV4cGVyaW1lbnRhbCB0ZW1wZXJhdHVyZSBwcm9maWxlcyBvYnRhaW5lZCB1c2luZyBhIHRoZXJtYWwgaW1hZ2luZyBjYW1lcmEgYXQgdGhlIGVuZCBvZiBjb29raW5nIGFuZCBmaXZlIGZpYmVyLW9wdGljIHRoZXJtb2NvdXBsZXMgZHVyaW5nIGNvb2tpbmcuIFRoZSBtb2RlbCByZXN1bHRzIHNob3dlZCB0aGF0IHByZWRpY3RlZCBzcGF0aWFsIHN1cmZhY2UgdGVtcGVyYXR1cmUgcGF0dGVybiBieSB0aGUgbW9kZWwgdXNpbmcgZnJlcXVlbmN5IHNwZWN0cnVtIHdpdGggdGhlIGxhcmdlc3QgdmFyaWFuY2UgKDAuMDUgR0h6KTIgaGFkIGJldHRlciBhZ3JlZW1lbnQgd2l0aCB0aGUgZXhwZXJpbWVudGFsIHRlbXBlcmF0dXJlIHBhdHRlcm4gd2hlbiBjb21wYXJlZCB0byB0aGF0IHVzaW5nIGEgbW9ub2Nocm9tYXRpYyBmcmVxdWVuY3kgb2YgMi40NSBHSHouIEluIHRoZSB0cmFuc2llbnQgdGVtcGVyYXR1cmUgcHJvZmlsZSBtZWFzdXJlbWVudCwgdGhlIGF2ZXJhZ2UgUk1TRSB2YWx1ZSBvZiBmaXZlIGxvY2F0aW9ucyB3YXMgNy41IGFuZCAxMy4xIMKwQyBmb3Igc2ltdWxhdGlvbnMgdXNpbmcgZnJlcXVlbmN5IHNwZWN0cnVtIGFuZCBtb25vY2hyb21hdGljIGZyZXF1ZW5jeSBvZiAyLjQ1IEdIeiwgcmVzcGVjdGl2ZWx5LiBXaGVuIGNvbXBhcmVkIHRvIHVzaW5nIHRoZSBtb25vY2hyb21hdGljIGZyZXF1ZW5jeSBvZiAyLjQ1IEdIeiwgdGhlIGZyZXF1ZW5jeSBzcGVjdHJ1bSB3aXRoIGFuIGFzc3VtcHRpb24gb2YgaGF2aW5nIGEgR2F1c3NpYW4gZGlzdHJpYnV0aW9uIHdpdGggbWVhbiBvZiAyLjQ1IEdIeiBhbmQgdmFyaWFuY2Ugb2YgKDAuMDUgR0h6KTIgaW1wcm92ZWQgdGhlIGFjY3VyYWN5IG9mIHRlbXBlcmF0dXJlIGZpZWxkIHBhdHRlcm4gYW5kIHRyYW5zaWVudCB0ZW1wZXJhdHVyZSBwcm9maWxlLiIsInB1Ymxpc2hlciI6IkVsc2V2aWVyIEx0ZCIsInZvbHVtZSI6IjE3MyJ9LCJpc1RlbXBvcmFyeSI6ZmFsc2V9LHsiaWQiOiI1OTI5ZTg4Ni1hMDA5LTM3MjgtYjJiYS03NGIwMDBjNmQ0YTUiLCJpdGVtRGF0YSI6eyJ0eXBlIjoiYXJ0aWNsZS1qb3VybmFsIiwiaWQiOiI1OTI5ZTg4Ni1hMDA5LTM3MjgtYjJiYS03NGIwMDBjNmQ0YTUiLCJ0aXRsZSI6IkhlYXRpbmcgcGVyZm9ybWFuY2Ugb2YgbWljcm93YXZlIG92ZW5zIHBvd2VyZWQgYnkgbWFnbmV0cm9uIGFuZCBzb2xpZC1zdGF0ZSBnZW5lcmF0b3JzIiwiYXV0aG9yIjpbeyJmYW1pbHkiOiJaaG91IiwiZ2l2ZW4iOiJYdSIsInBhcnNlLW5hbWVzIjpmYWxzZSwiZHJvcHBpbmctcGFydGljbGUiOiIiLCJub24tZHJvcHBpbmctcGFydGljbGUiOiIifSx7ImZhbWlseSI6IlBlZHJvdyIsImdpdmVuIjoiUGF0cmljayBELiIsInBhcnNlLW5hbWVzIjpmYWxzZSwiZHJvcHBpbmctcGFydGljbGUiOiIiLCJub24tZHJvcHBpbmctcGFydGljbGUiOiIifSx7ImZhbWlseSI6IlRhbmciLCJnaXZlbiI6Ilpob25nd2VpIiwicGFyc2UtbmFtZXMiOmZhbHNlLCJkcm9wcGluZy1wYXJ0aWNsZSI6IiIsIm5vbi1kcm9wcGluZy1wYXJ0aWNsZSI6IiJ9LHsiZmFtaWx5IjoiQm9obmV0IiwiZ2l2ZW4iOiJTdGV3YXJ0IiwicGFyc2UtbmFtZXMiOmZhbHNlLCJkcm9wcGluZy1wYXJ0aWNsZSI6IiIsIm5vbi1kcm9wcGluZy1wYXJ0aWNsZSI6IiJ9LHsiZmFtaWx5IjoiU2FibGFuaSIsImdpdmVuIjoiU2h5YW0gUy4iLCJwYXJzZS1uYW1lcyI6ZmFsc2UsImRyb3BwaW5nLXBhcnRpY2xlIjoiIiwibm9uLWRyb3BwaW5nLXBhcnRpY2xlIjoiIn0seyJmYW1pbHkiOiJUYW5nIiwiZ2l2ZW4iOiJKdW1pbmciLCJwYXJzZS1uYW1lcyI6ZmFsc2UsImRyb3BwaW5nLXBhcnRpY2xlIjoiIiwibm9uLWRyb3BwaW5nLXBhcnRpY2xlIjoiIn1dLCJjb250YWluZXItdGl0bGUiOiJJbm5vdmF0aXZlIEZvb2QgU2NpZW5jZSBhbmQgRW1lcmdpbmcgVGVjaG5vbG9naWVzIiwiRE9JIjoiMTAuMTAxNi9qLmlmc2V0LjIwMjIuMTAzMjQwIiwiSVNTTiI6IjE0NjY4NTY0IiwiaXNzdWVkIjp7ImRhdGUtcGFydHMiOltbMjAyMywxLDFdXX0sImFic3RyYWN0IjoiTWFnbmV0cm9ucyBhcmUgdGhlIG1vc3QgY29tbW9uIG1pY3Jvd2F2ZSBwb3dlciBzb3VyY2VzLiBIb3dldmVyLCB2YXJpYXRpb24gb2Ygb3V0cHV0IGZyZXF1ZW5jaWVzIG9mIG1hZ25ldHJvbnMgbWFrZXMgaGVhdGluZyBwYXR0ZXJucyBvZiBmb29kcyBpbiBtdWx0aS1tb2RlIG1pY3Jvd2F2ZSBjYXZpdGllcyByYW5kb20gYW5kIHVucHJlZGljdGFibGUuIEl0IGlzIGRlc2lyYWJsZSB0byBmaW5kIGVmZmVjdGl2ZSBhbHRlcm5hdGl2ZXMsIHN1Y2ggYXMgc29saWQtc3RhdGUgbWljcm93YXZlIGdlbmVyYXRvcnMuIEhlcmUsIHdlIGNvbXBhcmVkIHRoZSBmcmVxdWVuY3kgc3BlY3RyYSBvZiBtYWduZXRyb25zIGFuZCBzb2xpZC1zdGF0ZSBnZW5lcmF0b3JzIHRvIGV2YWx1YXRlIHRoZWlyIGluZmx1ZW5jZSBvbiB0aGUgaGVhdGluZyBwZXJmb3JtYW5jZSBvZiBtaWNyb3dhdmUgb3ZlbnMuIFJlc3VsdHMgc2hvd2VkIHRoYXQgdGhlIHNwZWN0cnVtIChpLmUuLCBwZWFrIGZyZXF1ZW5jeSBhbmQgYmFuZHdpZHRoKSBvZiBtaWNyb3dhdmVzIGZyb20gdGhlIG1hZ25ldHJvbiB2YXJpZWQgZGVwZW5kaW5nIG9uIHRoZSBmb29kIGFuZCBmb29kIHBvc2l0aW9uIGFuZCB2YXJpZWQgY29uc2lkZXJhYmx5IGJldHdlZW4gaW5kaXZpZHVhbCBvdmVucyBvZiB0aGUgc2FtZSBtb2RlbC4gSW4gY29udHJhc3QsIHRoZSBzb2xpZC1zdGF0ZSBtaWNyb3dhdmUgZ2VuZXJhdG9yIHByb3ZpZGVkIG1pY3Jvd2F2ZXMgbm90IG9ubHkgYXQgZXhhY3RseSB0aGUgc2V0IGZyZXF1ZW5jeSBidXQgYWxzbyB3aXRoaW4gYSBuYXJyb3cgYmFuZCwgcmVnYXJkbGVzcyBvZiBmb29kIGxvYWRzLiBUaGF0IGlzLCBzb2xpZC1zdGF0ZSBnZW5lcmF0b3JzIGhhZCBiZXR0ZXIgc3BlY3RyYWwgcXVhbGl0eSB0aGFuIHRoYXQgZnJvbSBtYWduZXRyb25zLiBBcyBhIHJlc3VsdCwgc29saWQtc3RhdGUgZ2VuZXJhdG9ycyB3b3VsZCBwcm92aWRlIHByZWRpY3RhYmxlIGFuZCBzdGFibGUgaGVhdGluZyBwYXR0ZXJucyBvZiBmb29kcyB0aGF0IGNhbm5vdCBiZSBhY2hpZXZlZCB3aXRoIG1hZ25ldHJvbnMuIFRoZXJlZm9yZSwgc29saWQtc3RhdGUgZ2VuZXJhdG9ycyBjcmVhdGUgbmV3IG9wcG9ydHVuaXRpZXMgaW4gZGVzaWduaW5nIG5leHQtZ2VuZXJhdGlvbiBtaWNyb3dhdmUgc3lzdGVtcyB3aXRoIGhpZ2ggaGVhdGluZyBwZXJmb3JtYW5jZS4gSW5kdXN0cmlhbCByZWxldmFuY2U6IEhlYXRpbmcgcGF0dGVybnMgb2YgZm9vZHMgaW4gbWFnbmV0cm9uLXBvd2VyZWQgbXVsdGktbW9kZSBjYXZpdGllcyBhcmUgcmFuZG9tIGFuZCB1bnByZWRpY3RhYmxlLCBsaW1pdGluZyB0aGUgdXNlIG9mIG1pY3Jvd2F2ZSBoZWF0aW5nIHRvIGFkZHJlc3MgZm9vZCBzYWZldHkgaXNzdWVzLiBTb2xpZC1zdGF0ZSBtaWNyb3dhdmUgZ2VuZXJhdG9ycyBoYXZlIHRoZSBwb3RlbnRpYWwgdG8gb3ZlcmNvbWUgdGhpcyBkcmF3YmFjayBieSBwcm92aWRpbmcgYmV0dGVyIHNwZWN0cmFsIHF1YWxpdHkgdGhhbiBtYWduZXRyb25zLCBhcyBzaG93biBpbiB0aGlzIHN0dWR5LiBJbiBhZGRpdGlvbiwgdGhlIG1ldGhvZG9sb2d5IGRldmVsb3BlZCBpbiB0aGlzIHdvcmsgdG8gbWVhc3VyZSB0aGUgZnJlcXVlbmN5IHNwZWN0cnVtIG9mIG1pY3Jvd2F2ZSBnZW5lcmF0b3JzIGlzIGhlbHBmdWwgaW4gaW1wcm92aW5nIHRoZSBhY2N1cmFjeSBvZiBjb21wdXRlciBzaW11bGF0aW9ucy4gVGhpcyBzdHVkeSBwcm92aWRlcyBmdW5kYW1lbnRhbCBpbmZvcm1hdGlvbiBhbmQgdXNlZnVsIGd1aWRhbmNlIHRvIHRoZSBmb29kIGluZHVzdHJ5IG9uIGRlc2lnbmluZyBhbmQgbWF0aGVtYXRpY2FsbHkgbW9kZWxsaW5nIHNvbGlkLXN0YXRlIHBvd2VyZWQgbWljcm93YXZlIGhlYXRpbmcgc3lzdGVtcy4iLCJwdWJsaXNoZXIiOiJFbHNldmllciBMdGQiLCJ2b2x1bWUiOiI4MyIsImNvbnRhaW5lci10aXRsZS1zaG9ydCI6IiJ9LCJpc1RlbXBvcmFyeSI6ZmFsc2V9XX0="/>
          <w:id w:val="-2026707014"/>
          <w:placeholder>
            <w:docPart w:val="DefaultPlaceholder_-1854013440"/>
          </w:placeholder>
        </w:sdtPr>
        <w:sdtContent>
          <w:r w:rsidR="00A578C1" w:rsidRPr="00154C86">
            <w:rPr>
              <w:color w:val="000000"/>
            </w:rPr>
            <w:t xml:space="preserve">(Pitchai et al. 2016; Zhou, </w:t>
          </w:r>
          <w:proofErr w:type="spellStart"/>
          <w:r w:rsidR="00A578C1" w:rsidRPr="00154C86">
            <w:rPr>
              <w:color w:val="000000"/>
            </w:rPr>
            <w:t>Pedrow</w:t>
          </w:r>
          <w:proofErr w:type="spellEnd"/>
          <w:r w:rsidR="00A578C1" w:rsidRPr="00154C86">
            <w:rPr>
              <w:color w:val="000000"/>
            </w:rPr>
            <w:t>, et al. 2023)</w:t>
          </w:r>
        </w:sdtContent>
      </w:sdt>
      <w:r w:rsidR="001F75B1" w:rsidRPr="00154C86">
        <w:rPr>
          <w:color w:val="000000" w:themeColor="text1"/>
        </w:rPr>
        <w:t>. However, a more robust validation approach is crucial. Therefore, this thesis adopts a quantitative validation approach to enhance the validation of the microwave heating process. The quantitative approach involves comparing the pixel temperature differences between the simulation and experimental heating results</w:t>
      </w:r>
      <w:r w:rsidR="005C1A86" w:rsidRPr="00154C86">
        <w:rPr>
          <w:color w:val="000000" w:themeColor="text1"/>
        </w:rPr>
        <w:t xml:space="preserve"> and</w:t>
      </w:r>
      <w:r w:rsidR="001F75B1" w:rsidRPr="00154C86">
        <w:rPr>
          <w:color w:val="000000" w:themeColor="text1"/>
        </w:rPr>
        <w:t xml:space="preserve"> </w:t>
      </w:r>
      <w:r w:rsidR="008E7CE2" w:rsidRPr="00154C86">
        <w:rPr>
          <w:color w:val="000000" w:themeColor="text1"/>
        </w:rPr>
        <w:t>calculating</w:t>
      </w:r>
      <w:r w:rsidR="001F75B1" w:rsidRPr="00154C86">
        <w:rPr>
          <w:color w:val="000000" w:themeColor="text1"/>
        </w:rPr>
        <w:t xml:space="preserve"> the root mean square error (RMSE) value. By comparing these RMSE values, a more comprehensive and reliable validation can be achieved.</w:t>
      </w:r>
    </w:p>
    <w:p w14:paraId="3840F0E1" w14:textId="77777777" w:rsidR="00F26E41" w:rsidRPr="00154C86" w:rsidRDefault="00F26E41" w:rsidP="00F26E41">
      <w:pPr>
        <w:rPr>
          <w:color w:val="000000" w:themeColor="text1"/>
        </w:rPr>
      </w:pPr>
    </w:p>
    <w:p w14:paraId="35C4EF03" w14:textId="02F60F4F" w:rsidR="00F27944" w:rsidRPr="00154C86" w:rsidRDefault="008C4CDE" w:rsidP="001D7EA6">
      <w:pPr>
        <w:rPr>
          <w:color w:val="000000" w:themeColor="text1"/>
        </w:rPr>
      </w:pPr>
      <w:r w:rsidRPr="00154C86">
        <w:rPr>
          <w:color w:val="000000" w:themeColor="text1"/>
        </w:rPr>
        <w:t>Once the robust multiphysics models have been developed and validated, they can be utilized to investigate the interaction between multiple ports and characterize the multi-source solid-state microwave heating process. The developed model enables simulation of the microwave heating process at various relative phase values in the solid-state microwave heating process to improve uniformity.</w:t>
      </w:r>
      <w:r w:rsidR="00F27944" w:rsidRPr="00154C86">
        <w:rPr>
          <w:color w:val="000000" w:themeColor="text1"/>
        </w:rPr>
        <w:t xml:space="preserve"> Therefore, the </w:t>
      </w:r>
      <w:r w:rsidR="00820D2F" w:rsidRPr="00154C86">
        <w:rPr>
          <w:color w:val="000000" w:themeColor="text1"/>
        </w:rPr>
        <w:t>third</w:t>
      </w:r>
      <w:r w:rsidR="00F27944" w:rsidRPr="00154C86">
        <w:rPr>
          <w:color w:val="000000" w:themeColor="text1"/>
        </w:rPr>
        <w:t xml:space="preserve"> chapter of this thesis uses the validated model to</w:t>
      </w:r>
      <w:r w:rsidRPr="00154C86">
        <w:rPr>
          <w:color w:val="000000" w:themeColor="text1"/>
        </w:rPr>
        <w:t xml:space="preserve"> </w:t>
      </w:r>
      <w:r w:rsidR="00F27944" w:rsidRPr="00154C86">
        <w:rPr>
          <w:color w:val="000000" w:themeColor="text1"/>
        </w:rPr>
        <w:t xml:space="preserve">simulate the multiple-port interactions and study the effect of relative </w:t>
      </w:r>
      <w:r w:rsidR="008E7CE2" w:rsidRPr="00154C86">
        <w:rPr>
          <w:color w:val="000000" w:themeColor="text1"/>
        </w:rPr>
        <w:t>phases</w:t>
      </w:r>
      <w:r w:rsidR="00F27944" w:rsidRPr="00154C86">
        <w:rPr>
          <w:color w:val="000000" w:themeColor="text1"/>
        </w:rPr>
        <w:t xml:space="preserve"> on heating uniformity</w:t>
      </w:r>
      <w:r w:rsidR="001D7EA6" w:rsidRPr="00154C86">
        <w:rPr>
          <w:color w:val="000000" w:themeColor="text1"/>
        </w:rPr>
        <w:t>.</w:t>
      </w:r>
    </w:p>
    <w:p w14:paraId="367435B4" w14:textId="77777777" w:rsidR="00F27944" w:rsidRPr="00154C86" w:rsidRDefault="00F27944" w:rsidP="001D7EA6">
      <w:pPr>
        <w:rPr>
          <w:color w:val="000000" w:themeColor="text1"/>
        </w:rPr>
      </w:pPr>
    </w:p>
    <w:p w14:paraId="6F759DA9" w14:textId="206AA078" w:rsidR="00F4404D" w:rsidRPr="00154C86" w:rsidRDefault="00F4404D" w:rsidP="00F4404D">
      <w:pPr>
        <w:rPr>
          <w:color w:val="000000" w:themeColor="text1"/>
        </w:rPr>
      </w:pPr>
      <w:r w:rsidRPr="00154C86">
        <w:rPr>
          <w:color w:val="000000" w:themeColor="text1"/>
        </w:rPr>
        <w:t xml:space="preserve">Solid-state generators have the capability to precisely adjust the relative phase, with a step size of 1° covering the entire 0° to 360° range. Studies on phase manipulation have demonstrated the effectiveness of optimizing the relative phase in improving the uniformity of food products in </w:t>
      </w:r>
      <w:r w:rsidRPr="00154C86">
        <w:rPr>
          <w:color w:val="000000" w:themeColor="text1"/>
        </w:rPr>
        <w:lastRenderedPageBreak/>
        <w:t xml:space="preserve">solid-state microwave systems </w:t>
      </w:r>
      <w:sdt>
        <w:sdtPr>
          <w:rPr>
            <w:color w:val="000000"/>
          </w:rPr>
          <w:tag w:val="MENDELEY_CITATION_v3_eyJjaXRhdGlvbklEIjoiTUVOREVMRVlfQ0lUQVRJT05fYzBlY2VjY2MtN2E5NC00YThhLTk0ZmYtNjBkYTRmZjYyMDJiIiwicHJvcGVydGllcyI6eyJub3RlSW5kZXgiOjB9LCJpc0VkaXRlZCI6ZmFsc2UsIm1hbnVhbE92ZXJyaWRlIjp7ImlzTWFudWFsbHlPdmVycmlkZGVuIjpmYWxzZSwiY2l0ZXByb2NUZXh0IjoiKFdhbmcgZXQgYWwuIDIwMjE7IEFobiBldCBhbC4gMjAyMykiLCJtYW51YWxPdmVycmlkZVRleHQiOiIifSwiY2l0YXRpb25JdGVtcyI6W3siaWQiOiI3N2E0Y2ZkZS1jNGJjLTMwYzUtOGI5ZS1lZTVlOGQ2YTViMGUiLCJpdGVtRGF0YSI6eyJ0eXBlIjoiYXJ0aWNsZS1qb3VybmFsIiwiaWQiOiI3N2E0Y2ZkZS1jNGJjLTMwYzUtOGI5ZS1lZTVlOGQ2YTViMGUiLCJ0aXRsZSI6IjAuNWtXYXR0IDIuNDUgR0h6IEdhTi1iYXNlZCBtaWNyb3dhdmUgaGVhdGluZyBzeXN0ZW0gZGVzaWduIHdpdGggYWN0aXZlIHBoYXNlIGNvbnRyb2wiLCJhdXRob3IiOlt7ImZhbWlseSI6IkFobiIsImdpdmVuIjoiU2VvbmcgSHllb3AiLCJwYXJzZS1uYW1lcyI6ZmFsc2UsImRyb3BwaW5nLXBhcnRpY2xlIjoiIiwibm9uLWRyb3BwaW5nLXBhcnRpY2xlIjoiIn0seyJmYW1pbHkiOiJKZW9uZyIsImdpdmVuIjoiQ2hhbmcgSHl1biIsInBhcnNlLW5hbWVzIjpmYWxzZSwiZHJvcHBpbmctcGFydGljbGUiOiIiLCJub24tZHJvcHBpbmctcGFydGljbGUiOiIifSx7ImZhbWlseSI6IkxlZSIsImdpdmVuIjoiV2FuZyBTYW5nIiwicGFyc2UtbmFtZXMiOmZhbHNlLCJkcm9wcGluZy1wYXJ0aWNsZSI6IiIsIm5vbi1kcm9wcGluZy1wYXJ0aWNsZSI6IiJ9XSwiY29udGFpbmVyLXRpdGxlIjoiTWljcm93YXZlIGFuZCBPcHRpY2FsIFRlY2hub2xvZ3kgTGV0dGVycyIsImNvbnRhaW5lci10aXRsZS1zaG9ydCI6Ik1pY3JvdyBPcHQgVGVjaG5vbCBMZXR0IiwiRE9JIjoiMTAuMTAwMi9tb3AuMzM2ODkiLCJJU1NOIjoiMTA5ODI3NjAiLCJpc3N1ZWQiOnsiZGF0ZS1wYXJ0cyI6W1syMDIzXV19LCJhYnN0cmFjdCI6IkluIHRoaXMgYXJ0aWNsZSwgdG8gaW1wcm92ZSB0aGUgdGVtcGVyYXR1cmUgdW5pZm9ybWl0eSBvZiB0aGUgbWljcm93YXZlIChNVykgaGVhdGluZyBzeXN0ZW0sIGEgMC41LWtXIDIuNDUgR0h6IEdhTiAoZ2FsbGl1bSBuaXRyaWRlKS1iYXNlZCBNVyBoZWF0aW5nIHN5c3RlbSB3aXRoIGFjdGl2ZSBwaGFzZSBjb250cm9sIGlzIHByZXNlbnRlZC4gVGhlIHByb3Bvc2VkIHN5c3RlbSBjb25zaXN0cyBvZiB0d28gMi40NSBHSHogc2lnbmFsIGdlbmVyYXRvcnMsIHR3byBlbGVjdHJpY2FsbHkgY29udHJvbGxlZCBwaGFzZSBzaGlmdGVycywgdHdvIDI1MCBXIEdhTiBhbXBsaWZpZXJzLCB0d28gbWV0YWwgcGF0Y2ggYW50ZW5uYXMsIGFuZCB0aGUgTVcgYXBwbGljYXRvciB3aXRoIGEgaGVhdGluZyBtYXRlcmlhbC4gVGhlIGNvbnRyb2xsZWQgc2lnbmFsIGlzIHJhZGlhdGVkIGludG8gdGhlIE1XIGFwcGxpY2F0b3IgdGhyb3VnaCB0aGUgYW50ZW5uYSwgYW5kIHRoZSByYWRpYXRpb24gZGlyZWN0aW9uIGNhbiBiZSBzdGVlcmVkIGFjY29yZGluZyB0byB0aGUgaW5wdXQgcGhhc2UgZGlmZmVyZW5jZSBvZiB0aGUgYW50ZW5uYS4gVGhlIGVsZWN0cmljIGZpZWxkIGRpc3RyaWJ1dGlvbiBhbmQgdGVtcGVyYXR1cmUgdW5pZm9ybWl0eSBhdCB0aGUgZGlmZmVyZW50IGlucHV0IHBoYXNlcyB3ZXJlIGFuYWx5emVkLiBVc2luZyBmb3VyIG9wZXJhdGluZyBtb2RlcyB3aXRoIGEgOTDCsCBwaGFzZSBkaWZmZXJlbmNlIGJldHdlZW4gYWRqYWNlbnQgb3BlcmF0aW5nIG1vZGVzLCB0aGUgcHJvcG9zZWQgaGVhdGluZyBzeXN0ZW0gYWNoaWV2ZXMgYSB1bmlmb3JtIHRlbXBlcmF0dXJlIGRpc3RyaWJ1dGlvbi4gSW4gY29tcGFyaXNvbiB0byB0aGUgY29udmVudGlvbmFsIGhlYXRpbmcgc3lzdGVtLCB0aGUgdGVtcGVyYXR1cmUgdW5pZm9ybWl0eSB3YXMgaW1wcm92ZWQgdXAgdG8gYXBwcm94aW1hdGVseSA3MC43JSwgYW5kIHRoZSBzeXN0ZW0gZWZmaWNpZW5jeSB3YXMgYXBwcm94aW1hdGVseSA1Ni43JS4iLCJwdWJsaXNoZXIiOiJKb2huIFdpbGV5IGFuZCBTb25zIEluYyJ9LCJpc1RlbXBvcmFyeSI6ZmFsc2V9LHsiaWQiOiJlNmM2Y2RiNy1mMWRlLTNhNTctYmE0My1hZWFhNzM0NGYxMGQiLCJpdGVtRGF0YSI6eyJ0eXBlIjoiYXJ0aWNsZS1qb3VybmFsIiwiaWQiOiJlNmM2Y2RiNy1mMWRlLTNhNTctYmE0My1hZWFhNzM0NGYxMGQiLCJ0aXRsZSI6IlVuaWZvcm0gYW5kIGhpZ2hseSBlZmZpY2llbnQgbWljcm93YXZlIGhlYXRpbmcgYmFzZWQgb24gZHVhbC1wb3J0IHBoYXNlLWRpZmZlcmVuY2Utc2hpZnRpbmcgbWV0aG9kIiwiYXV0aG9yIjpbeyJmYW1pbHkiOiJXYW5nIiwiZ2l2ZW4iOiJDaGVuZ3JvbmciLCJwYXJzZS1uYW1lcyI6ZmFsc2UsImRyb3BwaW5nLXBhcnRpY2xlIjoiIiwibm9uLWRyb3BwaW5nLXBhcnRpY2xlIjoiIn0seyJmYW1pbHkiOiJZYW8iLCJnaXZlbiI6IldlaSIsInBhcnNlLW5hbWVzIjpmYWxzZSwiZHJvcHBpbmctcGFydGljbGUiOiIiLCJub24tZHJvcHBpbmctcGFydGljbGUiOiIifSx7ImZhbWlseSI6IlpodSIsImdpdmVuIjoiSHVhY2hlbmciLCJwYXJzZS1uYW1lcyI6ZmFsc2UsImRyb3BwaW5nLXBhcnRpY2xlIjoiIiwibm9uLWRyb3BwaW5nLXBhcnRpY2xlIjoiIn0seyJmYW1pbHkiOiJZYW5nIiwiZ2l2ZW4iOiJZYW5nIiwicGFyc2UtbmFtZXMiOmZhbHNlLCJkcm9wcGluZy1wYXJ0aWNsZSI6IiIsIm5vbi1kcm9wcGluZy1wYXJ0aWNsZSI6IiJ9LHsiZmFtaWx5IjoiWWFuIiwiZ2l2ZW4iOiJMaXBpbmciLCJwYXJzZS1uYW1lcyI6ZmFsc2UsImRyb3BwaW5nLXBhcnRpY2xlIjoiIiwibm9uLWRyb3BwaW5nLXBhcnRpY2xlIjoiIn1dLCJjb250YWluZXItdGl0bGUiOiJJbnRlcm5hdGlvbmFsIEpvdXJuYWwgb2YgUkYgYW5kIE1pY3Jvd2F2ZSBDb21wdXRlci1BaWRlZCBFbmdpbmVlcmluZyIsIkRPSSI6IjEwLjEwMDIvbW1jZS4yMjc4NCIsIklTU04iOiIxMDk5MDQ3WCIsImlzc3VlZCI6eyJkYXRlLXBhcnRzIjpbWzIwMjEsOSwxXV19LCJhYnN0cmFjdCI6IkEgbm92ZWwgbWljcm93YXZlIGhlYXRpbmcgbWV0aG9kIGJ5IHdoaWNoIHRoZSB1bmlmb3JtaXR5IGFuZCBlZmZpY2llbmN5IGFyZSBlZmZlY3RpdmVseSBlbmhhbmNlZCB0aHJvdWdoIGR1YWwtcG9ydCBwaGFzZS1kaWZmZXJlbmNlLXNoaWZ0aW5nIGZlZWQgaXMgcHJvcG9zZWQuIFRoZSBtaWNyb3dhdmUgcG93ZXIgaXMgZmVkIGludG8gYSB3YXZlZ3VpZGUgZnJvbSBib3RoIHBvcnRzIHdpdGggYWRqdXN0YWJsZSBwaGFzZS4gVGhlcmVmb3JlLCB0aGUgcGhhc2UgZGlmZmVyZW5jZSBiZXR3ZWVuIHRoZSBkdWFsIGZlZWQgcG9ydHMgY2FuIGJlIGVpdGhlciBmaXhlZCBvciBjaGFuZ2luZyBkdXJpbmcgdGhlIGhlYXRpbmcgcHJvY2VzcywgcmVzdWx0aW5nIGluIGRpZmZlcmVudCB0ZW1wZXJhdHVyZSBkaXN0cmlidXRpb24gaW5zaWRlIHRoZSBoZWF0ZWQgb2JqZWN0LiBBIHNpbXVsYXRpb24gbW9kZWwgb2Ygc3VjaCBhIG1pY3Jvd2F2ZSBoZWF0aW5nIHN5c3RlbSBpcyBidWlsdCwgYW5kIHRoZSB0ZW1wZXJhdHVyZSBkaXN0cmlidXRpb25zIHdpdGggcmVzcGVjdCB0byBwaGFzZSBkaWZmZXJlbmNlIGFyZSBjYWxjdWxhdGVkIHVzaW5nIGNvbW1lcmNpYWwgc29mdHdhcmUgQ09NU09MIE11bHRpcGh5c2ljcy4gQSBxdWFudGl0YXRpdmUgdmFsaWRhdGlvbiBvZiBzaW11bGF0aW9uIHJlc3VsdHMgaGFzIGJlZW4gcGVyZm9ybWVkIHdpdGggcGh5c2ljYWwgZXhwZXJpbWVudHMuIEJvdGggbWVhc3VyZWQgYW5kIHNpbXVsYXRlZCByZXN1bHRzIGRlbW9uc3RyYXRlIHRoZSBzdXBlcmlvcml0eSBvZiBwaGFzZS1kaWZmZXJlbmNlLXNoaWZ0aW5nIGhlYXRpbmcgaW4gdW5pZm9ybWl0eSBhbmQgZWZmaWNpZW5jeSwgY29tcGFyZWQgdG8gdGhlIHBoYXNlLWRpZmZlcmVuY2UtZml4ZWQgaGVhdGluZy4gVGhlIHVuaWZvcm1pdHkgaXMgaW1wcm92ZWQgYnkgMzkuMSUgYXQgdGhlIHNhbWUgYXZlcmFnZSB0ZW1wZXJhdHVyZSByaXNlICjiiIZUYXYpLCBhbmQgdGhlIGVmZmljaWVuY3kgaXMgaW5jcmVhc2VkIGFib3V0IDk3LjglIGZyb20gdGhlIHNhbWUgdW5pZm9ybWl0eSBwb2ludCBvZiB2aWV3LiIsInB1Ymxpc2hlciI6IkpvaG4gV2lsZXkgYW5kIFNvbnMgSW5jIiwiaXNzdWUiOiI5Iiwidm9sdW1lIjoiMzEiLCJjb250YWluZXItdGl0bGUtc2hvcnQiOiIifSwiaXNUZW1wb3JhcnkiOmZhbHNlfV19"/>
          <w:id w:val="576941518"/>
          <w:placeholder>
            <w:docPart w:val="2B9E4E842AC56E47BAEBBA3AB1052443"/>
          </w:placeholder>
        </w:sdtPr>
        <w:sdtContent>
          <w:r w:rsidR="00A578C1" w:rsidRPr="00154C86">
            <w:rPr>
              <w:color w:val="000000"/>
            </w:rPr>
            <w:t xml:space="preserve">(Wang et al. 2021; </w:t>
          </w:r>
          <w:proofErr w:type="spellStart"/>
          <w:r w:rsidR="00A578C1" w:rsidRPr="00154C86">
            <w:rPr>
              <w:color w:val="000000"/>
            </w:rPr>
            <w:t>Ahn</w:t>
          </w:r>
          <w:proofErr w:type="spellEnd"/>
          <w:r w:rsidR="00A578C1" w:rsidRPr="00154C86">
            <w:rPr>
              <w:color w:val="000000"/>
            </w:rPr>
            <w:t xml:space="preserve"> et al. 2023)</w:t>
          </w:r>
        </w:sdtContent>
      </w:sdt>
      <w:r w:rsidRPr="00154C86">
        <w:rPr>
          <w:color w:val="000000" w:themeColor="text1"/>
        </w:rPr>
        <w:t>. However, current modeling approaches only simulate the microwave heating process at specific relative phase values, failing to utilize the full range and limiting the potential for optimizing the microwave heating process.</w:t>
      </w:r>
    </w:p>
    <w:p w14:paraId="0E2E56E8" w14:textId="77777777" w:rsidR="00F4404D" w:rsidRPr="00154C86" w:rsidRDefault="00F4404D" w:rsidP="00F4404D">
      <w:pPr>
        <w:rPr>
          <w:color w:val="000000" w:themeColor="text1"/>
        </w:rPr>
      </w:pPr>
    </w:p>
    <w:p w14:paraId="22C8B529" w14:textId="6B69D96B" w:rsidR="00F4404D" w:rsidRPr="00154C86" w:rsidRDefault="00F4404D" w:rsidP="00F4404D">
      <w:pPr>
        <w:rPr>
          <w:color w:val="000000" w:themeColor="text1"/>
        </w:rPr>
      </w:pPr>
      <w:r w:rsidRPr="00154C86">
        <w:rPr>
          <w:color w:val="000000" w:themeColor="text1"/>
        </w:rPr>
        <w:t xml:space="preserve">Microwave engineering has extensively investigated interactions among multiple </w:t>
      </w:r>
      <w:r w:rsidR="00BC04C9" w:rsidRPr="00154C86">
        <w:rPr>
          <w:color w:val="000000" w:themeColor="text1"/>
        </w:rPr>
        <w:t>plane</w:t>
      </w:r>
      <w:r w:rsidRPr="00154C86">
        <w:rPr>
          <w:color w:val="000000" w:themeColor="text1"/>
        </w:rPr>
        <w:t xml:space="preserve"> </w:t>
      </w:r>
      <w:r w:rsidR="001939BE" w:rsidRPr="00154C86">
        <w:rPr>
          <w:color w:val="000000" w:themeColor="text1"/>
        </w:rPr>
        <w:t>microwaves</w:t>
      </w:r>
      <w:r w:rsidRPr="00154C86">
        <w:rPr>
          <w:color w:val="000000" w:themeColor="text1"/>
        </w:rPr>
        <w:t>, providing valuable insights into multi-port interactions within solid-state microwave heating processes</w:t>
      </w:r>
      <w:r w:rsidR="00925903" w:rsidRPr="00154C86">
        <w:rPr>
          <w:color w:val="000000" w:themeColor="text1"/>
        </w:rPr>
        <w:t xml:space="preserve"> </w:t>
      </w:r>
      <w:sdt>
        <w:sdtPr>
          <w:rPr>
            <w:color w:val="000000"/>
          </w:rPr>
          <w:tag w:val="MENDELEY_CITATION_v3_eyJjaXRhdGlvbklEIjoiTUVOREVMRVlfQ0lUQVRJT05fYWExYmE1YzktZWE3Ny00NmVlLWFjYTYtOTM4YTIyMGMyZjJlIiwicHJvcGVydGllcyI6eyJub3RlSW5kZXgiOjB9LCJpc0VkaXRlZCI6ZmFsc2UsIm1hbnVhbE92ZXJyaWRlIjp7ImlzTWFudWFsbHlPdmVycmlkZGVuIjp0cnVlLCJjaXRlcHJvY1RleHQiOiIoQm93cyBldCBhbC4gMTk5OWE7IFByemVteXPFgmF3IEtvcnBhcyBldCBhbC4gMjAxNDsgUHJ6ZW15c2xhdyBLb3JwYXMsIEtyeXNpY2tpLCBldCBhbC4gMjAxNCkiLCJtYW51YWxPdmVycmlkZVRleHQiOiIoQm93cyBldCBhbC4gMTk5OWE7IFByemVteXPFgmF3IEtvcnBhcyBldCBhbC4gMjAxNDsgUHJ6ZW15c2xhdyBLb3JwYXMgZXQgYWwuIDIwMTQpIn0sImNpdGF0aW9uSXRlbXMiOlt7ImlkIjoiZTI4YTk4M2ItY2JkMS0zM2ViLTk5OTctOTJlNmQ2NWM1ODVhIiwiaXRlbURhdGEiOnsidHlwZSI6InJlcG9ydCIsImlkIjoiZTI4YTk4M2ItY2JkMS0zM2ViLTk5OTctOTJlNmQ2NWM1ODVhIiwidGl0bGUiOiJNaWNyb3dhdmUgcGhhc2UgY29udHJvbCBoZWF0aW5nIiwiYXV0aG9yIjpbeyJmYW1pbHkiOiJCb3dzIiwiZ2l2ZW4iOiJKb2huIFIiLCJwYXJzZS1uYW1lcyI6ZmFsc2UsImRyb3BwaW5nLXBhcnRpY2xlIjoiIiwibm9uLWRyb3BwaW5nLXBhcnRpY2xlIjoiIn0seyJmYW1pbHkiOiJQYXRyaWNrIiwiZ2l2ZW4iOiJNYXJpYSBMIiwicGFyc2UtbmFtZXMiOmZhbHNlLCJkcm9wcGluZy1wYXJ0aWNsZSI6IiIsIm5vbi1kcm9wcGluZy1wYXJ0aWNsZSI6IiJ9LHsiZmFtaWx5IjoiSmFuZXMiLCJnaXZlbiI6IlJ1dGgiLCJwYXJzZS1uYW1lcyI6ZmFsc2UsImRyb3BwaW5nLXBhcnRpY2xlIjoiIiwibm9uLWRyb3BwaW5nLXBhcnRpY2xlIjoiIn0seyJmYW1pbHkiOiJSaWNreScgTWV0YXhhcyIsImdpdmVuIjoiQW5kcmV3IEMgJyIsInBhcnNlLW5hbWVzIjpmYWxzZSwiZHJvcHBpbmctcGFydGljbGUiOiIiLCJub24tZHJvcHBpbmctcGFydGljbGUiOiIifSx7ImZhbWlseSI6IkRpYmJlbiIsImdpdmVuIjoiRGF2aWQgQyIsInBhcnNlLW5hbWVzIjpmYWxzZSwiZHJvcHBpbmctcGFydGljbGUiOiIiLCJub24tZHJvcHBpbmctcGFydGljbGUiOiIifV0sImlzc3VlZCI6eyJkYXRlLXBhcnRzIjpbWzE5OTldXX0sImFic3RyYWN0IjoiRm9vZCBwcm9jZXNzb3JzIGFyZSBpbmNyZWFzaW5nbHkgbG9va2luZyB0b3dhcmRzIG5ldyBtaWNyb3dhdmUtYmFzZWQgdGVjaG5vbG9naWVzIHRvIGRlbGl2ZXIgY29tcGV0aXRpdmUgYWR2YW50YWdlIGluIHRoZSBtYXJrZXQgcGxhY2UsIHJlZHVjZSBvcGVyYXRpb25hbCBjb3N0cywgYWxsb3cgZ3JlYXRlciBwcm9kdWN0IGlubm92YXRpb24gYW5kIGluY3JlYXNlIGZsZXhpYmlsaXR5IHdpdGhvdXQgdGhlIG5lZWQgZm9yIGxhcmdlIGNhcGl0YWwgaW52ZXN0bWVudHMuIFRoZSB0ZWNobmljYWwgYmFycmllcnMgdG8gdGhlIHdpZGVzcHJlYWQgZXhwbG9pdGF0aW9uIG9mIG1pY3Jvd2F2ZSBoZWF0aW5nLCBhbmQgb3Bwb3J0dW5pdGllcyBmb3IgbWljcm93YXZlIGhlYXRpbmcgaW4gZm9vZCBwcm9jZXNzaW5nLCBhcmUgZGlzY3Vzc2VkIGluIHRoZSBjb250ZXh0IG9mIHRoZSBuZWVkIHRvIHVuZGVyc3RhbmQgdGhlIG1pY3Jvd2F2ZSBmaWVsZC9tYXRlcmlhbC9wcm9jZXNzIGludGVyYWN0aW9uLiBJdCBpcyBzaG93biBob3cgYSBuZXcgYXBwbGljYXRpb24gb2YgaW50ZXJmZXJlbmNlIHRlY2huaXF1ZXMsIGNhbGxlZCBwaGFzZSBjb250cm9sIG1pY3Jvd2F2ZSBoZWF0aW5nLCBtYXkgb2ZmZXIgb3Bwb3J0dW5pdGllcyBmb3IgZW5oYW5jZWQgaGVhdCB0cmFuc2ZlciBpbiBmb29kIHByb2Nlc3NpbmcsIGVzcGVjaWFsbHkgZm9yIGRpcmVjdCBjb250cm9sIG9mIHRoZSBzcGF0aWFsIHBvd2VyIGRlcG9zaXRpb24gd2l0aGluIGEgZm9vZHN0dWZmLiBTaW11bGF0aW9ucyBvZiBwaGFzZSBjb250cm9sIGhlYXRpbmcgdXNpbmcgYSAzRCBGRVREIG1pY3Jvd2F2ZSBtb2RlbCwgdmFsaWRhdGlvbiBvZiBleHBlcmltZW50YWwgZmluZGluZ3MgYW5kIGV4YW1wbGVzIGluIG90aGVyIGFwcGxpY2F0aW9ucyBhcmUgcHJlc2VudGVkLiIsImNvbnRhaW5lci10aXRsZS1zaG9ydCI6IiJ9LCJpc1RlbXBvcmFyeSI6ZmFsc2V9LHsiaWQiOiI0ZDkyYjJiZC00NGVlLTMyNjItYWNhZi05YmRmNzhkNWQxYzkiLCJpdGVtRGF0YSI6eyJ0eXBlIjoiYXJ0aWNsZS1qb3VybmFsIiwiaWQiOiI0ZDkyYjJiZC00NGVlLTMyNjItYWNhZi05YmRmNzhkNWQxYzkiLCJ0aXRsZSI6IkVmZmVjdHMgb2YgYXBwbHlpbmcgYSBmcmVxdWVuY3kgYW5kIHBoYXNlLXNoaWZ0IGVmZmljaWVuY3kgb3B0aW1pc2F0aW9uIGFsZ29yaXRobSB0byBhIHNvbGlkLXN0YXRlIG1pY3Jvd2F2ZSBvdmVuIiwiYXV0aG9yIjpbeyJmYW1pbHkiOiJLb3JwYXMiLCJnaXZlbiI6IlByemVteXPFgmF3IiwicGFyc2UtbmFtZXMiOmZhbHNlLCJkcm9wcGluZy1wYXJ0aWNsZSI6IiIsIm5vbi1kcm9wcGluZy1wYXJ0aWNsZSI6IiJ9LHsiZmFtaWx5IjoiV2nEmWNrb3dza2kiLCJnaXZlbiI6IkFuZHJ6ZWoiLCJwYXJzZS1uYW1lcyI6ZmFsc2UsImRyb3BwaW5nLXBhcnRpY2xlIjoiIiwibm9uLWRyb3BwaW5nLXBhcnRpY2xlIjoiIn0seyJmYW1pbHkiOiJLcnlzaWNraSIsImdpdmVuIjoiTWF0ZXVzeiIsInBhcnNlLW5hbWVzIjpmYWxzZSwiZHJvcHBpbmctcGFydGljbGUiOiIiLCJub24tZHJvcHBpbmctcGFydGljbGUiOiIifV0sImlzc3VlZCI6eyJkYXRlLXBhcnRzIjpbWzIwMTRdXX0sImFic3RyYWN0IjoiVGhlIHN5c3RlbWF0aWMgcHJvZ3Jlc3MgaW4gUkYgaGlnaCBwb3dlciBzZW1pY29uZHVjdG9yIHRlY2hub2xvZ3kgb3BlbnMgY2hhbmNlcyBmb3IgdGhlIG1hZ25ldHJvbiByZXBsYWNlbWVudCBieSBzb2xpZC1zdGF0ZSBtaWNyb3dhdmUgc291cmNlcyBpbiB0aGUgYXJlYSBvZiBkb21lc3RpYyBtaWNyb3dhdmUgb3ZlbnMsIHdoaWNoIG1heSByZXN1bHQgaW4gYSBjb21wbGV0ZWx5IGlubm92YXRpdmUgcHJvZHVjdCBvbiB0aGUgbWFya2V0LiBUbyBmdWxseSB1dGlsaXplIGJlbmVmaXRzIGdpdmVuIGJ5IHRoaXMgbmV3IGFyY2hpdGVjdHVyZSwgUkYgc291cmNlcyBtdXN0IGJlIGNvbnRyb2xsZWQgYnkgYSBkZWRpY2F0ZWQgb3B0aW1pemF0aW9uIGFsZ29yaXRobS4gVGhpcyBwYXBlciBwcmVzZW50cyByZXN1bHRzIG9mIGFwcGx5aW5nIGEgYmFzaWMgZWZmaWNpZW5jeSBvcHRpbWl6YXRpb24gYWxnb3JpdGhtIGluIGNhc2Ugb2YgYSBzaW1wbGUgY3Vib2lkYWwgdHdvLXBvcnQgY2F2aXR5LiBJbmRleCBUZXJtcy1lbGVjdHJvbWFnbmV0aWMgbW9kZWxpbmc7IGNvbXB1dGVyLWFpZGVkIGVmZmljaWVuY3kgb3B0aW1pemF0aW9uOyBlbmVyZ3kgZWZmaWNpZW5jeTsgbWljcm93YXZlIGhlYXRpbmc7IG1pY3Jvd2F2ZSBvdmVuczsgc29saWQgc3RhdGUgbWljcm93YXZlIHBvd2VyIHNvdXJjZXMiLCJjb250YWluZXItdGl0bGUtc2hvcnQiOiIifSwiaXNUZW1wb3JhcnkiOmZhbHNlfSx7ImlkIjoiZTEwMzYwNmYtMmVhNi0zNDdjLWIzMTktYjBhYmE0Yzc0OTRjIiwiaXRlbURhdGEiOnsidHlwZSI6ImFydGljbGUtam91cm5hbCIsImlkIjoiZTEwMzYwNmYtMmVhNi0zNDdjLWIzMTktYjBhYmE0Yzc0OTRjIiwidGl0bGUiOiJQaGFzZS1TaGlmdC1CYXNlZCBFZmZpY2llbmN5IE9wdGltaXphdGlvbiBpbiBNaWNyb3dhdmUgUHJvY2Vzc2luZyBvZiBNYXRlcmlhbHMgd2l0aCBTb2xpZC1TdGF0ZSBTb3VyY2VzIiwiYXV0aG9yIjpbeyJmYW1pbHkiOiJLb3JwYXMiLCJnaXZlbiI6IlByemVteXNsYXciLCJwYXJzZS1uYW1lcyI6ZmFsc2UsImRyb3BwaW5nLXBhcnRpY2xlIjoiIiwibm9uLWRyb3BwaW5nLXBhcnRpY2xlIjoiIn0seyJmYW1pbHkiOiJLcnlzaWNraSIsImdpdmVuIjoiTWF0ZXVzeiIsInBhcnNlLW5hbWVzIjpmYWxzZSwiZHJvcHBpbmctcGFydGljbGUiOiIiLCJub24tZHJvcHBpbmctcGFydGljbGUiOiIifSx7ImZhbWlseSI6IldpxJlja293c2tpIiwiZ2l2ZW4iOiJBbmRyemVqIiwicGFyc2UtbmFtZXMiOmZhbHNlLCJkcm9wcGluZy1wYXJ0aWNsZSI6IiIsIm5vbi1kcm9wcGluZy1wYXJ0aWNsZSI6IiJ9XSwiY29udGFpbmVyLXRpdGxlIjoiMTZ0aCBTZW1pbmFyIENvbXB1dGVyIE1vZGVsaW5nIGluIE1pY3Jvd2F2ZSBQb3dlciBFbmdpbmVlcmluZywgS2FybHNydWhlLCBHZXJtYW55LCBNYXkgMTItMTMsIDIwMTQiLCJVUkwiOiJodHRwOi8vd3d3LmVtYmxhdGlvbm1pY3Jvd2F2ZS5jb20vIiwiaXNzdWVkIjp7ImRhdGUtcGFydHMiOltbMjAxNF1dfSwiYWJzdHJhY3QiOiJUaGUgcGFwZXIgZGVzY3JpYmVzIGFuIGVmZmljaWVudCB3YXkgdG8gbWF4aW1pemUgdGhlIHBvd2VyIGxldmVsIGRlbGl2ZXJlZCB0byBhIG11bHRpLXNvdXJjZSBjYXZpdHkgZmVkIGJ5IHNvbGlkLXN0YXRlIGdlbmVyYXRvcnMuIFdoaWxlIG1heGltdW0gb3V0cHV0IHBvd2VyIG9mIHNlbWljb25kdWN0b3ItYmFzZWQgUkYgc291cmNlcyBpcyBzdGlsbCBpbnN1ZmZpY2llbnQgZm9yIHZhcmlvdXMgYXBwbGljYXRpb25zIHJlbGF0ZWQgdG8gbWljcm93YXZlIHByb2Nlc3Npbmcgb2YgbWF0ZXJpYWxzLCBzdW1tYXRpb24gb2Ygc2lnbmFscyBmcm9tIHNldmVyYWwgc291cmNlcyBpcyBvZnRlbiBwZXJmb3JtZWQgYXQgZGVkaWNhdGVkIHBvd2VyIGFkZGVycy4gQSBkaWZmZXJlbnQgYXBwcm9hY2ggaXMgZGVtb25zdHJhdGVkIGluIHRoaXMgcGFwZXI6IGhlcmUsIHBvd2VyIGlzIHN1bW1lZCBkaXJlY3RseSBvbiB0aGUgbG9hZCBpbnNpZGUgdGhlIG11bHRpcG9ydCBjYXZpdHkuIEEgc21hcnQgc2VsZWN0aW9uIG9mIG9wZXJhdGluZyBmcmVxdWVuY3kgYW5kIHJlbGF0aXZlIHBoYXNlIHNoaWZ0cyBlbmFibGVzIG1pbmltaXphdGlvbiBvZiBwb3dlciBsb3NzIGR1ZSB0byBpbXBlZGFuY2UgbWlzbWF0Y2ggYW5kIGNyb3NzLXRhbGsuIEFuIGV4YW1wbGUgb2YgYSB0d28tcG9ydCBjYXZpdHkgd2l0aCBhIHNlcXVlbnRpYWxseSBzaGlmdGVkIHdhdGVybG9hZCBpcyBwcm92aWRlZCB0byBleHBsYWluIHdoeSB0aGlzIGFwcHJvYWNoIHNob3VsZCBiZSB1c2VmdWwgZm9yIG1hdGVyaWFsIHByb2Nlc3NpbmcgYXBwbGljYXRpb25zLiIsImNvbnRhaW5lci10aXRsZS1zaG9ydCI6IiJ9LCJpc1RlbXBvcmFyeSI6ZmFsc2V9XX0="/>
          <w:id w:val="182721248"/>
          <w:placeholder>
            <w:docPart w:val="DefaultPlaceholder_-1854013440"/>
          </w:placeholder>
        </w:sdtPr>
        <w:sdtContent>
          <w:r w:rsidR="00A578C1" w:rsidRPr="00154C86">
            <w:rPr>
              <w:color w:val="000000"/>
            </w:rPr>
            <w:t>(Bows et al. 1999a; Korpas et al. 2014</w:t>
          </w:r>
          <w:r w:rsidR="00282B44">
            <w:rPr>
              <w:color w:val="000000"/>
            </w:rPr>
            <w:t>)</w:t>
          </w:r>
        </w:sdtContent>
      </w:sdt>
      <w:r w:rsidRPr="00154C86">
        <w:rPr>
          <w:color w:val="000000" w:themeColor="text1"/>
        </w:rPr>
        <w:t xml:space="preserve"> . Nonetheless, simulating the microwave heating process at each step size can be time-consuming and computationally demanding. </w:t>
      </w:r>
      <w:r w:rsidR="0047056F" w:rsidRPr="00154C86">
        <w:rPr>
          <w:color w:val="000000" w:themeColor="text1"/>
        </w:rPr>
        <w:t xml:space="preserve">For example, when simulating the microwave heating process in a solid-state microwave system with a particular relative phase value, it typically requires around 10-15 minutes of </w:t>
      </w:r>
      <w:r w:rsidR="005C1A86" w:rsidRPr="00154C86">
        <w:rPr>
          <w:color w:val="000000" w:themeColor="text1"/>
        </w:rPr>
        <w:t>computational</w:t>
      </w:r>
      <w:r w:rsidR="0047056F" w:rsidRPr="00154C86">
        <w:rPr>
          <w:color w:val="000000" w:themeColor="text1"/>
        </w:rPr>
        <w:t xml:space="preserve"> time on a computer system equipped with two 16-core Intel(R) Xeon(R) processors </w:t>
      </w:r>
      <w:r w:rsidR="003637A7" w:rsidRPr="00154C86">
        <w:rPr>
          <w:color w:val="000000" w:themeColor="text1"/>
        </w:rPr>
        <w:t xml:space="preserve">equipped with </w:t>
      </w:r>
      <w:r w:rsidR="0047056F" w:rsidRPr="00154C86">
        <w:rPr>
          <w:color w:val="000000" w:themeColor="text1"/>
        </w:rPr>
        <w:t xml:space="preserve">3.20 GHz </w:t>
      </w:r>
      <w:r w:rsidR="003637A7" w:rsidRPr="00154C86">
        <w:rPr>
          <w:color w:val="000000" w:themeColor="text1"/>
        </w:rPr>
        <w:t xml:space="preserve">wavenumber </w:t>
      </w:r>
      <w:r w:rsidR="0047056F" w:rsidRPr="00154C86">
        <w:rPr>
          <w:color w:val="000000" w:themeColor="text1"/>
        </w:rPr>
        <w:t>and accompanied by 128 GB of RAM. The system runs on the Windows 10 operating system</w:t>
      </w:r>
      <w:r w:rsidRPr="00154C86">
        <w:rPr>
          <w:color w:val="000000" w:themeColor="text1"/>
        </w:rPr>
        <w:t>. Moreover, analyzing the thermal pattern and heating uniformity requires additional time and computational resources, making it challenging to determine the optimal values for the microwave heating process.</w:t>
      </w:r>
    </w:p>
    <w:p w14:paraId="08DAA630" w14:textId="77777777" w:rsidR="00F4404D" w:rsidRPr="00154C86" w:rsidRDefault="00F4404D" w:rsidP="00F4404D">
      <w:pPr>
        <w:rPr>
          <w:color w:val="000000" w:themeColor="text1"/>
        </w:rPr>
      </w:pPr>
    </w:p>
    <w:p w14:paraId="41CCF688" w14:textId="4F178F30" w:rsidR="00240F4B" w:rsidRPr="00154C86" w:rsidRDefault="008E7CE2" w:rsidP="001D7EA6">
      <w:pPr>
        <w:rPr>
          <w:color w:val="000000" w:themeColor="text1"/>
        </w:rPr>
      </w:pPr>
      <w:r w:rsidRPr="00154C86">
        <w:rPr>
          <w:color w:val="000000" w:themeColor="text1"/>
        </w:rPr>
        <w:t>This study proposes a simple analytical model to</w:t>
      </w:r>
      <w:r w:rsidR="00F4404D" w:rsidRPr="00154C86">
        <w:rPr>
          <w:color w:val="000000" w:themeColor="text1"/>
        </w:rPr>
        <w:t xml:space="preserve"> address these limitations and leverage the knowledge gained from interactions among multiple </w:t>
      </w:r>
      <w:r w:rsidR="00BC04C9" w:rsidRPr="00154C86">
        <w:rPr>
          <w:color w:val="000000" w:themeColor="text1"/>
        </w:rPr>
        <w:t>plane</w:t>
      </w:r>
      <w:r w:rsidR="00F4404D" w:rsidRPr="00154C86">
        <w:rPr>
          <w:color w:val="000000" w:themeColor="text1"/>
        </w:rPr>
        <w:t xml:space="preserve"> waves. By drawing insights from a minimal number of physics-based modeling studies, this </w:t>
      </w:r>
      <w:r w:rsidR="00240F4B" w:rsidRPr="00154C86">
        <w:rPr>
          <w:color w:val="000000" w:themeColor="text1"/>
        </w:rPr>
        <w:t xml:space="preserve">thesis </w:t>
      </w:r>
      <w:r w:rsidR="00F4404D" w:rsidRPr="00154C86">
        <w:rPr>
          <w:color w:val="000000" w:themeColor="text1"/>
        </w:rPr>
        <w:t>aims to capture the interactions accurately and efficiently among multiple ports with different relative phases in solid-state microwave heating systems. This analytical model will contribute to our understanding of the interactions between multiple sources while facilitating the optimization of microwave heating processes.</w:t>
      </w:r>
      <w:r w:rsidR="001D7EA6" w:rsidRPr="00154C86">
        <w:rPr>
          <w:color w:val="000000" w:themeColor="text1"/>
        </w:rPr>
        <w:t xml:space="preserve"> </w:t>
      </w:r>
    </w:p>
    <w:p w14:paraId="6CF4064F" w14:textId="77777777" w:rsidR="00240F4B" w:rsidRPr="00154C86" w:rsidRDefault="00240F4B" w:rsidP="001D7EA6">
      <w:pPr>
        <w:rPr>
          <w:color w:val="000000" w:themeColor="text1"/>
        </w:rPr>
      </w:pPr>
    </w:p>
    <w:p w14:paraId="16BCED9B" w14:textId="6F1AA9E1" w:rsidR="001D7EA6" w:rsidRPr="00154C86" w:rsidRDefault="001D7EA6" w:rsidP="001D7EA6">
      <w:pPr>
        <w:rPr>
          <w:color w:val="000000" w:themeColor="text1"/>
        </w:rPr>
      </w:pPr>
      <w:r w:rsidRPr="00154C86">
        <w:rPr>
          <w:color w:val="000000" w:themeColor="text1"/>
        </w:rPr>
        <w:t>Therefore, to achieve the overall objective of using the multi-source solid-state microwave oven to heat the food product at a desired area selectively, this project is composed of two specific objectives, which are:</w:t>
      </w:r>
    </w:p>
    <w:p w14:paraId="68F4116C" w14:textId="77777777" w:rsidR="001D7EA6" w:rsidRPr="00154C86" w:rsidRDefault="001D7EA6" w:rsidP="001D7EA6">
      <w:r w:rsidRPr="00154C86">
        <w:t>Objective 1: Development and validation of a robust and expandable Multiphysics-based model for multi-source solid-state microwave system.</w:t>
      </w:r>
    </w:p>
    <w:p w14:paraId="764D4C53" w14:textId="20A5B432" w:rsidR="001E5585" w:rsidRPr="00154C86" w:rsidRDefault="001D7EA6" w:rsidP="001D7EA6">
      <w:pPr>
        <w:pStyle w:val="SectionTitle"/>
        <w:jc w:val="left"/>
        <w:rPr>
          <w:b w:val="0"/>
          <w:bCs/>
        </w:rPr>
      </w:pPr>
      <w:r w:rsidRPr="00154C86">
        <w:rPr>
          <w:b w:val="0"/>
          <w:bCs/>
        </w:rPr>
        <w:t>Objective 2:  Development of a simple and accurate analytical model to understand the effect of relative phase in a dual-port solid-state microwave heating process.</w:t>
      </w:r>
    </w:p>
    <w:p w14:paraId="0FFEA501" w14:textId="77777777" w:rsidR="001E5585" w:rsidRPr="00154C86" w:rsidRDefault="001E5585">
      <w:pPr>
        <w:spacing w:line="240" w:lineRule="auto"/>
        <w:rPr>
          <w:rFonts w:eastAsia="SimSun"/>
          <w:bCs/>
          <w:lang w:eastAsia="pl-PL"/>
        </w:rPr>
      </w:pPr>
      <w:r w:rsidRPr="00154C86">
        <w:rPr>
          <w:b/>
          <w:bCs/>
        </w:rPr>
        <w:br w:type="page"/>
      </w:r>
    </w:p>
    <w:p w14:paraId="00F0EA3B" w14:textId="6A09DB56" w:rsidR="001E5585" w:rsidRPr="00154C86" w:rsidRDefault="001E5585" w:rsidP="00E20A0F">
      <w:pPr>
        <w:pStyle w:val="Heading2"/>
        <w:numPr>
          <w:ilvl w:val="0"/>
          <w:numId w:val="0"/>
        </w:numPr>
        <w:rPr>
          <w:rFonts w:cs="Times New Roman"/>
        </w:rPr>
      </w:pPr>
      <w:bookmarkStart w:id="4" w:name="_Toc139748252"/>
      <w:r w:rsidRPr="00154C86">
        <w:rPr>
          <w:rFonts w:cs="Times New Roman"/>
        </w:rPr>
        <w:lastRenderedPageBreak/>
        <w:t>R</w:t>
      </w:r>
      <w:r w:rsidR="00D44A71" w:rsidRPr="00154C86">
        <w:rPr>
          <w:rFonts w:cs="Times New Roman"/>
        </w:rPr>
        <w:t>eferences</w:t>
      </w:r>
      <w:bookmarkEnd w:id="4"/>
    </w:p>
    <w:sdt>
      <w:sdtPr>
        <w:tag w:val="MENDELEY_BIBLIOGRAPHY"/>
        <w:id w:val="243084884"/>
        <w:placeholder>
          <w:docPart w:val="AA3968E7D7A3F94E8254DDD9D3A3D40F"/>
        </w:placeholder>
      </w:sdtPr>
      <w:sdtContent>
        <w:p w14:paraId="0408C1E5" w14:textId="77777777" w:rsidR="00DD0696" w:rsidRPr="00154C86" w:rsidRDefault="00DD0696" w:rsidP="00DD0696">
          <w:pPr>
            <w:autoSpaceDE w:val="0"/>
            <w:autoSpaceDN w:val="0"/>
          </w:pPr>
          <w:proofErr w:type="spellStart"/>
          <w:r w:rsidRPr="00154C86">
            <w:t>Ahn</w:t>
          </w:r>
          <w:proofErr w:type="spellEnd"/>
          <w:r w:rsidRPr="00154C86">
            <w:t xml:space="preserve">, S.H., </w:t>
          </w:r>
          <w:proofErr w:type="spellStart"/>
          <w:r w:rsidRPr="00154C86">
            <w:t>Jeong</w:t>
          </w:r>
          <w:proofErr w:type="spellEnd"/>
          <w:r w:rsidRPr="00154C86">
            <w:t xml:space="preserve">, C.H., Lee, W.S., 2023. 0.5kWatt 2.45 GHz </w:t>
          </w:r>
          <w:proofErr w:type="spellStart"/>
          <w:r w:rsidRPr="00154C86">
            <w:t>GaN</w:t>
          </w:r>
          <w:proofErr w:type="spellEnd"/>
          <w:r w:rsidRPr="00154C86">
            <w:t xml:space="preserve">-based microwave heating system design with active phase control. Microw </w:t>
          </w:r>
          <w:proofErr w:type="spellStart"/>
          <w:r w:rsidRPr="00154C86">
            <w:t>Opt</w:t>
          </w:r>
          <w:proofErr w:type="spellEnd"/>
          <w:r w:rsidRPr="00154C86">
            <w:t xml:space="preserve"> Technol Lett. https://doi.org/10.1002/mop.33689</w:t>
          </w:r>
        </w:p>
        <w:p w14:paraId="5F031B4C" w14:textId="77777777" w:rsidR="00DD0696" w:rsidRPr="00154C86" w:rsidRDefault="00DD0696" w:rsidP="00DD0696">
          <w:pPr>
            <w:autoSpaceDE w:val="0"/>
            <w:autoSpaceDN w:val="0"/>
          </w:pPr>
          <w:proofErr w:type="spellStart"/>
          <w:r w:rsidRPr="00154C86">
            <w:t>Akkari</w:t>
          </w:r>
          <w:proofErr w:type="spellEnd"/>
          <w:r w:rsidRPr="00154C86">
            <w:t xml:space="preserve">, E., </w:t>
          </w:r>
          <w:proofErr w:type="spellStart"/>
          <w:r w:rsidRPr="00154C86">
            <w:t>Chevallier</w:t>
          </w:r>
          <w:proofErr w:type="spellEnd"/>
          <w:r w:rsidRPr="00154C86">
            <w:t xml:space="preserve">, S., </w:t>
          </w:r>
          <w:proofErr w:type="spellStart"/>
          <w:r w:rsidRPr="00154C86">
            <w:t>Boillereaux</w:t>
          </w:r>
          <w:proofErr w:type="spellEnd"/>
          <w:r w:rsidRPr="00154C86">
            <w:t>, L., 2006. Observer-based monitoring of thermal runaway in microwaves food defrosting. J Process Control 16, 993–1001. https://doi.org/10.1016/j.jprocont.2006.05.005</w:t>
          </w:r>
        </w:p>
        <w:p w14:paraId="153B19CA" w14:textId="77777777" w:rsidR="00DD0696" w:rsidRPr="00154C86" w:rsidRDefault="00DD0696" w:rsidP="00DD0696">
          <w:pPr>
            <w:autoSpaceDE w:val="0"/>
            <w:autoSpaceDN w:val="0"/>
          </w:pPr>
          <w:proofErr w:type="spellStart"/>
          <w:r w:rsidRPr="00154C86">
            <w:t>Atuonwu</w:t>
          </w:r>
          <w:proofErr w:type="spellEnd"/>
          <w:r w:rsidRPr="00154C86">
            <w:t xml:space="preserve">, J.C., </w:t>
          </w:r>
          <w:proofErr w:type="spellStart"/>
          <w:r w:rsidRPr="00154C86">
            <w:t>Tassou</w:t>
          </w:r>
          <w:proofErr w:type="spellEnd"/>
          <w:r w:rsidRPr="00154C86">
            <w:t>, S.A., 2018. Quality assurance in microwave food processing and the enabling potentials of solid-state power generators: A review. J Food Eng. https://doi.org/10.1016/j.jfoodeng.2018.04.009</w:t>
          </w:r>
        </w:p>
        <w:p w14:paraId="76315138" w14:textId="77777777" w:rsidR="00282B44" w:rsidRPr="003A4936" w:rsidRDefault="00282B44" w:rsidP="00282B44">
          <w:r w:rsidRPr="003A4936">
            <w:t>Bows, J.R., Patrick, M.L., Janes, R., Ricky’ Metaxas, A.C.’, Dibben, D.C., 1999. Microwave phase control heating. Int J Food Sci Technol 34, 295–304.</w:t>
          </w:r>
        </w:p>
        <w:p w14:paraId="4F24DAB4" w14:textId="77777777" w:rsidR="00DD0696" w:rsidRPr="00154C86" w:rsidRDefault="00DD0696" w:rsidP="00DD0696">
          <w:pPr>
            <w:autoSpaceDE w:val="0"/>
            <w:autoSpaceDN w:val="0"/>
          </w:pPr>
          <w:r w:rsidRPr="00154C86">
            <w:t xml:space="preserve">Chaudhry, K.A., </w:t>
          </w:r>
          <w:proofErr w:type="spellStart"/>
          <w:r w:rsidRPr="00154C86">
            <w:t>Eng</w:t>
          </w:r>
          <w:proofErr w:type="spellEnd"/>
          <w:r w:rsidRPr="00154C86">
            <w:t>, B., Hons, P.-F., 2019. Solid-State Technology for Domestic Microwave Heating Applications.</w:t>
          </w:r>
        </w:p>
        <w:p w14:paraId="53E715F0" w14:textId="77777777" w:rsidR="00DD0696" w:rsidRPr="00154C86" w:rsidRDefault="00DD0696" w:rsidP="00DD0696">
          <w:pPr>
            <w:autoSpaceDE w:val="0"/>
            <w:autoSpaceDN w:val="0"/>
          </w:pPr>
          <w:r w:rsidRPr="00154C86">
            <w:t xml:space="preserve">Chen, F., Warning, A.D., Datta, A.K., Chen, X., 2016. Thawing in a microwave cavity: Comprehensive understanding of inverter and cycled heating. J Food </w:t>
          </w:r>
          <w:proofErr w:type="spellStart"/>
          <w:r w:rsidRPr="00154C86">
            <w:t>Eng</w:t>
          </w:r>
          <w:proofErr w:type="spellEnd"/>
          <w:r w:rsidRPr="00154C86">
            <w:t xml:space="preserve"> 180, 87–100. https://doi.org/10.1016/j.jfoodeng.2016.02.007</w:t>
          </w:r>
        </w:p>
        <w:p w14:paraId="63417D44" w14:textId="77777777" w:rsidR="00DD0696" w:rsidRPr="00154C86" w:rsidRDefault="00DD0696" w:rsidP="00DD0696">
          <w:pPr>
            <w:autoSpaceDE w:val="0"/>
            <w:autoSpaceDN w:val="0"/>
          </w:pPr>
          <w:r w:rsidRPr="00154C86">
            <w:t xml:space="preserve">Chen, J., Pitchai, K., Birla, S., </w:t>
          </w:r>
          <w:proofErr w:type="spellStart"/>
          <w:r w:rsidRPr="00154C86">
            <w:t>Negahban</w:t>
          </w:r>
          <w:proofErr w:type="spellEnd"/>
          <w:r w:rsidRPr="00154C86">
            <w:t>, M., Jones, D., Subbiah, J., 2014. Heat and mass transport during microwave heating of mashed potato in domestic oven-model development, validation, and sensitivity analysis. J Food Sci 79, E1991–E2004. https://doi.org/10.1111/1750-3841.12636</w:t>
          </w:r>
        </w:p>
        <w:p w14:paraId="626F74D0" w14:textId="3683982C" w:rsidR="00DD0696" w:rsidRPr="00154C86" w:rsidRDefault="00DD0696" w:rsidP="00DD0696">
          <w:pPr>
            <w:autoSpaceDE w:val="0"/>
            <w:autoSpaceDN w:val="0"/>
          </w:pPr>
          <w:r w:rsidRPr="00154C86">
            <w:t xml:space="preserve">Geedipalli, S., Datta, A.K., Rakesh, V., 2008. Heat transfer in a combination microwave-jet impingement oven. Food </w:t>
          </w:r>
          <w:proofErr w:type="spellStart"/>
          <w:r w:rsidRPr="00154C86">
            <w:t>Bioprod</w:t>
          </w:r>
          <w:proofErr w:type="spellEnd"/>
          <w:r w:rsidRPr="00154C86">
            <w:t xml:space="preserve"> Process</w:t>
          </w:r>
          <w:r w:rsidRPr="00154C86">
            <w:t xml:space="preserve"> </w:t>
          </w:r>
          <w:r w:rsidRPr="00154C86">
            <w:t>86, 53–63. https://doi.org/10.1016/j.fbp.2007.10.016</w:t>
          </w:r>
        </w:p>
        <w:p w14:paraId="68E14AF8" w14:textId="77777777" w:rsidR="00DD0696" w:rsidRPr="00154C86" w:rsidRDefault="00DD0696" w:rsidP="00DD0696">
          <w:pPr>
            <w:autoSpaceDE w:val="0"/>
            <w:autoSpaceDN w:val="0"/>
          </w:pPr>
          <w:r w:rsidRPr="00154C86">
            <w:lastRenderedPageBreak/>
            <w:t xml:space="preserve">Geedipalli, S.S.R., Rakesh, V., Datta, A.K., 2007. Modeling the heating uniformity contributed by a rotating turntable in microwave ovens. J Food </w:t>
          </w:r>
          <w:proofErr w:type="spellStart"/>
          <w:r w:rsidRPr="00154C86">
            <w:t>Eng</w:t>
          </w:r>
          <w:proofErr w:type="spellEnd"/>
          <w:r w:rsidRPr="00154C86">
            <w:t xml:space="preserve"> 82, 359–368. https://doi.org/10.1016/j.jfoodeng.2007.02.050</w:t>
          </w:r>
        </w:p>
        <w:p w14:paraId="2605EC27" w14:textId="77777777" w:rsidR="00DD0696" w:rsidRPr="00154C86" w:rsidRDefault="00DD0696" w:rsidP="00DD0696">
          <w:pPr>
            <w:autoSpaceDE w:val="0"/>
            <w:autoSpaceDN w:val="0"/>
          </w:pPr>
          <w:r w:rsidRPr="00154C86">
            <w:t xml:space="preserve">Gulati, T., Zhu, H., Datta, A.K., 2016. Coupled electromagnetics, multiphase transport and large deformation model for microwave drying. Chem </w:t>
          </w:r>
          <w:proofErr w:type="spellStart"/>
          <w:r w:rsidRPr="00154C86">
            <w:t>Eng</w:t>
          </w:r>
          <w:proofErr w:type="spellEnd"/>
          <w:r w:rsidRPr="00154C86">
            <w:t xml:space="preserve"> Sci 156, 206–228. https://doi.org/10.1016/j.ces.2016.09.004</w:t>
          </w:r>
        </w:p>
        <w:p w14:paraId="4C4168C3" w14:textId="77777777" w:rsidR="00DD0696" w:rsidRPr="00154C86" w:rsidRDefault="00DD0696" w:rsidP="00DD0696">
          <w:pPr>
            <w:autoSpaceDE w:val="0"/>
            <w:autoSpaceDN w:val="0"/>
          </w:pPr>
          <w:proofErr w:type="spellStart"/>
          <w:r w:rsidRPr="00154C86">
            <w:t>Guzik</w:t>
          </w:r>
          <w:proofErr w:type="spellEnd"/>
          <w:r w:rsidRPr="00154C86">
            <w:t xml:space="preserve">, P., </w:t>
          </w:r>
          <w:proofErr w:type="spellStart"/>
          <w:r w:rsidRPr="00154C86">
            <w:t>Kulawik</w:t>
          </w:r>
          <w:proofErr w:type="spellEnd"/>
          <w:r w:rsidRPr="00154C86">
            <w:t xml:space="preserve">, P., </w:t>
          </w:r>
          <w:proofErr w:type="spellStart"/>
          <w:r w:rsidRPr="00154C86">
            <w:t>Zając</w:t>
          </w:r>
          <w:proofErr w:type="spellEnd"/>
          <w:r w:rsidRPr="00154C86">
            <w:t xml:space="preserve">, M., </w:t>
          </w:r>
          <w:proofErr w:type="spellStart"/>
          <w:r w:rsidRPr="00154C86">
            <w:t>Migdał</w:t>
          </w:r>
          <w:proofErr w:type="spellEnd"/>
          <w:r w:rsidRPr="00154C86">
            <w:t xml:space="preserve">, W., 2022. Microwave applications in the food industry: an overview of recent developments. Crit Rev Food Sci </w:t>
          </w:r>
          <w:proofErr w:type="spellStart"/>
          <w:r w:rsidRPr="00154C86">
            <w:t>Nutr</w:t>
          </w:r>
          <w:proofErr w:type="spellEnd"/>
          <w:r w:rsidRPr="00154C86">
            <w:t>. https://doi.org/10.1080/10408398.2021.1922871</w:t>
          </w:r>
        </w:p>
        <w:p w14:paraId="045CDD75" w14:textId="77777777" w:rsidR="00DD0696" w:rsidRPr="00154C86" w:rsidRDefault="00DD0696" w:rsidP="00DD0696">
          <w:pPr>
            <w:autoSpaceDE w:val="0"/>
            <w:autoSpaceDN w:val="0"/>
          </w:pPr>
          <w:r w:rsidRPr="00154C86">
            <w:t>Handinger, P., 2004. Microwave heating using distributed semiconductor sources.</w:t>
          </w:r>
        </w:p>
        <w:p w14:paraId="79A87218" w14:textId="77777777" w:rsidR="00DD0696" w:rsidRPr="00154C86" w:rsidRDefault="00DD0696" w:rsidP="00DD0696">
          <w:pPr>
            <w:autoSpaceDE w:val="0"/>
            <w:autoSpaceDN w:val="0"/>
          </w:pPr>
          <w:r w:rsidRPr="00154C86">
            <w:t xml:space="preserve">He, J., Yang, Y., Zhu, H., Li, K., Yao, W., Huang, K., 2020. Microwave heating based on two rotary waveguides to improve efficiency and uniformity by gradient descent method. Appl </w:t>
          </w:r>
          <w:proofErr w:type="spellStart"/>
          <w:r w:rsidRPr="00154C86">
            <w:t>Therm</w:t>
          </w:r>
          <w:proofErr w:type="spellEnd"/>
          <w:r w:rsidRPr="00154C86">
            <w:t xml:space="preserve"> </w:t>
          </w:r>
          <w:proofErr w:type="spellStart"/>
          <w:r w:rsidRPr="00154C86">
            <w:t>Eng</w:t>
          </w:r>
          <w:proofErr w:type="spellEnd"/>
          <w:r w:rsidRPr="00154C86">
            <w:t xml:space="preserve"> 178. https://doi.org/10.1016/j.applthermaleng.2020.115594</w:t>
          </w:r>
        </w:p>
        <w:p w14:paraId="4E2E0372" w14:textId="77777777" w:rsidR="00DD0696" w:rsidRPr="00154C86" w:rsidRDefault="00DD0696" w:rsidP="00DD0696">
          <w:pPr>
            <w:autoSpaceDE w:val="0"/>
            <w:autoSpaceDN w:val="0"/>
          </w:pPr>
          <w:proofErr w:type="spellStart"/>
          <w:r w:rsidRPr="00154C86">
            <w:t>Kamol</w:t>
          </w:r>
          <w:proofErr w:type="spellEnd"/>
          <w:r w:rsidRPr="00154C86">
            <w:t xml:space="preserve">, S., </w:t>
          </w:r>
          <w:proofErr w:type="spellStart"/>
          <w:r w:rsidRPr="00154C86">
            <w:t>Limsuwan</w:t>
          </w:r>
          <w:proofErr w:type="spellEnd"/>
          <w:r w:rsidRPr="00154C86">
            <w:t xml:space="preserve">, P., </w:t>
          </w:r>
          <w:proofErr w:type="spellStart"/>
          <w:r w:rsidRPr="00154C86">
            <w:t>Onreabroy</w:t>
          </w:r>
          <w:proofErr w:type="spellEnd"/>
          <w:r w:rsidRPr="00154C86">
            <w:t>, W., 2010. Three-dimensional standing waves in a microwave oven. Am J Phys 78, 492–495. https://doi.org/10.1119/1.3329286</w:t>
          </w:r>
        </w:p>
        <w:p w14:paraId="56470880" w14:textId="77777777" w:rsidR="00DD0696" w:rsidRPr="00154C86" w:rsidRDefault="00DD0696" w:rsidP="00DD0696">
          <w:pPr>
            <w:autoSpaceDE w:val="0"/>
            <w:autoSpaceDN w:val="0"/>
          </w:pPr>
          <w:r w:rsidRPr="00154C86">
            <w:t xml:space="preserve">Korpas, Przemyslaw, Krysicki, M., </w:t>
          </w:r>
          <w:proofErr w:type="spellStart"/>
          <w:r w:rsidRPr="00154C86">
            <w:t>Więckowski</w:t>
          </w:r>
          <w:proofErr w:type="spellEnd"/>
          <w:r w:rsidRPr="00154C86">
            <w:t>, A., 2014. Phase-Shift-Based Efficiency Optimization in Microwave Processing of Materials with Solid-State Sources. 16th Seminar Computer Modeling in Microwave Power Engineering, Karlsruhe, Germany, May 12-13, 2014.</w:t>
          </w:r>
        </w:p>
        <w:p w14:paraId="5EF5DBA1" w14:textId="77777777" w:rsidR="00DD0696" w:rsidRPr="00154C86" w:rsidRDefault="00DD0696" w:rsidP="00DD0696">
          <w:pPr>
            <w:autoSpaceDE w:val="0"/>
            <w:autoSpaceDN w:val="0"/>
          </w:pPr>
          <w:r w:rsidRPr="00154C86">
            <w:t>Luan, D., Wang, Y., Tang, J., Jain, D., 2017. Frequency Distribution in Domestic Microwave Ovens and Its Influence on Heating Pattern. J Food Sci 82, 429–436. https://doi.org/10.1111/1750-3841.13587</w:t>
          </w:r>
        </w:p>
        <w:p w14:paraId="18F78908" w14:textId="77777777" w:rsidR="00DD0696" w:rsidRPr="00154C86" w:rsidRDefault="00DD0696" w:rsidP="00DD0696">
          <w:pPr>
            <w:autoSpaceDE w:val="0"/>
            <w:autoSpaceDN w:val="0"/>
          </w:pPr>
          <w:r w:rsidRPr="00154C86">
            <w:lastRenderedPageBreak/>
            <w:t xml:space="preserve">Pitchai, K., Chen, J., Birla, S., Gonzalez, R., Jones, D., Subbiah, J., 2014. A microwave heat transfer model for a rotating multi-component meal in a domestic oven: Development and validation. J Food </w:t>
          </w:r>
          <w:proofErr w:type="spellStart"/>
          <w:r w:rsidRPr="00154C86">
            <w:t>Eng</w:t>
          </w:r>
          <w:proofErr w:type="spellEnd"/>
          <w:r w:rsidRPr="00154C86">
            <w:t xml:space="preserve"> 128, 60–71. https://doi.org/10.1016/j.jfoodeng.2013.12.015</w:t>
          </w:r>
        </w:p>
        <w:p w14:paraId="6B50ADB4" w14:textId="77777777" w:rsidR="00DD0696" w:rsidRPr="00154C86" w:rsidRDefault="00DD0696" w:rsidP="00DD0696">
          <w:pPr>
            <w:autoSpaceDE w:val="0"/>
            <w:autoSpaceDN w:val="0"/>
          </w:pPr>
          <w:r w:rsidRPr="00154C86">
            <w:t xml:space="preserve">Pitchai, K., Chen, J., Birla, S., Jones, D., Subbiah, J., 2016. Modeling microwave heating of frozen mashed potato in a domestic oven incorporating electromagnetic frequency spectrum. J Food </w:t>
          </w:r>
          <w:proofErr w:type="spellStart"/>
          <w:r w:rsidRPr="00154C86">
            <w:t>Eng</w:t>
          </w:r>
          <w:proofErr w:type="spellEnd"/>
          <w:r w:rsidRPr="00154C86">
            <w:t xml:space="preserve"> 173, 124–131. https://doi.org/10.1016/j.jfoodeng.2015.11.002</w:t>
          </w:r>
        </w:p>
        <w:p w14:paraId="1124BC44" w14:textId="77777777" w:rsidR="00DD0696" w:rsidRPr="00154C86" w:rsidRDefault="00DD0696" w:rsidP="00DD0696">
          <w:pPr>
            <w:autoSpaceDE w:val="0"/>
            <w:autoSpaceDN w:val="0"/>
          </w:pPr>
          <w:r w:rsidRPr="00154C86">
            <w:t xml:space="preserve">Plaza-González, P., </w:t>
          </w:r>
          <w:proofErr w:type="spellStart"/>
          <w:r w:rsidRPr="00154C86">
            <w:t>Monzó</w:t>
          </w:r>
          <w:proofErr w:type="spellEnd"/>
          <w:r w:rsidRPr="00154C86">
            <w:t xml:space="preserve">-Cabrera, J., </w:t>
          </w:r>
          <w:proofErr w:type="spellStart"/>
          <w:r w:rsidRPr="00154C86">
            <w:t>Catalá-Civera</w:t>
          </w:r>
          <w:proofErr w:type="spellEnd"/>
          <w:r w:rsidRPr="00154C86">
            <w:t>, J.M., Sánchez-Hernández, D., 2005. Effect of mode-stirrer configurations on dielectric heating performance in multimode microwave applicators. IEEE Trans Microw Theory Tech 53, 1699–1705. https://doi.org/10.1109/TMTT.2005.847066</w:t>
          </w:r>
        </w:p>
        <w:p w14:paraId="49574981" w14:textId="77777777" w:rsidR="00DD0696" w:rsidRPr="00154C86" w:rsidRDefault="00DD0696" w:rsidP="00DD0696">
          <w:pPr>
            <w:autoSpaceDE w:val="0"/>
            <w:autoSpaceDN w:val="0"/>
          </w:pPr>
          <w:proofErr w:type="spellStart"/>
          <w:r w:rsidRPr="00154C86">
            <w:t>Vadivambal</w:t>
          </w:r>
          <w:proofErr w:type="spellEnd"/>
          <w:r w:rsidRPr="00154C86">
            <w:t xml:space="preserve">, R., </w:t>
          </w:r>
          <w:proofErr w:type="spellStart"/>
          <w:r w:rsidRPr="00154C86">
            <w:t>Jayas</w:t>
          </w:r>
          <w:proofErr w:type="spellEnd"/>
          <w:r w:rsidRPr="00154C86">
            <w:t xml:space="preserve">, D.S., 2010. Non-uniform temperature distribution during microwave heating of food materials-A review. Food </w:t>
          </w:r>
          <w:proofErr w:type="spellStart"/>
          <w:r w:rsidRPr="00154C86">
            <w:t>Bioproc</w:t>
          </w:r>
          <w:proofErr w:type="spellEnd"/>
          <w:r w:rsidRPr="00154C86">
            <w:t xml:space="preserve"> Tech. https://doi.org/10.1007/s11947-008-0136-0</w:t>
          </w:r>
        </w:p>
        <w:p w14:paraId="34ABBAAC" w14:textId="651B8EC3" w:rsidR="00DD0696" w:rsidRPr="00154C86" w:rsidRDefault="00DD0696" w:rsidP="00DD0696">
          <w:pPr>
            <w:autoSpaceDE w:val="0"/>
            <w:autoSpaceDN w:val="0"/>
          </w:pPr>
          <w:r w:rsidRPr="00154C86">
            <w:t>Wang, C., Yao, W., Zhu, H., Yang, Y., Yan, L., 2021. Uniform and highly efficient microwave heating based on dual-port phase-difference-shifting method. Int. J. RF Microw. </w:t>
          </w:r>
          <w:proofErr w:type="gramStart"/>
          <w:r w:rsidRPr="00154C86">
            <w:t>Comput.-</w:t>
          </w:r>
          <w:proofErr w:type="gramEnd"/>
          <w:r w:rsidRPr="00154C86">
            <w:t xml:space="preserve">Aided </w:t>
          </w:r>
          <w:proofErr w:type="spellStart"/>
          <w:r w:rsidRPr="00154C86">
            <w:t>Eng</w:t>
          </w:r>
          <w:proofErr w:type="spellEnd"/>
          <w:r w:rsidRPr="00154C86">
            <w:t xml:space="preserve"> </w:t>
          </w:r>
          <w:r w:rsidRPr="00154C86">
            <w:rPr>
              <w:color w:val="000000" w:themeColor="text1"/>
            </w:rPr>
            <w:t xml:space="preserve">31. </w:t>
          </w:r>
          <w:hyperlink r:id="rId16" w:history="1">
            <w:r w:rsidRPr="00154C86">
              <w:rPr>
                <w:rStyle w:val="Hyperlink"/>
                <w:color w:val="000000" w:themeColor="text1"/>
                <w:u w:val="none"/>
              </w:rPr>
              <w:t>https://doi.org/10.1002/mmce.22784</w:t>
            </w:r>
          </w:hyperlink>
        </w:p>
        <w:p w14:paraId="5E3E60FE" w14:textId="77777777" w:rsidR="00DD0696" w:rsidRPr="00154C86" w:rsidRDefault="00DD0696" w:rsidP="00DD0696">
          <w:r w:rsidRPr="00154C86">
            <w:t>Yang R. 2022. Microwave Frequency Control Algorithms for Use in a Solid-State Microwave Frequency Control Algorithms for Use in a Solid-State System to Achieve Improved Heating Performance System to Achieve Improved Heating Performance. https://trace.tennessee.edu/utk_graddiss</w:t>
          </w:r>
        </w:p>
        <w:p w14:paraId="1D75FF0F" w14:textId="77777777" w:rsidR="00DD0696" w:rsidRPr="00154C86" w:rsidRDefault="00DD0696" w:rsidP="00DD0696">
          <w:pPr>
            <w:autoSpaceDE w:val="0"/>
            <w:autoSpaceDN w:val="0"/>
          </w:pPr>
        </w:p>
        <w:p w14:paraId="1B310109" w14:textId="3A9B519B" w:rsidR="00DD0696" w:rsidRPr="00154C86" w:rsidRDefault="00DD0696" w:rsidP="00DD0696">
          <w:pPr>
            <w:autoSpaceDE w:val="0"/>
            <w:autoSpaceDN w:val="0"/>
          </w:pPr>
          <w:r w:rsidRPr="00154C86">
            <w:lastRenderedPageBreak/>
            <w:t xml:space="preserve">Yang, R., Chen, J., 2022. Dynamic solid-state microwave defrosting strategy with shifting frequency and adaptive power improves thawing performance. </w:t>
          </w:r>
          <w:proofErr w:type="spellStart"/>
          <w:r w:rsidRPr="00154C86">
            <w:t>Innov</w:t>
          </w:r>
          <w:proofErr w:type="spellEnd"/>
          <w:r w:rsidRPr="00154C86">
            <w:t xml:space="preserve"> Food Sci </w:t>
          </w:r>
          <w:proofErr w:type="spellStart"/>
          <w:r w:rsidRPr="00154C86">
            <w:t>Emerg</w:t>
          </w:r>
          <w:proofErr w:type="spellEnd"/>
          <w:r w:rsidRPr="00154C86">
            <w:t xml:space="preserve"> Technol</w:t>
          </w:r>
          <w:r w:rsidRPr="00154C86">
            <w:t xml:space="preserve"> </w:t>
          </w:r>
          <w:r w:rsidRPr="00154C86">
            <w:t>81. https://doi.org/10.1016/j.ifset.2022.103157</w:t>
          </w:r>
        </w:p>
        <w:p w14:paraId="420180F9" w14:textId="77777777" w:rsidR="00DD0696" w:rsidRPr="00154C86" w:rsidRDefault="00DD0696" w:rsidP="00DD0696">
          <w:pPr>
            <w:autoSpaceDE w:val="0"/>
            <w:autoSpaceDN w:val="0"/>
          </w:pPr>
          <w:r w:rsidRPr="00154C86">
            <w:t>Yang, R., Chen, J., 2021. Mechanistic and machine learning modeling of microwave heating process in domestic ovens: A review. Foods 10. https://doi.org/10.3390/foods10092029</w:t>
          </w:r>
        </w:p>
        <w:p w14:paraId="4EBDADF8" w14:textId="2B7934BA" w:rsidR="00DD0696" w:rsidRPr="00154C86" w:rsidRDefault="00DD0696" w:rsidP="00DD0696">
          <w:pPr>
            <w:autoSpaceDE w:val="0"/>
            <w:autoSpaceDN w:val="0"/>
          </w:pPr>
          <w:r w:rsidRPr="00154C86">
            <w:t xml:space="preserve">Zhang, H., Datta, A.K., 2000. Coupled electromagnetic and thermal modeling of microwave oven heating of foods. J Microw Power </w:t>
          </w:r>
          <w:proofErr w:type="spellStart"/>
          <w:r w:rsidRPr="00154C86">
            <w:t>Electromagn</w:t>
          </w:r>
          <w:proofErr w:type="spellEnd"/>
          <w:r w:rsidRPr="00154C86">
            <w:t xml:space="preserve"> Energy</w:t>
          </w:r>
          <w:r w:rsidRPr="00154C86">
            <w:t xml:space="preserve"> </w:t>
          </w:r>
          <w:r w:rsidRPr="00154C86">
            <w:t>35, 71–85. https://doi.org/10.1080/08327823.2000.11688421</w:t>
          </w:r>
        </w:p>
        <w:p w14:paraId="5DC7D0F1" w14:textId="080417F1" w:rsidR="00DD0696" w:rsidRPr="00154C86" w:rsidRDefault="00DD0696" w:rsidP="00DD0696">
          <w:pPr>
            <w:autoSpaceDE w:val="0"/>
            <w:autoSpaceDN w:val="0"/>
          </w:pPr>
          <w:r w:rsidRPr="00154C86">
            <w:t xml:space="preserve">Zhang, R., Li, F., Tang, J., </w:t>
          </w:r>
          <w:proofErr w:type="spellStart"/>
          <w:r w:rsidRPr="00154C86">
            <w:t>Koral</w:t>
          </w:r>
          <w:proofErr w:type="spellEnd"/>
          <w:r w:rsidRPr="00154C86">
            <w:t xml:space="preserve">, T., Jiao, Y., 2020. Improved accuracy of radio frequency (RF) heating simulations using 3D scanning techniques for irregular-shape food. </w:t>
          </w:r>
          <w:r w:rsidR="003627E7" w:rsidRPr="00154C86">
            <w:t xml:space="preserve">LWT- Food Sci Technol </w:t>
          </w:r>
          <w:r w:rsidRPr="00154C86">
            <w:t>121. https://doi.org/10.1016/j.lwt.2019.108951</w:t>
          </w:r>
        </w:p>
        <w:p w14:paraId="55A7A330" w14:textId="6D89BBA2" w:rsidR="00DD0696" w:rsidRPr="00154C86" w:rsidRDefault="00DD0696" w:rsidP="00DD0696">
          <w:pPr>
            <w:autoSpaceDE w:val="0"/>
            <w:autoSpaceDN w:val="0"/>
          </w:pPr>
          <w:r w:rsidRPr="00154C86">
            <w:t xml:space="preserve">Zhou, X., </w:t>
          </w:r>
          <w:proofErr w:type="spellStart"/>
          <w:r w:rsidRPr="00154C86">
            <w:t>Pedrow</w:t>
          </w:r>
          <w:proofErr w:type="spellEnd"/>
          <w:r w:rsidRPr="00154C86">
            <w:t xml:space="preserve">, P.D., Tang, Z., </w:t>
          </w:r>
          <w:proofErr w:type="spellStart"/>
          <w:r w:rsidRPr="00154C86">
            <w:t>Bohnet</w:t>
          </w:r>
          <w:proofErr w:type="spellEnd"/>
          <w:r w:rsidRPr="00154C86">
            <w:t xml:space="preserve">, S., </w:t>
          </w:r>
          <w:proofErr w:type="spellStart"/>
          <w:r w:rsidRPr="00154C86">
            <w:t>Sablani</w:t>
          </w:r>
          <w:proofErr w:type="spellEnd"/>
          <w:r w:rsidRPr="00154C86">
            <w:t xml:space="preserve">, S.S., Tang, J., 2023. Heating performance of microwave ovens powered by magnetron and solid-state generators. </w:t>
          </w:r>
          <w:proofErr w:type="spellStart"/>
          <w:r w:rsidRPr="00154C86">
            <w:t>Innov</w:t>
          </w:r>
          <w:proofErr w:type="spellEnd"/>
          <w:r w:rsidRPr="00154C86">
            <w:t xml:space="preserve"> Food Sci </w:t>
          </w:r>
          <w:proofErr w:type="spellStart"/>
          <w:r w:rsidRPr="00154C86">
            <w:t>Emerg</w:t>
          </w:r>
          <w:proofErr w:type="spellEnd"/>
          <w:r w:rsidRPr="00154C86">
            <w:t xml:space="preserve"> Technol 83. https://doi.org/10.1016/j.ifset.2022.103240</w:t>
          </w:r>
        </w:p>
        <w:p w14:paraId="1B2C4906" w14:textId="77777777" w:rsidR="00DD0696" w:rsidRPr="00154C86" w:rsidRDefault="00DD0696" w:rsidP="00DD0696">
          <w:r w:rsidRPr="00154C86">
            <w:t> </w:t>
          </w:r>
        </w:p>
      </w:sdtContent>
    </w:sdt>
    <w:p w14:paraId="781E9674" w14:textId="487EC751" w:rsidR="001E5585" w:rsidRPr="00154C86" w:rsidRDefault="00DD0696" w:rsidP="00DD0696">
      <w:pPr>
        <w:spacing w:line="240" w:lineRule="auto"/>
      </w:pPr>
      <w:r w:rsidRPr="00154C86">
        <w:br w:type="page"/>
      </w:r>
    </w:p>
    <w:p w14:paraId="35F138D3" w14:textId="64465E3D" w:rsidR="001E5585" w:rsidRPr="00154C86" w:rsidRDefault="001E5585" w:rsidP="00E20A0F">
      <w:pPr>
        <w:pStyle w:val="Heading1"/>
        <w:rPr>
          <w:rFonts w:cs="Times New Roman"/>
        </w:rPr>
      </w:pPr>
      <w:bookmarkStart w:id="5" w:name="_Toc139748253"/>
      <w:r w:rsidRPr="00154C86">
        <w:rPr>
          <w:rFonts w:cs="Times New Roman"/>
        </w:rPr>
        <w:lastRenderedPageBreak/>
        <w:t>CHAPTER II</w:t>
      </w:r>
      <w:r w:rsidR="00110DFF" w:rsidRPr="00154C86">
        <w:rPr>
          <w:rFonts w:cs="Times New Roman"/>
        </w:rPr>
        <w:t xml:space="preserve">: </w:t>
      </w:r>
      <w:r w:rsidRPr="00154C86">
        <w:rPr>
          <w:rFonts w:cs="Times New Roman"/>
        </w:rPr>
        <w:t>3-D SCANNED OVEN GEOMETRY IMPROVES THE MODELING ACCURACY OF THE SOLID-STATE MICROWAVE HEATING PROCESS</w:t>
      </w:r>
      <w:bookmarkEnd w:id="5"/>
    </w:p>
    <w:p w14:paraId="1CF6443D" w14:textId="12CE758C" w:rsidR="001E5585" w:rsidRPr="00154C86" w:rsidRDefault="001E5585" w:rsidP="001E5585">
      <w:pPr>
        <w:spacing w:line="240" w:lineRule="auto"/>
        <w:rPr>
          <w:rFonts w:eastAsiaTheme="majorEastAsia"/>
          <w:b/>
          <w:color w:val="000000" w:themeColor="text1"/>
          <w:sz w:val="28"/>
          <w:szCs w:val="28"/>
        </w:rPr>
      </w:pPr>
    </w:p>
    <w:p w14:paraId="56C7E42D" w14:textId="77777777" w:rsidR="00A15A33" w:rsidRPr="00154C86" w:rsidRDefault="00A15A33" w:rsidP="000012FB">
      <w:pPr>
        <w:rPr>
          <w:rFonts w:eastAsiaTheme="majorEastAsia"/>
          <w:color w:val="000000" w:themeColor="text1"/>
          <w:sz w:val="32"/>
          <w:szCs w:val="32"/>
        </w:rPr>
      </w:pPr>
      <w:r w:rsidRPr="00154C86">
        <w:br w:type="page"/>
      </w:r>
    </w:p>
    <w:p w14:paraId="4BB5FE47" w14:textId="4D057393" w:rsidR="001E5585" w:rsidRPr="00154C86" w:rsidRDefault="001E5585" w:rsidP="001E5585">
      <w:r w:rsidRPr="00154C86">
        <w:lastRenderedPageBreak/>
        <w:t xml:space="preserve">A version of this chapter has been submitted to the Journal of Microwave Power and Electromagnetic Energy and </w:t>
      </w:r>
      <w:r w:rsidR="008E7CE2" w:rsidRPr="00154C86">
        <w:t>is under review</w:t>
      </w:r>
      <w:r w:rsidRPr="00154C86">
        <w:t>.</w:t>
      </w:r>
    </w:p>
    <w:p w14:paraId="1FE8C9EE" w14:textId="77777777" w:rsidR="001E5585" w:rsidRPr="00154C86" w:rsidRDefault="001E5585" w:rsidP="001E5585">
      <w:r w:rsidRPr="00154C86">
        <w:tab/>
        <w:t xml:space="preserve">Verma K, </w:t>
      </w:r>
      <w:proofErr w:type="spellStart"/>
      <w:r w:rsidRPr="00154C86">
        <w:t>Nachtab</w:t>
      </w:r>
      <w:proofErr w:type="spellEnd"/>
      <w:r w:rsidRPr="00154C86">
        <w:t xml:space="preserve"> J, Dvorak J, Alley P, Yang R, Gan H, Chen J. “3-D Scanned oven geometry improves the modeling accuracy of the solid-state microwave heating process.” Journal of Microwave Power and Electromagnetic Energy (2023) </w:t>
      </w:r>
    </w:p>
    <w:p w14:paraId="409764A9" w14:textId="77777777" w:rsidR="001E5585" w:rsidRPr="00154C86" w:rsidRDefault="001E5585" w:rsidP="001E5585"/>
    <w:p w14:paraId="73E0CE2D" w14:textId="66809F11" w:rsidR="001E5585" w:rsidRPr="00154C86" w:rsidRDefault="00D67AFD" w:rsidP="001E5585">
      <w:pPr>
        <w:pStyle w:val="Heading2"/>
        <w:rPr>
          <w:rFonts w:cs="Times New Roman"/>
        </w:rPr>
      </w:pPr>
      <w:bookmarkStart w:id="6" w:name="_Toc139748254"/>
      <w:r w:rsidRPr="00154C86">
        <w:rPr>
          <w:rFonts w:cs="Times New Roman"/>
        </w:rPr>
        <w:t>Abstract</w:t>
      </w:r>
      <w:bookmarkEnd w:id="6"/>
    </w:p>
    <w:p w14:paraId="0DFAFCE1" w14:textId="759B2D39" w:rsidR="00D433CF" w:rsidRPr="00154C86" w:rsidRDefault="001E5585" w:rsidP="000012FB">
      <w:pPr>
        <w:rPr>
          <w:rFonts w:eastAsiaTheme="majorEastAsia"/>
          <w:bCs/>
          <w:color w:val="000000" w:themeColor="text1"/>
          <w:sz w:val="32"/>
          <w:szCs w:val="32"/>
          <w:lang w:eastAsia="zh-CN"/>
        </w:rPr>
      </w:pPr>
      <w:r w:rsidRPr="00154C86">
        <w:t>Solid-state-based microwave ovens are considered a potential replacement to the current magnetron-based microwave ovens to mitigate the non-uniformity issue for their precise control</w:t>
      </w:r>
      <w:r w:rsidR="007459FD" w:rsidRPr="00154C86">
        <w:t xml:space="preserve"> over</w:t>
      </w:r>
      <w:r w:rsidRPr="00154C86">
        <w:t xml:space="preserve"> microwave parameters. Multiphysics modeling is a useful tool for understanding complicated microwave heating processes. However, previous models using simple or manually measured oven geometry had challenges in accurately predicting the heating patterns. This study developed a 3-D scanning approach to characterize the accurate geometric details of the cavity and incorporate it in the multiphysics modeling of solid-state microwave heating. The effect of oven geometric details on modeling accuracy was evaluated for models using the simple box, manually measured, and 3-D scanned geometries at multiple microwave frequencies and port locations. A quantitative approach </w:t>
      </w:r>
      <w:r w:rsidR="00010DAE" w:rsidRPr="00154C86">
        <w:t>to compare the</w:t>
      </w:r>
      <w:r w:rsidR="00010DAE" w:rsidRPr="00154C86">
        <w:t xml:space="preserve"> RMSE values between the simulation and experiments </w:t>
      </w:r>
      <w:r w:rsidRPr="00154C86">
        <w:t>wa</w:t>
      </w:r>
      <w:r w:rsidR="00010DAE" w:rsidRPr="00154C86">
        <w:t>s</w:t>
      </w:r>
      <w:r w:rsidRPr="00154C86">
        <w:t xml:space="preserve"> also developed to replace the previously often-used qualitative approach to compare the spatial temperature profiles between the simulation and experiments. The Multiphysics-based models using 3-D scanned geometry showed significantly or considerably smaller RMSE values (1.57 to 4.11 °C) than the models with simple box geometry (1.73 to 6.33 °C) and manually measured geometry (1.48 to 4.66 °C) at most heating scenarios with multiple frequencies (2.40, 2.45, and 2.48 GHz) and waveguide port locations (Right, Back, and Left). </w:t>
      </w:r>
      <w:r w:rsidRPr="00154C86">
        <w:lastRenderedPageBreak/>
        <w:t>The 3-D scanned approach can accurately incorporate the irregular geometric details of the oven cavity and can improve the prediction accuracy of microwave heating models. The robust models for the solid-state microwave systems using 3-D scanned geometries can be used in understanding microwave-food interactions in multisource solid</w:t>
      </w:r>
      <w:r w:rsidR="00126BFB" w:rsidRPr="00154C86">
        <w:t>-state</w:t>
      </w:r>
      <w:r w:rsidRPr="00154C86">
        <w:t xml:space="preserve"> microwave heating processes.</w:t>
      </w:r>
    </w:p>
    <w:p w14:paraId="040B15EF" w14:textId="1BD8E573" w:rsidR="00CF5DC3" w:rsidRPr="00154C86" w:rsidRDefault="00CF5DC3" w:rsidP="000012FB">
      <w:pPr>
        <w:pStyle w:val="Heading2"/>
        <w:rPr>
          <w:rFonts w:cs="Times New Roman"/>
        </w:rPr>
      </w:pPr>
      <w:bookmarkStart w:id="7" w:name="_Toc139748255"/>
      <w:r w:rsidRPr="00154C86">
        <w:rPr>
          <w:rFonts w:cs="Times New Roman"/>
        </w:rPr>
        <w:t>Keywords</w:t>
      </w:r>
      <w:bookmarkEnd w:id="7"/>
    </w:p>
    <w:p w14:paraId="43DDC078" w14:textId="36102E0E" w:rsidR="00CF5DC3" w:rsidRPr="00154C86" w:rsidRDefault="00CF5DC3" w:rsidP="00CF5DC3">
      <w:r w:rsidRPr="00154C86">
        <w:t>Solid-state, 3-D scanning, thermal images, heating pattern, simulation, COMSOL</w:t>
      </w:r>
    </w:p>
    <w:p w14:paraId="3E61B7E0" w14:textId="2F30F3F0" w:rsidR="00914943" w:rsidRPr="00154C86" w:rsidRDefault="00914943" w:rsidP="000012FB">
      <w:pPr>
        <w:pStyle w:val="Heading2"/>
        <w:rPr>
          <w:rFonts w:cs="Times New Roman"/>
        </w:rPr>
      </w:pPr>
      <w:bookmarkStart w:id="8" w:name="_Toc139748256"/>
      <w:r w:rsidRPr="00154C86">
        <w:rPr>
          <w:rFonts w:cs="Times New Roman"/>
        </w:rPr>
        <w:t>Introduction</w:t>
      </w:r>
      <w:bookmarkEnd w:id="8"/>
    </w:p>
    <w:p w14:paraId="5D359139" w14:textId="0E221D95" w:rsidR="0033261D" w:rsidRPr="00154C86" w:rsidRDefault="0033261D" w:rsidP="0033261D">
      <w:pPr>
        <w:jc w:val="both"/>
      </w:pPr>
      <w:r w:rsidRPr="00154C86">
        <w:t xml:space="preserve">Non-uniform heating remains one of the biggest concerns of microwave-heated foods, which not only causes the thermal deterioration of the food product at hot spots but also leads to potential food safety issues at the cold spots </w:t>
      </w:r>
      <w:sdt>
        <w:sdtPr>
          <w:rPr>
            <w:color w:val="000000"/>
          </w:rPr>
          <w:tag w:val="MENDELEY_CITATION_v3_eyJjaXRhdGlvbklEIjoiTUVOREVMRVlfQ0lUQVRJT05fOTBkMmExNmQtMzJiYS00MTBhLThmODktYzNjY2FkNmVjNDUwIiwicHJvcGVydGllcyI6eyJub3RlSW5kZXgiOjB9LCJpc0VkaXRlZCI6ZmFsc2UsIm1hbnVhbE92ZXJyaWRlIjp7ImlzTWFudWFsbHlPdmVycmlkZGVuIjpmYWxzZSwiY2l0ZXByb2NUZXh0IjoiKEhlIGV0IGFsLiAyMDIwOyBZYW5nIGFuZCBDaGVuIDIwMjEpIiwibWFudWFsT3ZlcnJpZGVUZXh0IjoiIn0sImNpdGF0aW9uSXRlbXMiOlt7ImlkIjoiODFkMDI3ZWQtZTI4Mi0zMTk5LWFiZDctNGRiY2Q0NDdjMjhlIiwiaXRlbURhdGEiOnsidHlwZSI6ImFydGljbGUtam91cm5hbCIsImlkIjoiODFkMDI3ZWQtZTI4Mi0zMTk5LWFiZDctNGRiY2Q0NDdjMjhlIiwidGl0bGUiOiJNZWNoYW5pc3RpYyBhbmQgbWFjaGluZSBsZWFybmluZyBtb2RlbGluZyBvZiBtaWNyb3dhdmUgaGVhdGluZyBwcm9jZXNzIGluIGRvbWVzdGljIG92ZW5zOiBBIHJldmlldyIsImF1dGhvciI6W3siZmFtaWx5IjoiWWFuZyIsImdpdmVuIjoiUmFuIiwicGFyc2UtbmFtZXMiOmZhbHNlLCJkcm9wcGluZy1wYXJ0aWNsZSI6IiIsIm5vbi1kcm9wcGluZy1wYXJ0aWNsZSI6IiJ9LHsiZmFtaWx5IjoiQ2hlbiIsImdpdmVuIjoiSmlhamlhIiwicGFyc2UtbmFtZXMiOmZhbHNlLCJkcm9wcGluZy1wYXJ0aWNsZSI6IiIsIm5vbi1kcm9wcGluZy1wYXJ0aWNsZSI6IiJ9XSwiY29udGFpbmVyLXRpdGxlIjoiRm9vZHMiLCJET0kiOiIxMC4zMzkwL2Zvb2RzMTAwOTIwMjkiLCJJU1NOIjoiMjMwNDgxNTgiLCJpc3N1ZWQiOnsiZGF0ZS1wYXJ0cyI6W1syMDIxLDksMV1dfSwiYWJzdHJhY3QiOiJUaGUgZG9tZXN0aWMgbWljcm93YXZlIG92ZW4gaGFzIGJlZW4gcG9wdWxhcmx5IHVzZWQgYXQgaG9tZSBpbiBoZWF0aW5nIGZvb2RzIGZvciBpdHMgcmFwaWQgaGVhdGluZyByYXRlIGFuZCBoaWdoIHBvd2VyIGVmZmljaWVuY3kuIEhvd2V2ZXIsIG5vbi11bmlmb3JtIGhlYXRpbmcgYnkgbWljcm93YXZlIGlzIHRoZSBtYWpvciBkcmF3YmFjayB0aGF0IGNhbiBsZWFkIHRvIHNldmVyZSBmb29kIHNhZmV0eSBhbmQgcXVhbGl0eSBpc3N1ZXMuIEluIG9yZGVyIHRvIGFsbGV2aWF0ZSB0aGlzIHByb2JsZW0sIG1vZGVsaW5nIG9mIG1pY3Jvd2F2ZSBoZWF0aW5nIHByb2Nlc3MgaW4gZG9tZXN0aWMgb3ZlbnMgaGFzIGJlZW4gZW1wbG95ZWQgdG8gc2ltdWxhdGUgYW5kIHVuZGVyc3RhbmQgdGhlIGNvbXBsaWNhdGVkIGludGVyYWN0aW9ucyBiZXR3ZWVuIG1pY3Jvd2F2ZXMgYW5kIGZvb2QgcHJvZHVjdHMuIFRoaXMgcGFwZXIgZXh0ZW5zaXZlbHkgcmV2aWV3cyB0aGUgbWVjaGFuaXN0aWMgbW9kZWxzIHdpdGggZGlmZmVyZW50IGdlb21ldHJpYyBkaW1lbnNpb25zIGFuZCBwaHlzaWNzL2tpbmV0aWNzIHRoYXQgc2ltdWxhdGVkIHRoZSBtaWNyb3dhdmUgaGVhdGluZyBwcm9jZXNzLiBUaGUgbW9kZWwgaW1wbGVtZW50YXRpb24gYW5kIHZhbGlkYXRpb24gc3RyYXRlZ2llcyByZWxhdGVkIHRvIHRoZSBtb2RlbCBhY2N1cmFjeSBhbmQgZWZmaWNpZW5jeSBhcmUgYWxzbyBkaXNjdXNzZWQuIFdpdGggdGhlIGVtZXJnZW5jZSBvZiB0aGUgbWFjaGluZSBsZWFybmluZyB0ZWNobmlxdWUsIHRoaXMgcGFwZXIgYWxzbyBkaXNjdXNzZXMgdGhlIHJlY2VudCBkZXZlbG9wbWVudCBvZiBoeWJyaWQgbW9kZWxzIHRoYXQgaW50ZWdyYXRlIG1hY2hpbmUgbGVhcm5pbmcgd2l0aCBtZWNoYW5pc3RpYyBtb2RlbHMgaW4gaW1wcm92aW5nIG1pY3Jvd2F2ZSBoZWF0aW5nIHBlcmZvcm1hbmNlLiBCZXNpZGVzLCBwdXJlIG1hY2hpbmUgbGVhcm5pbmcgbW9kZWxzIHVzaW5nIG9ubHkgZXhwZXJpbWVudGFsIGRhdGEgYXMgaW5wdXQgYXJlIGFsc28gY292ZXJlZC4gRnVydGhlciByZXNlYXJjaCBpcyBuZWVkZWQgdG8gaW1wcm92ZSB0aGUgbW9kZWwgYWNjdXJhY3ksIGVmZmljaWVuY3ksIGFuZCBlYXNlIG9mIHVzZSB0byBlbmFibGUgdGhlIGluZHVzdHJpYWwgYXBwbGljYXRpb24gb2YgdGhlIG1vZGVscyBpbiB0aGUgZGV2ZWxvcG1lbnQgb2YgbWljcm93YXZlIHN5c3RlbXMgYW5kIGZvb2QgcHJvZHVjdHMuIiwicHVibGlzaGVyIjoiTURQSSIsImlzc3VlIjoiOSIsInZvbHVtZSI6IjEwIiwiY29udGFpbmVyLXRpdGxlLXNob3J0IjoiIn0sImlzVGVtcG9yYXJ5IjpmYWxzZX0seyJpZCI6IjI0YjljMzYzLWFkYmYtMzNiYi05MWZiLWU0NDQ4NzU0OWFiZSIsIml0ZW1EYXRhIjp7InR5cGUiOiJhcnRpY2xlLWpvdXJuYWwiLCJpZCI6IjI0YjljMzYzLWFkYmYtMzNiYi05MWZiLWU0NDQ4NzU0OWFiZSIsInRpdGxlIjoiTWljcm93YXZlIGhlYXRpbmcgYmFzZWQgb24gdHdvIHJvdGFyeSB3YXZlZ3VpZGVzIHRvIGltcHJvdmUgZWZmaWNpZW5jeSBhbmQgdW5pZm9ybWl0eSBieSBncmFkaWVudCBkZXNjZW50IG1ldGhvZCIsImF1dGhvciI6W3siZmFtaWx5IjoiSGUiLCJnaXZlbiI6Ikp1bmxpbmciLCJwYXJzZS1uYW1lcyI6ZmFsc2UsImRyb3BwaW5nLXBhcnRpY2xlIjoiIiwibm9uLWRyb3BwaW5nLXBhcnRpY2xlIjoiIn0seyJmYW1pbHkiOiJZYW5nIiwiZ2l2ZW4iOiJZYW5nIiwicGFyc2UtbmFtZXMiOmZhbHNlLCJkcm9wcGluZy1wYXJ0aWNsZSI6IiIsIm5vbi1kcm9wcGluZy1wYXJ0aWNsZSI6IiJ9LHsiZmFtaWx5IjoiWmh1IiwiZ2l2ZW4iOiJIdWFjaGVuZyIsInBhcnNlLW5hbWVzIjpmYWxzZSwiZHJvcHBpbmctcGFydGljbGUiOiIiLCJub24tZHJvcHBpbmctcGFydGljbGUiOiIifSx7ImZhbWlseSI6IkxpIiwiZ2l2ZW4iOiJLYW5nIiwicGFyc2UtbmFtZXMiOmZhbHNlLCJkcm9wcGluZy1wYXJ0aWNsZSI6IiIsIm5vbi1kcm9wcGluZy1wYXJ0aWNsZSI6IiJ9LHsiZmFtaWx5IjoiWWFvIiwiZ2l2ZW4iOiJXZWkiLCJwYXJzZS1uYW1lcyI6ZmFsc2UsImRyb3BwaW5nLXBhcnRpY2xlIjoiIiwibm9uLWRyb3BwaW5nLXBhcnRpY2xlIjoiIn0seyJmYW1pbHkiOiJIdWFuZyIsImdpdmVuIjoiS2FtYSIsInBhcnNlLW5hbWVzIjpmYWxzZSwiZHJvcHBpbmctcGFydGljbGUiOiIiLCJub24tZHJvcHBpbmctcGFydGljbGUiOiIifV0sImNvbnRhaW5lci10aXRsZSI6IkFwcGxpZWQgVGhlcm1hbCBFbmdpbmVlcmluZyIsImNvbnRhaW5lci10aXRsZS1zaG9ydCI6IkFwcGwgVGhlcm0gRW5nIiwiRE9JIjoiMTAuMTAxNi9qLmFwcGx0aGVybWFsZW5nLjIwMjAuMTE1NTk0IiwiSVNTTiI6IjEzNTk0MzExIiwiaXNzdWVkIjp7ImRhdGUtcGFydHMiOltbMjAyMCw5LDFdXX0sImFic3RyYWN0IjoiVGhpcyBzdHVkeSBhaW1zIHRvIGltcHJvdmUgdGhlIGVmZmljaWVuY3kgYW5kIHVuaWZvcm1pdHkgb2YgbWljcm93YXZlIGhlYXRpbmcgYmFzZWQgb24gYSByb3RhcnkgcmFkaWF0aW9uIHN0cnVjdHVyZS4gVGhpcyBzdHVkeSdzIHN0ZXBzIGFyZSBzdW1tYXJpemVkIGFzIGZvbGxvd3MuIEZpcnN0LCB1c2luZyB0aGUgZmluaXRlIGVsZW1lbnQgbWV0aG9kIGluIGEgc2ltdWxhdGlvbiBtb2RlbCwgdHdvIHJhZGlhdGlvbiBwb3J0cyByZXZvbHZlIG9uIHRoZWlyIGF4ZXMgYW5kIGhlYXQgdGhlIG1hdGVyaWFsLiBTZWNvbmQsIHRoZSBoZWF0aW5nIGVmZmljaWVuY3kgYXQgZGlmZmVyZW50IGFuZ2xlcyBpcyBhbmFseXplZCB0byBmaW5kIGVmZmljaWVudCBhbmdsZXMgb2YgcmFkaWF0aW9uIHBvcnRzLiBGaW5hbGx5LCB0byBpbXByb3ZlIHRoZSB1bmlmb3JtaXR5IG9mIG1hdGVyaWFsIHdpdGggaGlnaCBlZmZpY2llbmN5LCB3ZSB1c2UgdGhlIGdyYWRpZW50IGRlc2NlbnQgbWV0aG9kIGluIG1hY2hpbmUgbGVhcm5pbmcgdG8gb3B0aW1pemUgdGhlIGhlYXRpbmcgdGltZSBhdCBzZWxlY3RlZCBhbmdsZXMuIEFuIGV4cGVyaW1lbnRhbCBzeXN0ZW0gaXMgZXN0YWJsaXNoZWQgZm9yIHRoaXMgcmVzZWFyY2ggYW5kIHRoZSBzaW11bGF0aW9uIHJlc3VsdHMgYXJlIHZlcmlmaWVkIGJ5IGV4cGVyaW1lbnRzLCBzaG93aW5nIHRoYXQgdGhpcyByZXNlYXJjaCBoYXMgYW4gb2J2aW91cyBzdXBlcmlvcml0eSBhbmQgZWZmaWNpZW5jeSBhbmQgdW5pZm9ybWl0eSBvZiB0aGUgbWF0ZXJpYWwgaGF2ZSBpbXByb3ZlZCBjb21wYXJlZCB0byB0cmFkaXRpb25hbCBoZWF0aW5nIHJlc3VsdHMgd2l0aG91dCBhbmdsZSBzZWxlY3Rpb24gYW5kIG9wdGltaXphdGlvbiBvZiB0aGUgaGVhdGluZyB0aW1lLiBXaGF0IGlzIG1vcmUsIGluZmx1ZW5jZXMgb2YgbWF0ZXJpYWwgd2l0aCBkaWZmZXJlbnQgc2hhcGVzLCBwb3NpdGlvbnMgYW5kIG1hdGVyaWFscyBoYXZlIGFsc28gYmVlbiBkaXNjdXNzZWQuIiwicHVibGlzaGVyIjoiRWxzZXZpZXIgTHRkIiwidm9sdW1lIjoiMTc4In0sImlzVGVtcG9yYXJ5IjpmYWxzZX1dfQ=="/>
          <w:id w:val="1904788073"/>
          <w:placeholder>
            <w:docPart w:val="5B6C30B613A6C54FA2F944F6A2B4EFCB"/>
          </w:placeholder>
        </w:sdtPr>
        <w:sdtContent>
          <w:r w:rsidR="00A578C1" w:rsidRPr="00154C86">
            <w:rPr>
              <w:color w:val="000000"/>
            </w:rPr>
            <w:t>(He et al. 2020; Yang and Chen 2021)</w:t>
          </w:r>
        </w:sdtContent>
      </w:sdt>
      <w:r w:rsidRPr="00154C86">
        <w:t>. Microwave heating is a complex process due to the complicated interactions between microwaves and food products, where many factors are involved, such as food composition, food properties (thermal and dielectric properties), container shape, oven geometry, and food location. Multiphysics modeling has been used as a valuable tool to study the microwave heating process</w:t>
      </w:r>
      <w:r w:rsidR="000B3BF6" w:rsidRPr="00154C86">
        <w:t>, enhance</w:t>
      </w:r>
      <w:r w:rsidRPr="00154C86">
        <w:t xml:space="preserve"> the understanding of microwave-food </w:t>
      </w:r>
      <w:r w:rsidR="000B3BF6" w:rsidRPr="00154C86">
        <w:t>interactions, and</w:t>
      </w:r>
      <w:r w:rsidRPr="00154C86">
        <w:t xml:space="preserve"> assist food product developers in designing better microwaveable foods. It is more important in the solid-state microwave heating processes because microwave parameters of frequencies, powers, and relative phases (for multiple ports) can be precisely controlled, resulting in more complicated microwave-food interactions. </w:t>
      </w:r>
    </w:p>
    <w:p w14:paraId="6B112BEB" w14:textId="7EFE4D17" w:rsidR="0033261D" w:rsidRPr="00154C86" w:rsidRDefault="0033261D" w:rsidP="0033261D">
      <w:pPr>
        <w:jc w:val="both"/>
      </w:pPr>
      <w:r w:rsidRPr="00154C86">
        <w:rPr>
          <w:lang w:eastAsia="zh-CN"/>
        </w:rPr>
        <w:t>V</w:t>
      </w:r>
      <w:r w:rsidRPr="00154C86">
        <w:t>alidating the accuracy of the multiphysics-based models before use is essential for food developers to propose solutions to the non-uniform</w:t>
      </w:r>
      <w:r w:rsidR="000B3BF6" w:rsidRPr="00154C86">
        <w:t>ity</w:t>
      </w:r>
      <w:r w:rsidRPr="00154C86">
        <w:t xml:space="preserve"> issues in the designed microwaveable foods. For example, the models can be first used to predict the temperature distributions and hot/cold spot </w:t>
      </w:r>
      <w:r w:rsidRPr="00154C86">
        <w:lastRenderedPageBreak/>
        <w:t xml:space="preserve">locations within the heated products, and then shield packages can be designed to prevent the overheating of these hot spots </w:t>
      </w:r>
      <w:sdt>
        <w:sdtPr>
          <w:rPr>
            <w:color w:val="000000"/>
          </w:rPr>
          <w:tag w:val="MENDELEY_CITATION_v3_eyJjaXRhdGlvbklEIjoiTUVOREVMRVlfQ0lUQVRJT05fNTcwOTk3NTUtNjM1Ni00MTEzLTg4OWYtZTNkMWU3M2U2M2M1IiwicHJvcGVydGllcyI6eyJub3RlSW5kZXgiOjB9LCJpc0VkaXRlZCI6ZmFsc2UsIm1hbnVhbE92ZXJyaWRlIjp7ImlzTWFudWFsbHlPdmVycmlkZGVuIjpmYWxzZSwiY2l0ZXByb2NUZXh0IjoiKFBlcnJ5IGFuZCBMZW50eiAyMDIxKSIsIm1hbnVhbE92ZXJyaWRlVGV4dCI6IiJ9LCJjaXRhdGlvbkl0ZW1zIjpbeyJsYWJlbCI6ImJvb2siLCJpZCI6IjQ4MGIxMzVkLWZjYzItMzZkYi05MDgwLTVkOThkNWFkOTA0ZiIsIml0ZW1EYXRhIjp7InR5cGUiOiJjaGFwdGVyIiwiaWQiOiI0ODBiMTM1ZC1mY2MyLTM2ZGItOTA4MC01ZDk4ZDVhZDkwNGYiLCJ0aXRsZSI6IlN1c2NlcHRvcnMgaW4gbWljcm93YXZlIHBhY2thZ2luZyIsImF1dGhvciI6W3siZmFtaWx5IjoiUGVycnkiLCJnaXZlbiI6Ik1SIiwicGFyc2UtbmFtZXMiOmZhbHNlLCJkcm9wcGluZy1wYXJ0aWNsZSI6IiIsIm5vbi1kcm9wcGluZy1wYXJ0aWNsZSI6IiJ9LHsiZmFtaWx5IjoiTGVudHoiLCJnaXZlbiI6IlJSIiwicGFyc2UtbmFtZXMiOmZhbHNlLCJkcm9wcGluZy1wYXJ0aWNsZSI6IiIsIm5vbi1kcm9wcGluZy1wYXJ0aWNsZSI6IiJ9XSwiY29udGFpbmVyLXRpdGxlIjoiRGV2ZWxvcG1lbnQgb2YgcGFja2FnaW5nIGFuZCBwcm9kdWN0cyBmb3IgdXNlIGluIG1pY3Jvd2F2ZSBvdmVucyIsImNoYXB0ZXItbnVtYmVyIjoiOSIsImVkaXRvciI6W3siZmFtaWx5IjoiTG9yZW5jZSIsImdpdmVuIjoiTWF0dGhldyBXLiIsInBhcnNlLW5hbWVzIjpmYWxzZSwiZHJvcHBpbmctcGFydGljbGUiOiIiLCJub24tZHJvcHBpbmctcGFydGljbGUiOiIifSx7ImZhbWlseSI6IlBlc2hlY2siLCJnaXZlbiI6IlBldGVyIFMuIiwicGFyc2UtbmFtZXMiOmZhbHNlLCJkcm9wcGluZy1wYXJ0aWNsZSI6IiIsIm5vbi1kcm9wcGluZy1wYXJ0aWNsZSI6IiJ9XSwiaXNzdWVkIjp7ImRhdGUtcGFydHMiOltbMjAyMV1dfSwicHVibGlzaGVyLXBsYWNlIjoiQ2FtYnJpZGdlIiwicGFnZSI6IjIwNy0yMzUiLCJwdWJsaXNoZXIiOiJXb29kaGVhZCBQdWJsaXNoaW5nIExpbWl0ZWQiLCJjb250YWluZXItdGl0bGUtc2hvcnQiOiIifSwiaXNUZW1wb3JhcnkiOmZhbHNlfV19"/>
          <w:id w:val="390699795"/>
          <w:placeholder>
            <w:docPart w:val="5B6C30B613A6C54FA2F944F6A2B4EFCB"/>
          </w:placeholder>
        </w:sdtPr>
        <w:sdtContent>
          <w:r w:rsidR="00A578C1" w:rsidRPr="00154C86">
            <w:rPr>
              <w:color w:val="000000"/>
            </w:rPr>
            <w:t>(Perry and Lentz 2021)</w:t>
          </w:r>
        </w:sdtContent>
      </w:sdt>
      <w:r w:rsidRPr="00154C86">
        <w:t xml:space="preserve">. However, developing robust computer simulations with high prediction accuracy still has significant challenges. </w:t>
      </w:r>
    </w:p>
    <w:p w14:paraId="5445F99E" w14:textId="21CB508F" w:rsidR="00D6783E" w:rsidRPr="00154C86" w:rsidRDefault="0033261D" w:rsidP="0033261D">
      <w:pPr>
        <w:jc w:val="both"/>
      </w:pPr>
      <w:r w:rsidRPr="00154C86">
        <w:t>The microwave oven geometry is one parameter that significantly influences the microwave heating results due to the back-and-forth reflections of the microwave at cavity walls. The microwave oven cavity often has irregular major and minor protrusions on the wall</w:t>
      </w:r>
      <w:r w:rsidRPr="00154C86">
        <w:rPr>
          <w:lang w:eastAsia="zh-CN"/>
        </w:rPr>
        <w:t>s</w:t>
      </w:r>
      <w:r w:rsidRPr="00154C86">
        <w:t xml:space="preserve">, specifically designed to improve microwave power absorption and heating performance. However, due to the limited computational resources, early-stage microwave heating models usually used simple cuboidal boxes to represent the oven cavity </w:t>
      </w:r>
      <w:sdt>
        <w:sdtPr>
          <w:rPr>
            <w:color w:val="000000"/>
          </w:rPr>
          <w:tag w:val="MENDELEY_CITATION_v3_eyJjaXRhdGlvbklEIjoiTUVOREVMRVlfQ0lUQVRJT05fNmQ1MWIyMjEtYjAxOC00MjdmLTg1Y2QtMTUwY2FmYmM3Y2VkIiwicHJvcGVydGllcyI6eyJub3RlSW5kZXgiOjB9LCJpc0VkaXRlZCI6ZmFsc2UsIm1hbnVhbE92ZXJyaWRlIjp7ImlzTWFudWFsbHlPdmVycmlkZGVuIjpmYWxzZSwiY2l0ZXByb2NUZXh0IjoiKEdlZWRpcGFsbGkgZXQgYWwuIDIwMDc7IFBpdGNoYWkgZXQgYWwuIDIwMTI7IFN1IGV0IGFsLiAyMDIyKSIsIm1hbnVhbE92ZXJyaWRlVGV4dCI6IiJ9LCJjaXRhdGlvbkl0ZW1zIjpbeyJpZCI6ImE2NzgxMDAzLWJiN2UtMzRiMC1hMDEzLTliODZjY2RiN2RkNSIsIml0ZW1EYXRhIjp7InR5cGUiOiJhcnRpY2xlLWpvdXJuYWwiLCJpZCI6ImE2NzgxMDAzLWJiN2UtMzRiMC1hMDEzLTliODZjY2RiN2RkNSIsInRpdGxlIjoiTW9kZWxpbmcgdGhlIGhlYXRpbmcgdW5pZm9ybWl0eSBjb250cmlidXRlZCBieSBhIHJvdGF0aW5nIHR1cm50YWJsZSBpbiBtaWNyb3dhdmUgb3ZlbnMiLCJhdXRob3IiOlt7ImZhbWlseSI6IkdlZWRpcGFsbGkiLCJnaXZlbiI6IlMuIFMuUi4iLCJwYXJzZS1uYW1lcyI6ZmFsc2UsImRyb3BwaW5nLXBhcnRpY2xlIjoiIiwibm9uLWRyb3BwaW5nLXBhcnRpY2xlIjoiIn0seyJmYW1pbHkiOiJSYWtlc2giLCJnaXZlbiI6IlYuIiwicGFyc2UtbmFtZXMiOmZhbHNlLCJkcm9wcGluZy1wYXJ0aWNsZSI6IiIsIm5vbi1kcm9wcGluZy1wYXJ0aWNsZSI6IiJ9LHsiZmFtaWx5IjoiRGF0dGEiLCJnaXZlbiI6IkEuIEsuIiwicGFyc2UtbmFtZXMiOmZhbHNlLCJkcm9wcGluZy1wYXJ0aWNsZSI6IiIsIm5vbi1kcm9wcGluZy1wYXJ0aWNsZSI6IiJ9XSwiY29udGFpbmVyLXRpdGxlIjoiSm91cm5hbCBvZiBGb29kIEVuZ2luZWVyaW5nIiwiY29udGFpbmVyLXRpdGxlLXNob3J0IjoiSiBGb29kIEVuZyIsIkRPSSI6IjEwLjEwMTYvai5qZm9vZGVuZy4yMDA3LjAyLjA1MCIsIklTU04iOiIwMjYwODc3NCIsImlzc3VlZCI6eyJkYXRlLXBhcnRzIjpbWzIwMDcsMTBdXX0sInBhZ2UiOiIzNTktMzY4IiwiYWJzdHJhY3QiOiJUaGUgcm9sZSBvZiBhIGNhcm91c2VsIGluIGltcHJvdmluZyBoZWF0aW5nIHVuaWZvcm1pdHkgb2YgZm9vZCBpbiBhIG1pY3Jvd2F2ZSBvdmVuIGlzIHN0dWRpZWQuIEEgcGh5c2ljcy1iYXNlZCBjb21wdXRhdGlvbmFsIG1vZGVsIGlzIGRldmVsb3BlZCBjb3VwbGluZyB0aGUgTWF4d2VsbCdzIGVxdWF0aW9ucyBmb3IgZWxlY3Ryb21hZ25ldGljcyBhbmQgZW5lcmd5IGVxdWF0aW9uIGZvciBoZWF0aW5nIGluc2lkZSBhIG1pY3Jvd2F2ZSBvdmVuIHdpdGggZm9vZCBsb2FkLiBUaGUgbW9kZWwgaXMgc29sdmVkIG51bWVyaWNhbGx5IHVzaW5nIGEgZmluaXRlIGVsZW1lbnQgYmFzZWQgY29tcHV0YXRpb25hbCBzb2Z0d2FyZS4gVHJhbnNpZW50IHNpbXVsYXRpb24gb2YgdGhlIGhlYXRpbmcgcHJvY2VzcyBpcyBkb25lIGJ5IGNvbnNpZGVyaW5nIHRoZSByb3RhdGlvbiBvZiB0aGUgdHVybnRhYmxlIGJ5IHJlcGVhdGluZyB0aGUgY29tcHV0YXRpb25zIGZvciBkaXNjcmV0ZSBhbmd1bGFyIHBvc2l0aW9ucyBvZiB0aGUgdHVybnRhYmxlLiBUaGUgbW9kZWwgaXMgZXhwZXJpbWVudGFsbHkgdmFsaWRhdGVkIGJ5IG1lYXN1cmVtZW50cyBvZiBwb2ludCB0ZW1wZXJhdHVyZXMgdXNpbmcgZmliZXIgb3B0aWMgcHJvYmVzLiBQb3dlciBhYnNvcmJlZCBpbiB0aGUgZm9vZCBhcyBhIGZ1bmN0aW9uIG9mIHRoZSBhbmdsZSBvZiByb3RhdGlvbiBvZiB0aGUgdHVybnRhYmxlIGNvdmVyaW5nIHRoZSBlbnRpcmUgY3ljbGUgaXMgYXZhaWxhYmxlIGZvciB0aGUgZmlyc3QgdGltZS4gVXNpbmcgdmFyaW91cyBtZWFzdXJlcyBvZiBoZWF0aW5nIHVuaWZvcm1pdHksIGl0IGlzIHNob3duIHRoYXQgdGhlIGNhcm91c2VsIGhlbHBzIGluIGluY3JlYXNpbmcgdGhlIHRlbXBlcmF0dXJlIHVuaWZvcm1pdHkgb2YgdGhlIGZvb2QgYnkgYWJvdXQgNDAlLiDCqSAyMDA3IEVsc2V2aWVyIEx0ZC4gQWxsIHJpZ2h0cyByZXNlcnZlZC4iLCJpc3N1ZSI6IjMiLCJ2b2x1bWUiOiI4MiJ9LCJpc1RlbXBvcmFyeSI6ZmFsc2V9LHsiaWQiOiI1YjU5MThhYi04MTRjLTNmMTMtYmJkNS02ZDgwMTAwZWNjMDgiLCJpdGVtRGF0YSI6eyJ0eXBlIjoiYXJ0aWNsZS1qb3VybmFsIiwiaWQiOiI1YjU5MThhYi04MTRjLTNmMTMtYmJkNS02ZDgwMTAwZWNjMDgiLCJ0aXRsZSI6IkNvdXBsZWQgZWxlY3Ryb21hZ25ldGljIGFuZCBoZWF0IHRyYW5zZmVyIG1vZGVsIGZvciBtaWNyb3dhdmUgaGVhdGluZyBpbiBkb21lc3RpYyBvdmVucyIsImF1dGhvciI6W3siZmFtaWx5IjoiUGl0Y2hhaSIsImdpdmVuIjoiSy4iLCJwYXJzZS1uYW1lcyI6ZmFsc2UsImRyb3BwaW5nLXBhcnRpY2xlIjoiIiwibm9uLWRyb3BwaW5nLXBhcnRpY2xlIjoiIn0seyJmYW1pbHkiOiJCaXJsYSIsImdpdmVuIjoiUy4gTC4iLCJwYXJzZS1uYW1lcyI6ZmFsc2UsImRyb3BwaW5nLXBhcnRpY2xlIjoiIiwibm9uLWRyb3BwaW5nLXBhcnRpY2xlIjoiIn0seyJmYW1pbHkiOiJTdWJiaWFoIiwiZ2l2ZW4iOiJKLiIsInBhcnNlLW5hbWVzIjpmYWxzZSwiZHJvcHBpbmctcGFydGljbGUiOiIiLCJub24tZHJvcHBpbmctcGFydGljbGUiOiIifSx7ImZhbWlseSI6IkpvbmVzIiwiZ2l2ZW4iOiJELiIsInBhcnNlLW5hbWVzIjpmYWxzZSwiZHJvcHBpbmctcGFydGljbGUiOiIiLCJub24tZHJvcHBpbmctcGFydGljbGUiOiIifSx7ImZhbWlseSI6IlRoaXBwYXJlZGRpIiwiZ2l2ZW4iOiJILiIsInBhcnNlLW5hbWVzIjpmYWxzZSwiZHJvcHBpbmctcGFydGljbGUiOiIiLCJub24tZHJvcHBpbmctcGFydGljbGUiOiIifV0sImNvbnRhaW5lci10aXRsZSI6IkpvdXJuYWwgb2YgRm9vZCBFbmdpbmVlcmluZyIsImNvbnRhaW5lci10aXRsZS1zaG9ydCI6IkogRm9vZCBFbmciLCJET0kiOiIxMC4xMDE2L2ouamZvb2RlbmcuMjAxMi4wMy4wMTMiLCJJU1NOIjoiMDI2MDg3NzQiLCJpc3N1ZWQiOnsiZGF0ZS1wYXJ0cyI6W1syMDEyLDldXX0sInBhZ2UiOiIxMDAtMTExIiwiYWJzdHJhY3QiOiJNaWNyb3dhdmUgb3ZlbnMgYXJlIHVzZWQgZXh0ZW5zaXZlbHkgZm9yIGhlYXRpbmcgYSB2YXJpZXR5IG9mIG5vdC1yZWFkeS10by1lYXQgZm9vZCBwcm9kdWN0cy4gTm9uLXVuaWZvcm0gaGVhdGluZyBvZiBmb29kcyBpbiBtaWNyb3dhdmUgb3ZlbnMgaXMgYSBtYWpvciBjb25jZXJuIGluIGFzc3VyaW5nIG1pY3JvYmlvbG9naWNhbCBzYWZldHkgb2Ygc3VjaCBwcm9kdWN0cy4gVGhlIG5vbi11bmlmb3JtIGhlYXRpbmcgb2YgZm9vZHMgaXMgYXR0cmlidXRlZCBieSBjb21wbGV4IGludGVyYWN0aW9uIG9mIG1pY3Jvd2F2ZXMgd2l0aCBmb29kcy4gVG8gdW5kZXJzdGFuZCB0aGlzIGNvbXBsZXggaW50ZXJhY3Rpb24sIGEgY29tcHJlaGVuc2l2ZSBtb2RlbCB3YXMgZGV2ZWxvcGVkIHRvIHNvbHZlIGNvdXBsZWQgZWxlY3Ryb21hZ25ldGljIGFuZCBoZWF0IHRyYW5zZmVyIGVxdWF0aW9ucyB1c2luZyBmaW5pdGUtZGlmZmVyZW5jZSB0aW1lLWRvbWFpbiBiYXNlZCBjb21tZXJjaWFsIHNvZnR3YXJlLiBUaGUgc2ltdWxhdGlvbiBwYXJhbWV0ZXJzLCBjZWxsIHNpemUsIGhlYXRpbmcgdGltZSBzdGVwLCBhbmQgbnVtYmVyIG9mIGl0ZXJhdGlvbnMgZm9yIHN0ZWFkeSBzdGF0ZSBlbGVjdHJvbWFnbmV0aWMgZmllbGQgd2VyZSBvcHRpbWl6ZWQuIFRoZSBtb2RlbCB3YXMgdmFsaWRhdGVkIGJ5IDMwIHMgaGVhdGluZyBwcm9maWxlIG9mIGEgY3lsaW5kcmljYWwgbW9kZWwgZm9vZCAoMSUgZ2VsbGFuIGdlbCkgaW4gYSA3MDAgVyBtaWNyb3dhdmUgb3Zlbi4gVGhlIG1vZGVsIHdhcyB2YWxpZGF0ZWQgcXVhbGl0YXRpdmVseSBieSBjb21wYXJpbmcgdGhlIHNpbXVsYXRlZCB0ZW1wZXJhdHVyZSBwcm9maWxlcyBvbiB0aHJlZSBwbGFuZXMgaW4gdGhlIGdlbCBhbmQgY29tcGFyZWQgdGhlbSB0byB0aGUgY29ycmVzcG9uZGluZyB0aGVybWFsIGltYWdlcy4gUXVhbnRpdGF0aXZlIHZhbGlkYXRpb24gd2FzIHBlcmZvcm1lZCBieSBjb21wYXJpbmcgc2ltdWxhdGVkIHRlbXBlcmF0dXJlIG9mIHRoZSBnZWwgYXQgMTIgbG9jYXRpb25zIHdpdGggZXhwZXJpbWVudGFsIHRlbXBlcmF0dXJlIGFjcXVpcmVkIGF0IHRob3NlIHBvaW50cyB1c2luZyBmaWJlciBvcHRpYyBzZW5zb3JzLiBTaW11bGF0ZWQgc3BhdGlhbCB0ZW1wZXJhdHVyZSBwcm9maWxlcyBhZ3JlZWQgd2VsbCB3aXRoIHRoZSB0aGVybWFsIGltYWdlIHByb2ZpbGVzLiBUaGUgcm9vdCBtZWFuIHNxdWFyZSBlcnJvciB2YWx1ZXMgcmFuZ2VkIGZyb20gMC41MyB0byA0LjUywrBDLCB3aXRoIGFuIGF2ZXJhZ2UgdmFsdWUgb2YgMi4wMsKwQy4gVGhpcyBzdHVkeSBsYWlkIGEgZnJhbWV3b3JrIGZvciBzZWxlY3RpbmcgdGhlIHJlcXVpcmVkIG1vZGVsIHBhcmFtZXRlcnMgd2hpY2ggYXJlIGNyaXRpY2FsIGZvciBiZXR0ZXIgdGVtcGVyYXR1cmUgcHJlZGljdGlvbi4gVGhlIGRldmVsb3BlZCBtb2RlbCBjYW4gYmUgZWZmZWN0aXZlbHkgdXNlZCB0byBpZGVudGlmeSBob3QgYW5kIGNvbGQgc3BvdHMgaW4gZm9vZCBwcm9kdWN0cywgdGhlcmVieSBoZWxwaW5nIGluIG1pY3Jvd2F2ZWFibGUgZm9vZCBwcm9kdWN0IGRldmVsb3BtZW50IHRvIGFjaGlldmUgYmV0dGVyIGNvb2tpbmcgcGVyZm9ybWFuY2UgaW4gdGVybXMgb2YgaGVhdGluZyB1bmlmb3JtaXR5LCBmb29kIHF1YWxpdHkgYW5kIHNhZmV0eS4gVGhlIG1vZGVsIGNhbiBhbHNvIGJlIHVzZWQgdG8gaWRlbnRpZnkgdGhlIGJlc3QgcHJvZHVjdCwgcGFja2FnZSBhbmQgY2F2aXR5IHBhcmFtZXRlcnMgdG8gYWNoaWV2ZSBiZXR0ZXIgaGVhdGluZyB1bmlmb3JtaXR5IGFuZCBlbGVjdHJvbWFnbmV0aWMgZGlzdHJpYnV0aW9uIGluc2lkZSB0aGUgY2F2aXR5LiDCqSAyMDEyIEVsc2V2aWVyIEx0ZC4gQWxsIHJpZ2h0cyByZXNlcnZlZC4iLCJpc3N1ZSI6IjEtMiIsInZvbHVtZSI6IjExMiJ9LCJpc1RlbXBvcmFyeSI6ZmFsc2V9LHsiaWQiOiI1ODM3MmRiNi1kMTdjLTNkYmItOWZkYS1kZTUwMzViNmQzYTMiLCJpdGVtRGF0YSI6eyJ0eXBlIjoiYXJ0aWNsZS1qb3VybmFsIiwiaWQiOiI1ODM3MmRiNi1kMTdjLTNkYmItOWZkYS1kZTUwMzViNmQzYTMiLCJ0aXRsZSI6IkVuZXJneSB1dGlsaXphdGlvbiBhbmQgaGVhdGluZyB1bmlmb3JtaXR5IG9mIG11bHRpcGxlIHNwZWNpbWVucyBoZWF0ZWQgaW4gYSBkb21lc3RpYyBtaWNyb3dhdmUgb3ZlbiIsImF1dGhvciI6W3siZmFtaWx5IjoiU3UiLCJnaXZlbiI6IlRpYW55aSIsInBhcnNlLW5hbWVzIjpmYWxzZSwiZHJvcHBpbmctcGFydGljbGUiOiIiLCJub24tZHJvcHBpbmctcGFydGljbGUiOiIifSx7ImZhbWlseSI6IlpoYW5nIiwiZ2l2ZW4iOiJXZW5xaW5nIiwicGFyc2UtbmFtZXMiOmZhbHNlLCJkcm9wcGluZy1wYXJ0aWNsZSI6IiIsIm5vbi1kcm9wcGluZy1wYXJ0aWNsZSI6IiJ9LHsiZmFtaWx5IjoiWmhhbmciLCJnaXZlbiI6IlpoaWp1biIsInBhcnNlLW5hbWVzIjpmYWxzZSwiZHJvcHBpbmctcGFydGljbGUiOiIiLCJub24tZHJvcHBpbmctcGFydGljbGUiOiIifSx7ImZhbWlseSI6IldhbmciLCJnaXZlbiI6IlhpYW93ZWkiLCJwYXJzZS1uYW1lcyI6ZmFsc2UsImRyb3BwaW5nLXBhcnRpY2xlIjoiIiwibm9uLWRyb3BwaW5nLXBhcnRpY2xlIjoiIn0seyJmYW1pbHkiOiJaaGFuZyIsImdpdmVuIjoiU2hpd2VpIiwicGFyc2UtbmFtZXMiOmZhbHNlLCJkcm9wcGluZy1wYXJ0aWNsZSI6IiIsIm5vbi1kcm9wcGluZy1wYXJ0aWNsZSI6IiJ9XSwiY29udGFpbmVyLXRpdGxlIjoiRm9vZCBhbmQgQmlvcHJvZHVjdHMgUHJvY2Vzc2luZyIsIkRPSSI6IjEwLjEwMTYvai5mYnAuMjAyMS4xMi4wMDgiLCJJU1NOIjoiMDk2MDMwODUiLCJpc3N1ZWQiOnsiZGF0ZS1wYXJ0cyI6W1syMDIyLDMsMV1dfSwicGFnZSI6IjM1LTUxIiwiYWJzdHJhY3QiOiJUbyBpbXByb3ZlIHRoZSBlbmVyZ3kgdXRpbGl6YXRpb24gYW5kIHF1YWxpdHkgb2YgbXVsdGlwbGUgc3BlY2ltZW5zIGhlYXRlZCBpbiBhIGRvbWVzdGljIG1pY3Jvd2F2ZSBvdmVuLCB3ZSBkZXZlbG9wZWQgYSB0aGVvcmV0aWNhbCBtb2RlbCB0aGF0IGNvbnNpZGVyZWQgdGhlIGVsZWN0cm9tYWduZXRpYywgaGVhdCwgbWFzcyBhbmQgbW9tZW50dW0gZmllbGRzIGFuZCBwaGFzZSBjaGFuZ2UuIFNwZWNpbWVucyB3aXRoIGRpZmZlcmVudCBkaXN0YW5jZXMsIHZvbHVtZXMgYW5kIHNoYXBlcyB3ZXJlIGNvbXBhcmVkIGFuZCBkaXNjdXNzZWQuIFRoZSBzdGF0ZSBwYXJhbWV0ZXIgZGlzdHJpYnV0aW9uIHVuaWZvcm1pdHkgYW5kIGNvbmNlbnRyYXRpdmUgZGVncmVlIHdlcmUgZGVzY3JpYmVkIGJ5IHRoZSBjb2VmZmljaWVudCBvZiB2YXJpYXRpb24gKENPVkUsIENPVlQsIENPVk0gYW5kIENPVlApLCB0aGUgbWljcm93YXZlIGZvY3VzaW5nIGRlZ3JlZSAoTUZEKSBhbmQgdGhlcm1hbCBydW5hd2F5LiBUaGUgZW5lcmd5IHV0aWxpemF0aW9uIGVmZmljaWVuY3kgd2FzIHF1YW50aWZpZWQgYnkgdGhlIHNwZWNpZmljIHBvd2VyIGFic29ycHRpb24gZWZmaWNpZW5jeSAoU1BBRSkuIE1pY3Jvd2F2ZSBmb2N1c2luZywgaG90IHNwb3RzLCBhbmQgZHJ5IGFuZCB3ZXQgc3BvdHMgb2NjdXJyZWQgZHVyaW5nIHRoZSBwcm9jZXNzIGFuZCB3ZXJlIGluZmx1ZW5jZWQgYnkgdGhlIGVsZWN0cmljIGZpZWxkIGRpc3RyaWJ1dGlvbiwgbWFzcyBhbmQgaGVhdCB0cmFuc2ZlciBhbmQgY2VydGFpbiBnZW9tZXRyaWVzLiBXaGVuIHRoZSBkaXN0YW5jZSBiZXR3ZWVuIHRoZSB0d28gc3BlY2ltZW5zIHdhcyBhcHByb3hpbWF0ZWx5IG9uZSB3YXZlbGVuZ3RoIChpbiBmcmVlIHNwYWNlKSwgdGhlIGVuZXJneSB1dGlsaXphdGlvbiB3YXMgaGlnaGVyLCBidXQgdGhlIHVuaWZvcm1pdHkgd2FzIHdvcnNlLiBUaGUgU1BBRSBvZiB0aGUgc3BlY2ltZW5zIHdpdGggbGFyZ2VyIHZvbHVtZXMgd2FzIGxvd2VyIGR1ZSB0byBlbmVyZ3kgYXR0ZW51YXRpb24sIHdoaWNoIGdhdmUgcmlzZSB0byBhIGxvd2VyIGF2ZXJhZ2UgdGVtcGVyYXR1cmUsIGxvd2VyIHBoYXNlIGNoYW5nZSByYXRlLCBoaWdoZXIgYXZlcmFnZSBtb2lzdHVyZSBjb250ZW50IGFuZCBiZXR0ZXIgbW9pc3R1cmUgZGlzdHJpYnV0aW9uIHVuaWZvcm1pdHkuIFRoZSBkaXN0cmlidXRpb24gdW5pZm9ybWl0eSBvZiB0aGUgZWxlY3RyaWMgZmllbGQgYW5kIHRlbXBlcmF0dXJlIG9mIHRoZSBjeWxpbmRyaWNhbCBzcGVjaW1lbnMgd2VyZSB0aGUgYmVzdC4iLCJwdWJsaXNoZXIiOiJJbnN0aXR1dGlvbiBvZiBDaGVtaWNhbCBFbmdpbmVlcnMiLCJ2b2x1bWUiOiIxMzIiLCJjb250YWluZXItdGl0bGUtc2hvcnQiOiIifSwiaXNUZW1wb3JhcnkiOmZhbHNlfV19"/>
          <w:id w:val="-492799654"/>
          <w:placeholder>
            <w:docPart w:val="5B6C30B613A6C54FA2F944F6A2B4EFCB"/>
          </w:placeholder>
        </w:sdtPr>
        <w:sdtContent>
          <w:r w:rsidR="00A578C1" w:rsidRPr="00154C86">
            <w:rPr>
              <w:color w:val="000000"/>
            </w:rPr>
            <w:t xml:space="preserve">(Geedipalli et al. 2007; Pitchai et al. 2012; </w:t>
          </w:r>
          <w:proofErr w:type="spellStart"/>
          <w:r w:rsidR="00A578C1" w:rsidRPr="00154C86">
            <w:rPr>
              <w:color w:val="000000"/>
            </w:rPr>
            <w:t>Su</w:t>
          </w:r>
          <w:proofErr w:type="spellEnd"/>
          <w:r w:rsidR="00A578C1" w:rsidRPr="00154C86">
            <w:rPr>
              <w:color w:val="000000"/>
            </w:rPr>
            <w:t xml:space="preserve"> et al. 2022)</w:t>
          </w:r>
        </w:sdtContent>
      </w:sdt>
      <w:r w:rsidRPr="00154C86">
        <w:t xml:space="preserve">, making it challenging to predict the heating patterns accurately. Later studies incorporated more geometric details of the oven cavity in the models by manually measuring major </w:t>
      </w:r>
      <w:r w:rsidR="007B1E0B" w:rsidRPr="00154C86">
        <w:t>protrusion</w:t>
      </w:r>
      <w:r w:rsidRPr="00154C86">
        <w:t xml:space="preserve">s of the oven walls </w:t>
      </w:r>
      <w:sdt>
        <w:sdtPr>
          <w:rPr>
            <w:color w:val="000000"/>
          </w:rPr>
          <w:tag w:val="MENDELEY_CITATION_v3_eyJjaXRhdGlvbklEIjoiTUVOREVMRVlfQ0lUQVRJT05fNjNiY2Q5NDUtNGJlYi00NzI5LWE1ODgtMGQxNWJkYWVlMTQ3IiwicHJvcGVydGllcyI6eyJub3RlSW5kZXgiOjB9LCJpc0VkaXRlZCI6ZmFsc2UsIm1hbnVhbE92ZXJyaWRlIjp7ImlzTWFudWFsbHlPdmVycmlkZGVuIjp0cnVlLCJjaXRlcHJvY1RleHQiOiIoRi4gQ2hlbiBldCBhbC4gMjAxNjsgR3VsYXRpIGV0IGFsLiAyMDE2KSIsIm1hbnVhbE92ZXJyaWRlVGV4dCI6IiAoQ2hlbiBGLiBldCBhbC4gMjAxNjsgR3VsYXRpIGV0IGFsLiAyMDE2KSJ9LCJjaXRhdGlvbkl0ZW1zIjpbeyJpZCI6ImE4MjI2ZTdlLWM0OTYtMzBjOC05Zjc3LWY2ZTE4MjhiNDY5OSIsIml0ZW1EYXRhIjp7InR5cGUiOiJhcnRpY2xlLWpvdXJuYWwiLCJpZCI6ImE4MjI2ZTdlLWM0OTYtMzBjOC05Zjc3LWY2ZTE4MjhiNDY5OSIsInRpdGxlIjoiVGhhd2luZyBpbiBhIG1pY3Jvd2F2ZSBjYXZpdHk6IENvbXByZWhlbnNpdmUgdW5kZXJzdGFuZGluZyBvZiBpbnZlcnRlciBhbmQgY3ljbGVkIGhlYXRpbmciLCJhdXRob3IiOlt7ImZhbWlseSI6IkNoZW4iLCJnaXZlbiI6IkZhbmd5dWFuIiwicGFyc2UtbmFtZXMiOmZhbHNlLCJkcm9wcGluZy1wYXJ0aWNsZSI6IiIsIm5vbi1kcm9wcGluZy1wYXJ0aWNsZSI6IiJ9LHsiZmFtaWx5IjoiV2FybmluZyIsImdpdmVuIjoiQWxleGFuZGVyIEQuIiwicGFyc2UtbmFtZXMiOmZhbHNlLCJkcm9wcGluZy1wYXJ0aWNsZSI6IiIsIm5vbi1kcm9wcGluZy1wYXJ0aWNsZSI6IiJ9LHsiZmFtaWx5IjoiRGF0dGEiLCJnaXZlbiI6IkFzaGltIEsuIiwicGFyc2UtbmFtZXMiOmZhbHNlLCJkcm9wcGluZy1wYXJ0aWNsZSI6IiIsIm5vbi1kcm9wcGluZy1wYXJ0aWNsZSI6IiJ9LHsiZmFtaWx5IjoiQ2hlbiIsImdpdmVuIjoiWGluZyIsInBhcnNlLW5hbWVzIjpmYWxzZSwiZHJvcHBpbmctcGFydGljbGUiOiIiLCJub24tZHJvcHBpbmctcGFydGljbGUiOiIifV0sImNvbnRhaW5lci10aXRsZSI6IkpvdXJuYWwgb2YgRm9vZCBFbmdpbmVlcmluZyIsImNvbnRhaW5lci10aXRsZS1zaG9ydCI6IkogRm9vZCBFbmciLCJET0kiOiIxMC4xMDE2L2ouamZvb2RlbmcuMjAxNi4wMi4wMDciLCJJU1NOIjoiMDI2MDg3NzQiLCJpc3N1ZWQiOnsiZGF0ZS1wYXJ0cyI6W1syMDE2LDcsMV1dfSwicGFnZSI6Ijg3LTEwMCIsImFic3RyYWN0IjoiQSBjb21wcmVoZW5zaXZlIHVuZGVyc3RhbmRpbmcgb2YgdGhlIGVsZWN0cm9tYWduZXRpY3MgYW5kIHRoZXJtYWwgYXNwZWN0cyBvZiB0aGUgdGhhd2luZyBvZiBmcm96ZW4gZm9vZHMgaW4gYSBkb21lc3RpYyBtaWNyb3dhdmUgb3ZlbiBjYXZpdHkgd2FzIGRldmVsb3BlZCB0aHJvdWdoIGEgbW9kZWwgdGhhdCB0d28td2F5IGNvdXBsZXMgTWF4d2VsbCdzIGVxdWF0aW9ucyB3aXRoIHRoZSBoZWF0IGNvbmR1Y3Rpb24gZXF1YXRpb24gd2l0aCBjb250aW51b3VzIHZhcmlhdGlvbiBvZiBkaWVsZWN0cmljIGFuZCB0aGVybWFsIHByb3BlcnRpZXMgd2l0aCB0ZW1wZXJhdHVyZS4gVHlsb3NlLCBhIG1hdGVyaWFsIHdpdGggcHJvcGVydGllcyBzaW1pbGFyIHRvIHRob3NlIG9mIGxlYW4gYmVlZiwgd2FzIHVzZWQgdG8gZXhwZXJpbWVudGFsbHkgdmFsaWRhdGUgdGhlIG1vZGVsLiBUZW1wZXJhdHVyZXMgd2VyZSBtZWFzdXJlZCB1c2luZyBmaWJlciBvcHRpYyBhbmQgaW5mcmFyZWQgc2Vuc29ycy4gVmFyaW91cyBzYWx0IGNvbnRlbnRzIHRoYXQgd2VyZSB1c2VkIGluIGZvcm11bGF0aW5nIHRoZSB0eWxvc2UgcmVwcmVzZW50ZWQgaW1wb3J0YW50IHZhcmlhdGlvbnMgaW4gZGllbGVjdHJpYyBwcm9wZXJ0aWVzLCBsYXRlbnQgaGVhdCByZWxlYXNlLCBhbmQgaW5pdGlhbCBmcmVlemluZyBwb2ludC4gU3BhdGlhbCBhbmQgdGltZSB2YXJpYXRpb25zIG9mIGFsbCBpbXBvcnRhbnQgcGFyYW1ldGVycyBhcmUgdXNlZCB0byBleHBsYWluIHRoZSByZXN1bHRzLiBBcyBtYXRlcmlhbCB0aGF3cywgdG90YWwgZW5lcmd5IGFic29ycHRpb24gZGVjcmVhc2VzLCBhIG5vdmVsIHJlc3VsdCB0aGF0IGlzIGV4cGxhaW5lZCBieSByZWZlcmVuY2UgdG8gY29udGludW91cyBjaGFuZ2VzIGluIGRpZWxlY3RyaWMgcHJvcGVydGllcy4gU2hpZnRzIGluIHRoZSByZXNvbmFudCBmcmVxdWVuY3kgb2YgdGhlIGNhdml0eSBhcyBsb2FkIHNpemUgY2hhbmdlcyBleHBsYWluIHRoZSBjaGFuZ2VzIGluIHRvdGFsIGVuZXJneSBhYnNvcnB0aW9uIHdpdGggc2l6ZS4gSW52ZXJ0ZXIgaGVhdGluZywgYSBuZXdlciB0ZWNobm9sb2d5IHRoYXQgY2xhaW1zIHN1cGVyaW9yaXR5IG92ZXIgb3JkaW5hcnkgY3ljbGVkIGhlYXRpbmcsIHByb2R1Y2VkIG9ubHkgbWluaW1hbCBkaWZmZXJlbmNlcyBpbiB0ZW1wZXJhdHVyZSB1bmlmb3JtaXR5IG9yIGNvbG9yLiIsInB1Ymxpc2hlciI6IkVsc2V2aWVyIEx0ZCIsInZvbHVtZSI6IjE4MCJ9LCJpc1RlbXBvcmFyeSI6ZmFsc2V9LHsiaWQiOiIwNjM3ODc3My05Zjg2LTNlMzEtOGMwNi02MTA2MjJhOGI3ZmUiLCJpdGVtRGF0YSI6eyJ0eXBlIjoiYXJ0aWNsZS1qb3VybmFsIiwiaWQiOiIwNjM3ODc3My05Zjg2LTNlMzEtOGMwNi02MTA2MjJhOGI3ZmUiLCJ0aXRsZSI6IkNvdXBsZWQgZWxlY3Ryb21hZ25ldGljcywgbXVsdGlwaGFzZSB0cmFuc3BvcnQgYW5kIGxhcmdlIGRlZm9ybWF0aW9uIG1vZGVsIGZvciBtaWNyb3dhdmUgZHJ5aW5nIiwiYXV0aG9yIjpbeyJmYW1pbHkiOiJHdWxhdGkiLCJnaXZlbiI6IlR1c2hhciIsInBhcnNlLW5hbWVzIjpmYWxzZSwiZHJvcHBpbmctcGFydGljbGUiOiIiLCJub24tZHJvcHBpbmctcGFydGljbGUiOiIifSx7ImZhbWlseSI6IlpodSIsImdpdmVuIjoiSHVhY2hlbmciLCJwYXJzZS1uYW1lcyI6ZmFsc2UsImRyb3BwaW5nLXBhcnRpY2xlIjoiIiwibm9uLWRyb3BwaW5nLXBhcnRpY2xlIjoiIn0seyJmYW1pbHkiOiJEYXR0YSIsImdpdmVuIjoiQXNoaW0gSy4iLCJwYXJzZS1uYW1lcyI6ZmFsc2UsImRyb3BwaW5nLXBhcnRpY2xlIjoiIiwibm9uLWRyb3BwaW5nLXBhcnRpY2xlIjoiIn1dLCJjb250YWluZXItdGl0bGUiOiJDaGVtaWNhbCBFbmdpbmVlcmluZyBTY2llbmNlIiwiY29udGFpbmVyLXRpdGxlLXNob3J0IjoiQ2hlbSBFbmcgU2NpIiwiRE9JIjoiMTAuMTAxNi9qLmNlcy4yMDE2LjA5LjAwNCIsIklTU04iOiIwMDA5MjUwOSIsImlzc3VlZCI6eyJkYXRlLXBhcnRzIjpbWzIwMTYsMTIsMTVdXX0sInBhZ2UiOiIyMDYtMjI4IiwiYWJzdHJhY3QiOiJUaGUgcHJlc2VudCB3b3JrIGludm9sdmVzIGRldmVsb3BtZW50IG9mIGEgZnVuZGFtZW50YWxzLWJhc2VkIGNvdXBsZWQgZWxlY3Ryb21hZ25ldGljcywgbXVsdGlwaGFzZSB0cmFuc3BvcnQgYW5kIGxhcmdlIGRlZm9ybWF0aW9uIG1vZGVsIHRvIHVuZGVyc3RhbmQgbWljcm93YXZlIGRyeWluZyBvZiBhIGh5Z3Jvc2NvcGljIHBvcm91cyBtYXRlcmlhbC4gTWljcm93YXZlIGRyeWluZyBpcyBjYXJyaWVkIG91dCBpbiBhIDk1MMKgVyBkb21lc3RpYyBtaWNyb3dhdmUgb3ZlbiBvcGVyYXRpbmcgYXQgMTAlIHBvd2VyIGxldmVsLiBFbGVjdHJpYyBmaWVsZCBkaXN0cmlidXRpb24gaW5zaWRlIHRoZSBvdmVuIGNhdml0eSBhbmQgcG9yb3VzIG1hdGVyaWFsIGFyZSBvYnRhaW5lZCBieSBzb2x2aW5nIE1heHdlbGwncyBlcXVhdGlvbnMgZm9yIGVsZWN0cm9tYWduZXRpY3MuIE1vZGVzIG9mIGZsdWlkIHRyYW5zcG9ydCBpbmNsdWRlIGNhcGlsbGFyaXR5LCBiaW5hcnkgZGlmZnVzaW9uIGFuZCBnYXMgcHJlc3N1cmUtZHJpdmVuIGZsb3cuIExhcmdlIGRlZm9ybWF0aW9uLCBpbmNsdWRlZCBieSB0cmVhdGluZyB0aGUgc29saWQgYXMgaHlwZXJlbGFzdGljLCBpcyBpbXBsZW1lbnRlZCBpbiBhIG5vdmVsIHdheSB1c2luZyB0aGUgQXJiaXRyYXJ5LUxhZ3JhbmdpYW7igJNFdWxlcmlhbiBmcmFtZXdvcmsgZm9yIG1lc2ggbW92ZW1lbnQuIERlZm9ybWF0aW9uIGR1cmluZyBtaWNyb3dhdmUgZHJ5aW5nIHdhcyBmb3VuZCB0byBjcml0aWNhbGx5IGFsdGVyIG1hdGVyaWFsIHN0cnVjdHVyZSB0aGF0IHNpZ25pZmljYW50bHkgYWZmZWN0ZWQgbWljcm93YXZlIGFic29ycHRpb24sIGhlYXQgYW5kIG1vaXN0dXJlIHRyYW5zcG9ydCB3aXRoaW4gdGhlIG1hdGVyaWFsLiBTZW5zaXRpdml0eSBhbmFseXNpcyByZXZlYWxlZCB0aGF0IG1vaXN0dXJlIGxvc3MgYW5kIHZvbHVtZXRyaWMgc2hyaW5rYWdlIHdlcmUgdW5hZmZlY3RlZCB3aXRoIGNoYW5nZXMgaW4gaW50cmluc2ljIHBlcm1lYWJpbGl0eSBhbmQgZWxhc3RpYyBtb2R1bHVzIG9mIHRoZSBtYXRlcmlhbCB3aGlsZSBzdHJlc3Mgc3RhdGUgd2l0aGluIHRoZSBtYXRlcmlhbCB3YXMgaGlnaGx5IHNlbnNpdGl2ZSB0byBlbGFzdGljIG1vZHVsdXMgdmFsdWVzLiIsInB1Ymxpc2hlciI6IkVsc2V2aWVyIEx0ZCIsInZvbHVtZSI6IjE1NiJ9LCJpc1RlbXBvcmFyeSI6ZmFsc2V9XX0="/>
          <w:id w:val="-453404504"/>
          <w:placeholder>
            <w:docPart w:val="5B6C30B613A6C54FA2F944F6A2B4EFCB"/>
          </w:placeholder>
        </w:sdtPr>
        <w:sdtContent>
          <w:r w:rsidR="00A578C1" w:rsidRPr="00154C86">
            <w:rPr>
              <w:color w:val="000000"/>
            </w:rPr>
            <w:t xml:space="preserve"> (Chen F. et al. 2016; Gulati et al. 2016)</w:t>
          </w:r>
        </w:sdtContent>
      </w:sdt>
      <w:r w:rsidRPr="00154C86">
        <w:t xml:space="preserve">. Although the accuracy of the predicted heating patterns was improved, the geometric details (e.g., the minor </w:t>
      </w:r>
      <w:r w:rsidR="007B1E0B" w:rsidRPr="00154C86">
        <w:t>protrusion</w:t>
      </w:r>
      <w:r w:rsidRPr="00154C86">
        <w:t xml:space="preserve">s and curvatures of the oven cavity) still need to be included in the models to improve the prediction accuracy further. </w:t>
      </w:r>
    </w:p>
    <w:p w14:paraId="138BDFC8" w14:textId="2C3E5C8C" w:rsidR="00643A67" w:rsidRPr="00154C86" w:rsidRDefault="00643A67" w:rsidP="0033261D">
      <w:pPr>
        <w:jc w:val="both"/>
      </w:pPr>
      <w:r w:rsidRPr="00154C86">
        <w:t xml:space="preserve">Moreover, a robust quantitative validation approach is critically needed to validate the microwave heating models. </w:t>
      </w:r>
      <w:r w:rsidRPr="00286DC4">
        <w:rPr>
          <w:color w:val="000000" w:themeColor="text1"/>
        </w:rPr>
        <w:t>Temperature distributions at food surfaces captured by thermal imaging cameras have been widely used in validating the modeling of microwave and radiofrequency heating processes. Some quantitative comparison approaches, such as average and standard deviation of the spatial temperature and difference between maximum and minimum temperatures</w:t>
      </w:r>
      <w:r w:rsidR="00A578C1" w:rsidRPr="00286DC4">
        <w:rPr>
          <w:color w:val="000000" w:themeColor="text1"/>
        </w:rPr>
        <w:t>,</w:t>
      </w:r>
      <w:r w:rsidRPr="00286DC4">
        <w:rPr>
          <w:color w:val="000000" w:themeColor="text1"/>
        </w:rPr>
        <w:t xml:space="preserve"> were used in the validation discussion, especially for radiofrequency processes</w:t>
      </w:r>
      <w:sdt>
        <w:sdtPr>
          <w:rPr>
            <w:color w:val="000000" w:themeColor="text1"/>
          </w:rPr>
          <w:tag w:val="MENDELEY_CITATION_v3_eyJjaXRhdGlvbklEIjoiTUVOREVMRVlfQ0lUQVRJT05fODUzMjFmOGEtYzY2MS00ZGRlLTgyMjQtOTg3NDllMGNkZjhkIiwicHJvcGVydGllcyI6eyJub3RlSW5kZXgiOjB9LCJpc0VkaXRlZCI6ZmFsc2UsIm1hbnVhbE92ZXJyaWRlIjp7ImlzTWFudWFsbHlPdmVycmlkZGVuIjpmYWxzZSwiY2l0ZXByb2NUZXh0IjoiKFdhbmcgZXQgYWwuIDIwMDU7IEFsZmFpZmkgZXQgYWwuIDIwMTQ7IEppYW8gZXQgYWwuIDIwMTQ7IEh1YW5nIGV0IGFsLiAyMDE4KSIsIm1hbnVhbE92ZXJyaWRlVGV4dCI6IiJ9LCJjaXRhdGlvbkl0ZW1zIjpbeyJpZCI6IjMxOTYyYTA0LTQ0ZGMtM2ZiZC1iMjdjLTFjY2EyMjBjYWI0NCIsIml0ZW1EYXRhIjp7InR5cGUiOiJhcnRpY2xlLWpvdXJuYWwiLCJpZCI6IjMxOTYyYTA0LTQ0ZGMtM2ZiZC1iMjdjLTFjY2EyMjBjYWI0NCIsInRpdGxlIjoiQSBuZXcgc3RyYXRlZ3kgdG8gaW1wcm92ZSBoZWF0aW5nIHVuaWZvcm1pdHkgb2YgbG93IG1vaXN0dXJlIGZvb2RzIGluIHJhZGlvIGZyZXF1ZW5jeSB0cmVhdG1lbnQgZm9yIHBhdGhvZ2VuIGNvbnRyb2wiLCJhdXRob3IiOlt7ImZhbWlseSI6IkppYW8iLCJnaXZlbiI6IllhbmciLCJwYXJzZS1uYW1lcyI6ZmFsc2UsImRyb3BwaW5nLXBhcnRpY2xlIjoiIiwibm9uLWRyb3BwaW5nLXBhcnRpY2xlIjoiIn0seyJmYW1pbHkiOiJUYW5nIiwiZ2l2ZW4iOiJKdW1pbmciLCJwYXJzZS1uYW1lcyI6ZmFsc2UsImRyb3BwaW5nLXBhcnRpY2xlIjoiIiwibm9uLWRyb3BwaW5nLXBhcnRpY2xlIjoiIn0seyJmYW1pbHkiOiJXYW5nIiwiZ2l2ZW4iOiJTaGFvamluIiwicGFyc2UtbmFtZXMiOmZhbHNlLCJkcm9wcGluZy1wYXJ0aWNsZSI6IiIsIm5vbi1kcm9wcGluZy1wYXJ0aWNsZSI6IiJ9XSwiY29udGFpbmVyLXRpdGxlIjoiSm91cm5hbCBvZiBGb29kIEVuZ2luZWVyaW5nIiwiY29udGFpbmVyLXRpdGxlLXNob3J0IjoiSiBGb29kIEVuZyIsIkRPSSI6IjEwLjEwMTYvai5qZm9vZGVuZy4yMDE0LjA1LjAyMiIsIklTU04iOiIwMjYwODc3NCIsImlzc3VlZCI6eyJkYXRlLXBhcnRzIjpbWzIwMTRdXX0sInBhZ2UiOiIxMjgtMTM4IiwiYWJzdHJhY3QiOiJNdWx0aXN0YXRlIFNhbG1vbmVsbGEgb3V0YnJlYWtzIGluIGxvdyBtb2lzdHVyZSBmb29kcyBoYXZlIGNyZWF0ZWQgZm9vZCBzYWZldHkgY29uY2VybnMgaW4gcmVjZW50IHllYXJzLiBSYWRpbyBmcmVxdWVuY3kgKFJGKSBoZWF0aW5nIGNvdWxkIGJlIGFwcGxpZWQgdG8gZWxpbWluYXRlIHBhdGhvZ2VucyBhbmQgcmVkdWNlIHRoZSBkYW1hZ2UgdG8gZm9vZCBxdWFsaXR5LiBIb3dldmVyLCBub24tdW5pZm9ybSBoZWF0aW5nIGluIFJGIHRyZWF0bWVudCBpcyBzdGlsbCBhIG1ham9yIHByb2JsZW0gZm9yIGRldmVsb3BpbmcgYSBmb29kIHBhc3RldXJpemF0aW9uIHByb2Nlc3MuIEluIHRoaXMgc3R1ZHksIGNvbW1lcmNpYWwgcGVhbnV0IGJ1dHRlciBpbiBhIGN5bGluZHJpY2FsIGphciB3YXMgdXNlZCBhcyBhIG1vZGVsIG9mIGxvdyBtb2lzdHVyZSBmb29kIGZvciBzdHVkeWluZyB0aGUgUkYgaGVhdGluZyB1bmlmb3JtaXR5LiBQb2x5ZXRoZXJpbWlkZSAoUEVJKSB3YXMgcGxhY2VkIGFyb3VuZCBwZWFudXQgYnV0dGVyIHNhbXBsZXMgdG8gcHJvdmlkZSBiZXR0ZXIgaGVhdGluZyB1bmlmb3JtaXR5LiBBIGNvbXB1dGVyIHNpbXVsYXRpb24gbW9kZWwgd2FzIGVzdGFibGlzaGVkIHdpdGggQ09NU09MIE11bHRpcGh5c2ljc8KuLCBhbmQgZXhwZXJpbWVudHMgd2l0aCBhIFJGIG1hY2hpbmUgKDI3LjEyIE1IeiwgNiBrVykgd2VyZSBwZXJmb3JtZWQgdG8gdmFsaWRhdGUgdGhlIGVmZmVjdGl2ZW5lc3Mgb2YgdGhlIFBFSSBhc3Npc3RpbmcgbWV0aG9kLiBUb3Agc3VyZmFjZSBhbmQgdmVydGljYWwgY3Jvc3Mtc2VjdGlvbmFsIHRlbXBlcmF0dXJlIGRpc3RyaWJ1dGlvbnMgb2YgcGVhbnV0IGJ1dHRlciBpbiBhIGN5bGluZHJpY2FsIGNvbnRhaW5lciB3ZXJlIG9idGFpbmVkIHdpdGggYW4gaW5mcmFyZWQgY2FtZXJhLCBhbmQgdGVtcGVyYXR1cmVzIGF0IDE4IGxvY2F0aW9ucyBpbnNpZGUgdGhlIGNvbnRhaW5lciB3ZXJlIG1lYXN1cmVkIHdpdGggVCB0eXBlIHRoZXJtb2NvdXBsZXMuIFRoZSByZXN1bHRzIHNob3dlZCB0aGF0IFBFSSBhc3Npc3RhbmNlIHJlZHVjZWQgdGhlIGRpZmZlcmVuY2UgYmV0d2VlbiBtYXhpbXVtIGFuZCBtaW5pbXVtIHRlbXBlcmF0dXJlIG9mIHRvcCBzdXJmYWNlIGZyb20gMTMgdG8gNyDCsEMgYW5kIGNyb3NzLXNlY3Rpb25hbCBzdXJmYWNlIHRlbXBlcmF0dXJlcyBmcm9tIDI4IHRvIDE4IMKwQy4gVGhlIHNhbWUgc3RyYXRlZ3kgd2FzIHVzZWQgb24gd2hlYXQgZmxvdXIgYW5kIGhlYXRpbmcgdW5pZm9ybWl0eSB3YXMgYWxzbyBpbXByb3ZlZC4gVGhlIGNvbXB1dGVyIG1vZGVsIHdhcyB0aGVuIHVzZWQgd2l0aCBhIGdyb3VwIG9mIDkgamFycyBvZiBwZWFudXQgYnV0dGVyIHRvIFJGIHByb2Nlc3NpbmcsIGFuZCBQRUkgYXNzaXN0YW5jZSB3YXMgYWxzbyBmb3VuZCB0byBiZSBlZmZlY3RpdmUgaW4gaW1wcm92aW5nIGhlYXRpbmcgdW5pZm9ybWl0eS4gVGh1cywgUEVJIGFzc2lzdGVkIFJGIGhlYXRpbmcgaGFzIHBvdGVudGlhbCBhcyBhIHBhc3RldXJpemF0aW9uIGludGVydmVudGlvbiBmb3IgbG93IG1vaXN0dXJlIGZvb2RzIGFmdGVyIG9wdGltaXphdGlvbiBvZiB0aGlzIHByb2Nlc3MgYnkgdGhlIGZvb2QgaW5kdXN0cnkuIMKpIDIwMTQgRWxzZXZpZXIgTHRkLiBBbGwgcmlnaHRzIHJlc2VydmVkLiIsInB1Ymxpc2hlciI6IkVsc2V2aWVyIEx0ZCIsInZvbHVtZSI6IjE0MSJ9LCJpc1RlbXBvcmFyeSI6ZmFsc2V9LHsiaWQiOiJhNGQ3ZTEzYy0zZWZjLTNhMzAtYjg1OC1jMjA1NTViOTg4NDciLCJpdGVtRGF0YSI6eyJ0eXBlIjoiYXJ0aWNsZS1qb3VybmFsIiwiaWQiOiJhNGQ3ZTEzYy0zZWZjLTNhMzAtYjg1OC1jMjA1NTViOTg4NDciLCJ0aXRsZSI6IlJhZGlvIGZyZXF1ZW5jeSBkaXNpbmZlc3RhdGlvbiB0cmVhdG1lbnRzIGZvciBkcmllZCBmcnVpdDogTW9kZWwgZGV2ZWxvcG1lbnQgYW5kIHZhbGlkYXRpb24iLCJhdXRob3IiOlt7ImZhbWlseSI6IkFsZmFpZmkiLCJnaXZlbiI6IkJhbmRhciIsInBhcnNlLW5hbWVzIjpmYWxzZSwiZHJvcHBpbmctcGFydGljbGUiOiIiLCJub24tZHJvcHBpbmctcGFydGljbGUiOiIifSx7ImZhbWlseSI6IlRhbmciLCJnaXZlbiI6Ikp1bWluZyIsInBhcnNlLW5hbWVzIjpmYWxzZSwiZHJvcHBpbmctcGFydGljbGUiOiIiLCJub24tZHJvcHBpbmctcGFydGljbGUiOiIifSx7ImZhbWlseSI6IkppYW8iLCJnaXZlbiI6IllhbmciLCJwYXJzZS1uYW1lcyI6ZmFsc2UsImRyb3BwaW5nLXBhcnRpY2xlIjoiIiwibm9uLWRyb3BwaW5nLXBhcnRpY2xlIjoiIn0seyJmYW1pbHkiOiJXYW5nIiwiZ2l2ZW4iOiJTaGFvamluIiwicGFyc2UtbmFtZXMiOmZhbHNlLCJkcm9wcGluZy1wYXJ0aWNsZSI6IiIsIm5vbi1kcm9wcGluZy1wYXJ0aWNsZSI6IiJ9LHsiZmFtaWx5IjoiUmFzY28iLCJnaXZlbiI6IkJhcmJhcmEiLCJwYXJzZS1uYW1lcyI6ZmFsc2UsImRyb3BwaW5nLXBhcnRpY2xlIjoiIiwibm9uLWRyb3BwaW5nLXBhcnRpY2xlIjoiIn0seyJmYW1pbHkiOiJKaWFvIiwiZ2l2ZW4iOiJTaHVuc2hhbiIsInBhcnNlLW5hbWVzIjpmYWxzZSwiZHJvcHBpbmctcGFydGljbGUiOiIiLCJub24tZHJvcHBpbmctcGFydGljbGUiOiIifSx7ImZhbWlseSI6IlNhYmxhbmkiLCJnaXZlbiI6IlNoeWFtIiwicGFyc2UtbmFtZXMiOmZhbHNlLCJkcm9wcGluZy1wYXJ0aWNsZSI6IiIsIm5vbi1kcm9wcGluZy1wYXJ0aWNsZSI6IiJ9XSwiY29udGFpbmVyLXRpdGxlIjoiSm91cm5hbCBvZiBGb29kIEVuZ2luZWVyaW5nIiwiY29udGFpbmVyLXRpdGxlLXNob3J0IjoiSiBGb29kIEVuZyIsIkRPSSI6IjEwLjEwMTYvai5qZm9vZGVuZy4yMDEzLjA3LjAxNSIsIklTU04iOiIwMjYwODc3NCIsImlzc3VlZCI6eyJkYXRlLXBhcnRzIjpbWzIwMTRdXX0sInBhZ2UiOiIyNjgtMjc2IiwiYWJzdHJhY3QiOiJOb24tdW5pZm9ybSBoZWF0aW5nIGlzIG9uZSBvZiB0aGUgbW9zdCBpbXBvcnRhbnQgY2hhbGxlbmdlcyBkdXJpbmcgdGhlIGRldmVsb3BtZW50IG9mIHJhZGlvIGZyZXF1ZW5jeSAoUkYpIGhlYXQgdHJlYXRtZW50cyBmb3IgcGVzdCBjb250cm9sIGFuZCBvdGhlciBhcHBsaWNhdGlvbnMuIEEgY29tcHV0ZXIgc2ltdWxhdGlvbiBtb2RlbCB1c2luZyBmaW5pdGUgZWxlbWVudC1iYXNlZCBjb21tZXJjaWFsIHNvZnR3YXJlLCBDT01TT0wsIHdhcyBkZXZlbG9wZWQgdG8gaW52ZXN0aWdhdGUgdGhlIGhlYXRpbmcgdW5pZm9ybWl0eSBvZiByYWlzaW5zIHBhY2tlZCBpbiBhIHJlY3Rhbmd1bGFyIHBsYXN0aWMgY29udGFpbmVyICgyNS41IMOXIDE1LjAgw5cgMTAuMCBjbTMpIGFuZCB0cmVhdGVkIGluIGEgNiBrVywgMjcuMTIgTUh6IFJGIHN5c3RlbS4gVGhlIGRldmVsb3BlZCBtb2RlbCB3YXMgdGhlbiBleHBlcmltZW50YWxseSB2YWxpZGF0ZWQuIFNpbXVsYXRlZCBhbmQgZXhwZXJpbWVudGFsIHRlbXBlcmF0dXJlIGRpc3RyaWJ1dGlvbnMgaW4gcmFpc2lucyBhZnRlciBSRiBoZWF0aW5nIHdlcmUgY29tcGFyZWQgaW4gdGhyZWUgZGlmZmVyZW50IGhvcml6b250YWwgbGF5ZXJzICh0b3AsIG1pZGRsZSwgYW5kIGJvdHRvbSkgd2l0aGluIHRoZSBjb250YWluZXIuIFNpbXVsYXRlZCBhbmQgZXhwZXJpbWVudGFsIGF2ZXJhZ2UgYW5kIHN0YW5kYXJkIGRldmlhdGlvbiBvZiB0aGUgdGVtcGVyYXR1cmUgdmFsdWVzIHdlcmUgaGlnaGVzdCBpbiB0aGUgbWlkZGxlIGxheWVyLCBmb2xsb3dlZCBieSB0aGUgdG9wIGFuZCBib3R0b20gbGF5ZXJzLiBBIHNlbnNpdGl2aXR5IHN0dWR5IGluZGljYXRlZCB0aGF0IHRoZSBoZWF0aW5nIHVuaWZvcm1pdHkgb2YgdGhlIHNhbXBsZXMgd2FzIG1vc3QgYWZmZWN0ZWQgYnkgdGhlIGRlbnNpdHkgb2YgdGhlIHJhaXNpbnMgZm9sbG93ZWQgYnkgdGhlIHRvcCBlbGVjdHJvZGUgdm9sdGFnZSwgdGhlIGRpZWxlY3RyaWMgcHJvcGVydGllcywgdGhlIHRoZXJtYWwgY29uZHVjdGl2aXR5IGFuZCB0aGUgaGVhdCB0cmFuc2ZlciBjb2VmZmljaWVudC4gQ29ybmVycyBhbmQgZWRnZXMgd2VyZSBoZWF0ZWQgbW9yZSB0aGFuIHRoZSBjZW50ZXJzIGluIGVhY2ggbGF5ZXIgb2YgdGhlIFJGIHRyZWF0ZWQgcmFpc2lucy4gVGhlIG1vZGVsIGRldmVsb3BlZCBoZXJlIGNhbiBiZSB1c2VkIGZvciBmdXR1cmUgaW52ZXN0aWdhdGlvbnMgdG8gaW1wcm92ZSB0aGUgaGVhdGluZyB1bmlmb3JtaXR5IGZvciBpbnNlY3QgZGlzaW5mZWN0aW9uIG9mIGRyaWVkIGZydWl0IGFuZCBvdGhlciBzaW1pbGFyIGFwcGxpY2F0aW9ucy4gwqkgMjAxMyBFbHNldmllciBMdGQuIEFsbCByaWdodHMgcmVzZXJ2ZWQuIiwiaXNzdWUiOiIxIiwidm9sdW1lIjoiMTIwIn0sImlzVGVtcG9yYXJ5IjpmYWxzZX0seyJpZCI6ImJjZmIwOGJhLWZjZWYtMzcxZi05ZjE5LTVjNmJhNzhiNzRlZiIsIml0ZW1EYXRhIjp7InR5cGUiOiJhcnRpY2xlIiwiaWQiOiJiY2ZiMDhiYS1mY2VmLTM3MWYtOWYxOS01YzZiYTc4Yjc0ZWYiLCJ0aXRsZSI6IkNvbXB1dGVyIHNpbXVsYXRpb24gZm9yIGltcHJvdmluZyByYWRpbyBmcmVxdWVuY3kgKFJGKSBoZWF0aW5nIHVuaWZvcm1pdHkgb2YgZm9vZCBwcm9kdWN0czogQSByZXZpZXciLCJhdXRob3IiOlt7ImZhbWlseSI6Ikh1YW5nIiwiZ2l2ZW4iOiJaaGkiLCJwYXJzZS1uYW1lcyI6ZmFsc2UsImRyb3BwaW5nLXBhcnRpY2xlIjoiIiwibm9uLWRyb3BwaW5nLXBhcnRpY2xlIjoiIn0seyJmYW1pbHkiOiJNYXJyYSIsImdpdmVuIjoiRnJhbmNlc2NvIiwicGFyc2UtbmFtZXMiOmZhbHNlLCJkcm9wcGluZy1wYXJ0aWNsZSI6IiIsIm5vbi1kcm9wcGluZy1wYXJ0aWNsZSI6IiJ9LHsiZmFtaWx5IjoiU3ViYmlhaCIsImdpdmVuIjoiSmV5YW1rb25kYW4iLCJwYXJzZS1uYW1lcyI6ZmFsc2UsImRyb3BwaW5nLXBhcnRpY2xlIjoiIiwibm9uLWRyb3BwaW5nLXBhcnRpY2xlIjoiIn0seyJmYW1pbHkiOiJXYW5nIiwiZ2l2ZW4iOiJTaGFvamluIiwicGFyc2UtbmFtZXMiOmZhbHNlLCJkcm9wcGluZy1wYXJ0aWNsZSI6IiIsIm5vbi1kcm9wcGluZy1wYXJ0aWNsZSI6IiJ9XSwiY29udGFpbmVyLXRpdGxlIjoiQ3JpdGljYWwgUmV2aWV3cyBpbiBGb29kIFNjaWVuY2UgYW5kIE51dHJpdGlvbiIsImNvbnRhaW5lci10aXRsZS1zaG9ydCI6IkNyaXQgUmV2IEZvb2QgU2NpIE51dHIiLCJET0kiOiIxMC4xMDgwLzEwNDA4Mzk4LjIwMTYuMTI1MzAwMCIsIklTU04iOiIxNTQ5Nzg1MiIsIlBNSUQiOiIyNzg5MjY4MyIsImlzc3VlZCI6eyJkYXRlLXBhcnRzIjpbWzIwMTgsNCwxM11dfSwicGFnZSI6IjEwMzMtMTA1NyIsImFic3RyYWN0IjoiUmFkaW8gZnJlcXVlbmN5IChSRikgaGVhdGluZyBoYXMgZ3JlYXQgcG90ZW50aWFsIGZvciBhY2hpZXZpbmcgcmFwaWQgYW5kIHZvbHVtZXRyaWMgaGVhdGluZyBpbiBmb29kcywgcHJvdmlkaW5nIHNhZmUgYW5kIGhpZ2gtcXVhbGl0eSBmb29kIHByb2R1Y3RzIGR1ZSB0byBkZWVwIHBlbmV0cmF0aW9uIGRlcHRoLCBtb2lzdHVyZSBzZWxmLWJhbGFuY2UgZWZmZWN0cywgYW5kIGxlYXZpbmcgbm8gY2hlbWljYWwgcmVzaWR1ZXMuIEhvd2V2ZXIsIHRoZSBub251bmlmb3JtIGhlYXRpbmcgcHJvYmxlbSAodXN1YWxseSByZXN1bHRpbmcgaW4gaG90IGFuZCBjb2xkIHNwb3RzIGluIHRoZSBoZWF0ZWQgcHJvZHVjdCkgbmVlZHMgdG8gYmUgcmVzb2x2ZWQuIFRoZSBpbmhvbW9nZW5lb3VzIHRlbXBlcmF0dXJlIGRpc3RyaWJ1dGlvbiBub3Qgb25seSBhZmZlY3RzIHRoZSBxdWFsaXR5IG9mIHRoZSBmb29kIGJ1dCBhbHNvIHJhaXNlcyB0aGUgaXNzdWUgb2YgZm9vZCBzYWZldHkgd2hlbiB0aGUgbWljcm9vcmdhbmlzbXMgb3IgaW5zZWN0cyBtYXkgbm90IGJlIGNvbnRyb2xsZWQgaW4gdGhlIGNvbGQgc3BvdHMuIFRoZSBtYXRoZW1hdGljYWwgbW9kZWxpbmcgZm9yIFJGIGhlYXRpbmcgcHJvY2Vzc2VzIGhhcyBiZWVuIGV4dGVuc2l2ZWx5IHN0dWRpZWQgaW4gYSB3aWRlIHZhcmlldHkgb2YgYWdyaWN1bHR1cmFsIHByb2R1Y3RzIHJlY2VudGx5LiBUaGlzIHBhcGVyIHByZXNlbnRzIGEgY29tcHJlaGVuc2l2ZSByZXZpZXcgb2YgcmVjZW50IHByb2dyZXNzZXMgaW4gY29tcHV0ZXIgc2ltdWxhdGlvbiBmb3IgUkYgaGVhdGluZyB1bmlmb3JtaXR5IGltcHJvdmVtZW50IGFuZCB0aGUgb2ZmZXJlZCBzb2x1dGlvbnMgdG8gcmVkdWNlIHRoZSBoZWF0aW5nIG5vbnVuaWZvcm1pdHkuIEl0IHByb3ZpZGVzIGEgYnJpZWYgaW50cm9kdWN0aW9uIG9uIHRoZSBiYXNpYyBwcmluY2lwbGUgb2YgUkYgaGVhdGluZyB0ZWNobm9sb2d5LCBhbmFseXplcyB0aGUgYXBwbGljYXRpb25zIG9mIG51bWVyaWNhbCBzaW11bGF0aW9uLCBhbmQgZGlzY3Vzc2VzIHRoZSBmYWN0b3JzIGluZmx1ZW5jaW5nIHRoZSBSRiBoZWF0aW5nIHVuaWZvcm1pdHkgYW5kIHRoZSBwb3NzaWJsZSBtZXRob2RzIHRvIGltcHJvdmUgaGVhdGluZyB1bmlmb3JtaXR5LiBNYXRoZW1hdGljYWwgbW9kZWxpbmcgaW1wcm92ZXMgdGhlIHVuZGVyc3RhbmRpbmcgb2YgUkYgaGVhdGluZyBvZiBmb29kIGFuZCBpcyBlc3NlbnRpYWwgdG8gb3B0aW1pemUgdGhlIFJGIHRyZWF0bWVudCBwcm90b2NvbCBmb3IgcGFzdGV1cml6YXRpb24gYW5kIGRpc2luZmVzdGF0aW9uIGFwcGxpY2F0aW9ucy4gUmVjb21tZW5kYXRpb25zIGZvciBmdXR1cmUgcmVzZWFyY2ggaGF2ZSBiZWVuIHByb3Bvc2VkIHRvIGZ1cnRoZXIgaW1wcm92ZSB0aGUgYWNjdXJhY3kgb2YgbnVtZXJpY2FsIG1vZGVscywgYnkgY292ZXJpbmcgYm90aCBoZWF0IGFuZCBtYXNzIHRyYW5zZmVycyBpbiB0aGUgbW9kZWwsIHZhbGlkYXRpbmcgdGhlc2UgbW9kZWxzIHdpdGggc2FtcGxlIG1vdmVtZW50IGFuZCBtaXhpbmcsIGFuZCBpZGVudGlmeWluZyB0aGUgaW1wb3J0YW50IG1vZGVsIHBhcmFtZXRlcnMgYnkgc2Vuc2l0aXZpdHkgYW5hbHlzaXMuIiwicHVibGlzaGVyIjoiVGF5bG9yIGFuZCBGcmFuY2lzIEluYy4iLCJpc3N1ZSI6IjYiLCJ2b2x1bWUiOiI1OCJ9LCJpc1RlbXBvcmFyeSI6ZmFsc2V9LHsiaWQiOiI4YTY0ODZmZS05YWNkLTMyMDYtOWIzMS0yNzlhYmEyOGE4NjciLCJpdGVtRGF0YSI6eyJ0eXBlIjoiYXJ0aWNsZS1qb3VybmFsIiwiaWQiOiI4YTY0ODZmZS05YWNkLTMyMDYtOWIzMS0yNzlhYmEyOGE4NjciLCJ0aXRsZSI6Ik1hdGhlbWF0aWNhbCBtb2RlbGxpbmcgb2YgaGVhdGluZyB1bmlmb3JtaXR5IGZvciBpbi1zaGVsbCB3YWxudXRzIHN1YmplY3RlZCB0byByYWRpbyBmcmVxdWVuY3kgdHJlYXRtZW50cyB3aXRoIGludGVybWl0dGVudCBzdGlycmluZ3MiLCJhdXRob3IiOlt7ImZhbWlseSI6IldhbmciLCJnaXZlbiI6IlMuIiwicGFyc2UtbmFtZXMiOmZhbHNlLCJkcm9wcGluZy1wYXJ0aWNsZSI6IiIsIm5vbi1kcm9wcGluZy1wYXJ0aWNsZSI6IiJ9LHsiZmFtaWx5IjoiWXVlIiwiZ2l2ZW4iOiJKLiIsInBhcnNlLW5hbWVzIjpmYWxzZSwiZHJvcHBpbmctcGFydGljbGUiOiIiLCJub24tZHJvcHBpbmctcGFydGljbGUiOiIifSx7ImZhbWlseSI6IlRhbmciLCJnaXZlbiI6IkouIiwicGFyc2UtbmFtZXMiOmZhbHNlLCJkcm9wcGluZy1wYXJ0aWNsZSI6IiIsIm5vbi1kcm9wcGluZy1wYXJ0aWNsZSI6IiJ9LHsiZmFtaWx5IjoiQ2hlbiIsImdpdmVuIjoiQi4iLCJwYXJzZS1uYW1lcyI6ZmFsc2UsImRyb3BwaW5nLXBhcnRpY2xlIjoiIiwibm9uLWRyb3BwaW5nLXBhcnRpY2xlIjoiIn1dLCJjb250YWluZXItdGl0bGUiOiJQb3N0aGFydmVzdCBCaW9sb2d5IGFuZCBUZWNobm9sb2d5IiwiY29udGFpbmVyLXRpdGxlLXNob3J0IjoiUG9zdGhhcnZlc3QgQmlvbCBUZWNobm9sIiwiRE9JIjoiMTAuMTAxNi9qLnBvc3RoYXJ2YmlvLjIwMDQuMDUuMDI0IiwiSVNTTiI6IjA5MjU1MjE0IiwiaXNzdWVkIjp7ImRhdGUtcGFydHMiOltbMjAwNSwxXV19LCJwYWdlIjoiOTctMTA3IiwiYWJzdHJhY3QiOiJOb24tdW5pZm9ybSBoZWF0aW5nIGNhdXNlZCBieSB0aGUgZGlmZmVyZW50IG9yaWVudGF0aW9ucyBhbmQgbG9jYXRpb25zIG9mIGluLXNoZWxsIHdhbG51dHMgbWF5IGJlIGEgbWFqb3IgcHJvYmxlbSBpbiBkZXZlbG9waW5nIGEgbGFyZ2Utc2NhbGUgcmFkaW8gZnJlcXVlbmN5IChSRikgdHJlYXRtZW50IGZvciBwb3N0aGFydmVzdCBwaHl0b3Nhbml0YXJ5IGFuZCBxdWFyYW50aW5lIHJlZ3VsYXRpb25zIGluIGludGVybmF0aW9uYWwgdHJhZGUuIEEgbWF0aGVtYXRpY2FsIG1vZGVsIHdhcyBkZXZlbG9wZWQgYmFzZWQgb24gbm9ybWFsIGRpc3RyaWJ1dGlvbnMgb2Ygd2FsbnV0IHRlbXBlcmF0dXJlcyBhZ2FpbnN0IGZyZXF1ZW5jeSB0byBzdHVkeSB0aGUgaW5mbHVlbmNlIG9mIHRoZSBudW1iZXIgb2YgUkYgdW5pdHMgYW5kIGludGVybWl0dGVudCBzdGlycmluZ3Mgb24gaGVhdGluZyB1bmlmb3JtaXR5LiBUaGUgbW9kZWwgd2FzIHZhbGlkYXRlZCBieSBleHBlcmltZW50cyB3aXRoIGEgZ29vZCBhY2N1cmFjeS4gSXQgd2FzIGRldGVybWluZWQgYnkgZXhwZXJpbWVudHMgdGhhdCB0aGUgcmlzZSBpbiBzdGFuZGFyZCBkZXZpYXRpb24gb2Ygd2FsbnV0IHRlbXBlcmF0dXJlcyBhdCBhbnkgdGltZSBkdXJpbmcgUkYgaGVhdGluZyBpbmNyZWFzZWQgbGluZWFybHkgd2l0aCB0aGUgcmlzZSBpbiBtZWFuIHRlbXBlcmF0dXJlLiBUaGUgcmF0aW8sIGRlZmluZWQgYXMgdW5pZm9ybWl0eSBpbmRleCwgZGVwZW5kcyB1cG9uIHRoZSBkZXNpZ24gb2YgYSBSRiB1bml0LCBhbmQgaGFzIGEgc2lnbmlmaWNhbnQgaW5mbHVlbmNlIG9uIHRoZSBudW1iZXIgb2Ygc3RpcnJpbmdzIG5lZWRlZCB0byBhY2hpZXZlIHRoZSBkZXNpcmVkIGluc2VjdCBtb3J0YWxpdHkuIEZvciBhIHVuaWZvcm1pdHkgaW5kZXggdmFsdWUgb2YgMC4xNjUsIGEgbWluaW11bSBvZiB0d28gc3RpcnJpbmdzIHdhcyBuZWVkZWQgdG8gbWVldCB0aGUgZGlmZmVyZW50IGRlc2lyZWQgdGVtcGVyYXR1cmUgZGlzdHJpYnV0aW9ucyBmb3IgaW5zZWN0IGNvbnRyb2xzLCBzdWNoIGFzIHRoZSBsb3dlc3QgdGVtcGVyYXR1cmUgb2YgNDjCsEMgYW5kIG1lYW4gdGVtcGVyYXR1cmUgb2YgNjfCsEMgZm9yIGEgOTkuOTk2OCUgbW9ydGFsaXR5IG9yIHRoZSBsb3dlc3QgdGVtcGVyYXR1cmUgb2YgNTDCsEMgYW5kIG1lYW4gdGVtcGVyYXR1cmUgb2YgNjTCsEMgZm9yIGEgOTkuOSUgbW9ydGFsaXR5LiDCqSAyMDA0IEVsc2V2aWVyIEIuVi4gQWxsIHJpZ2h0cyByZXNlcnZlZC4iLCJpc3N1ZSI6IjEiLCJ2b2x1bWUiOiIzNSJ9LCJpc1RlbXBvcmFyeSI6ZmFsc2V9XX0="/>
          <w:id w:val="-1507580082"/>
          <w:placeholder>
            <w:docPart w:val="DefaultPlaceholder_-1854013440"/>
          </w:placeholder>
        </w:sdtPr>
        <w:sdtContent>
          <w:r w:rsidR="00A578C1" w:rsidRPr="00286DC4">
            <w:rPr>
              <w:color w:val="000000" w:themeColor="text1"/>
            </w:rPr>
            <w:t xml:space="preserve">(Wang et al. 2005; </w:t>
          </w:r>
          <w:proofErr w:type="spellStart"/>
          <w:r w:rsidR="00A578C1" w:rsidRPr="00286DC4">
            <w:rPr>
              <w:color w:val="000000" w:themeColor="text1"/>
            </w:rPr>
            <w:t>Alfaifi</w:t>
          </w:r>
          <w:proofErr w:type="spellEnd"/>
          <w:r w:rsidR="00A578C1" w:rsidRPr="00286DC4">
            <w:rPr>
              <w:color w:val="000000" w:themeColor="text1"/>
            </w:rPr>
            <w:t xml:space="preserve"> et al. 2014; Jiao et al. 2014; Huang et al. 2018)</w:t>
          </w:r>
        </w:sdtContent>
      </w:sdt>
      <w:r w:rsidRPr="00286DC4">
        <w:rPr>
          <w:color w:val="000000" w:themeColor="text1"/>
        </w:rPr>
        <w:t xml:space="preserve">. However, these validation approaches were not widely used or robust enough in validating microwave heating models. </w:t>
      </w:r>
      <w:r w:rsidRPr="00154C86">
        <w:t xml:space="preserve">Current microwave heating </w:t>
      </w:r>
      <w:r w:rsidRPr="00154C86">
        <w:lastRenderedPageBreak/>
        <w:t xml:space="preserve">model validation on heating patterns often uses a qualitative approach, where "good agreement" or "generally match" are often used in describing the comparison between simulation and experiments. </w:t>
      </w:r>
      <w:r w:rsidRPr="00286DC4">
        <w:rPr>
          <w:color w:val="000000" w:themeColor="text1"/>
        </w:rPr>
        <w:t xml:space="preserve">Domestic microwave heating process is complicated due the multimode cavity of microwave ovens and temperature-dependent dielectric properties of food products. The validation based on average temperature and/or temperature difference or any experimental conditions (e.g., rotation of turntable) that cause averaging effect on heating patterns cannot robustly validate the accuracy of the microwave heating models. </w:t>
      </w:r>
      <w:r w:rsidRPr="00154C86">
        <w:t>Therefore, a quantitative approach is critically needed to compare the simulated and experimental heating patterns</w:t>
      </w:r>
      <w:r w:rsidRPr="00154C86">
        <w:t>.</w:t>
      </w:r>
    </w:p>
    <w:p w14:paraId="7475494E" w14:textId="0D1753F0" w:rsidR="0033261D" w:rsidRPr="00154C86" w:rsidRDefault="0033261D" w:rsidP="0033261D">
      <w:pPr>
        <w:jc w:val="both"/>
      </w:pPr>
      <w:r w:rsidRPr="00154C86">
        <w:t>Three-dimensional (3-D) scanning technology is promising to capture geometric details in a high resolution, i.e., up to 0.1 mm. The 3-D scanning approach has been used to capture accurate geometries</w:t>
      </w:r>
      <w:r w:rsidR="0005260C" w:rsidRPr="00154C86">
        <w:t xml:space="preserve"> of the food products having</w:t>
      </w:r>
      <w:r w:rsidRPr="00154C86">
        <w:t xml:space="preserve"> irregular shapes to improve modeling accuracy.</w:t>
      </w:r>
      <w:r w:rsidRPr="00154C86">
        <w:rPr>
          <w:color w:val="FF0000"/>
        </w:rPr>
        <w:t xml:space="preserve"> </w:t>
      </w:r>
      <w:sdt>
        <w:sdtPr>
          <w:rPr>
            <w:color w:val="000000"/>
          </w:rPr>
          <w:tag w:val="MENDELEY_CITATION_v3_eyJjaXRhdGlvbklEIjoiTUVOREVMRVlfQ0lUQVRJT05fMmQwZThmMWUtZDgwNS00NWFhLWFjODQtMjQ5OWIyZWU3ODczIiwicHJvcGVydGllcyI6eyJub3RlSW5kZXgiOjB9LCJpc0VkaXRlZCI6ZmFsc2UsIm1hbnVhbE92ZXJyaWRlIjp7ImlzTWFudWFsbHlPdmVycmlkZGVuIjp0cnVlLCJjaXRlcHJvY1RleHQiOiIoVXlhciBhbmQgRXJkb8enZHUgMjAwOSkiLCJtYW51YWxPdmVycmlkZVRleHQiOiJVeWFyIGFuZCBFcmRvx6dkdSwgKDIwMDkpIn0sImNpdGF0aW9uSXRlbXMiOlt7ImlkIjoiZWI4MGYzODYtZjE5YS0zZDRlLWExMmUtN2U3MjFkYWYyN2YzIiwiaXRlbURhdGEiOnsidHlwZSI6ImFydGljbGUtam91cm5hbCIsImlkIjoiZWI4MGYzODYtZjE5YS0zZDRlLWExMmUtN2U3MjFkYWYyN2YzIiwidGl0bGUiOiJQb3RlbnRpYWwgdXNlIG9mIDMtZGltZW5zaW9uYWwgc2Nhbm5lcnMgZm9yIGZvb2QgcHJvY2VzcyBtb2RlbGluZyIsImF1dGhvciI6W3siZmFtaWx5IjoiVXlhciIsImdpdmVuIjoiUmFobWkiLCJwYXJzZS1uYW1lcyI6ZmFsc2UsImRyb3BwaW5nLXBhcnRpY2xlIjoiIiwibm9uLWRyb3BwaW5nLXBhcnRpY2xlIjoiIn0seyJmYW1pbHkiOiJFcmRvx6dkdSIsImdpdmVuIjoiRmVycnVoIiwicGFyc2UtbmFtZXMiOmZhbHNlLCJkcm9wcGluZy1wYXJ0aWNsZSI6IiIsIm5vbi1kcm9wcGluZy1wYXJ0aWNsZSI6IiJ9XSwiY29udGFpbmVyLXRpdGxlIjoiSm91cm5hbCBvZiBGb29kIEVuZ2luZWVyaW5nIiwiY29udGFpbmVyLXRpdGxlLXNob3J0IjoiSiBGb29kIEVuZyIsIkRPSSI6IjEwLjEwMTYvai5qZm9vZGVuZy4yMDA5LjAxLjAzNCIsIklTU04iOiIwMjYwODc3NCIsImlzc3VlZCI6eyJkYXRlLXBhcnRzIjpbWzIwMDksOF1dfSwicGFnZSI6IjMzNy0zNDMiLCJhYnN0cmFjdCI6IkluIGZvb2QgcHJvY2VzcyBzaW11bGF0aW9uIHN0dWRpZXMsIGdlb21ldHJpY2FsIGNoYXJhY3Rlcml6YXRpb24gb2YgZm9vZCBwcm9kdWN0cyBpcyBleHRyZW1lbHkgZGlmZmljdWx0IGR1ZSB0byB0aGVpciBpcnJlZ3VsYXIgc2hhcGVzLiBGdXJ0aGVyIHNpbXBsaWZpY2F0aW9ucyBhbmQgYXNzdW1wdGlvbnMgYXJlIGFwcGxpZWQgdG8gb3ZlcmNvbWUgdGhpcyBpc3N1ZS4gVXNpbmcgMy1kaW1lbnNpb25hbCAoM0QpIHNjYW5uZXJzIG1pZ2h0IHNpbXBsaWZ5IHRoaXMgc3RlcCBhbmQgbWFrZSBpdCBtb3JlIHJlYWxpc3RpYyB0byBvYnRhaW4gYWNjdXJhdGUgcmVzdWx0cyBmcm9tIHNpbXVsYXRpb25zLiBIZW5jZSwgYSBOZXh0RW5naW5lIDNEIHNjYW5uZXIgKE5leHQgRW5naW5lIEluYy4sIFNhbnRhIE1vbmljYSwgQ0EpIHdhcyB1c2VkIHRvIG9idGFpbiAzRCBpbWFnZXMgb2YgZm9vZCBwcm9kdWN0cy4gVGhpcyBsZWQgdG8gYWNxdWlyZSAzRCBkaWdpdGFsIGltYWdlcyBvZiBpcnJlZ3VsYXIgc2hhcGVkIGZvb2QgcHJvZHVjdHMgKHBlYXJzLCBzdHJhd2JlcnJpZXMsIGJhbmFuYXMsIGFwcGxlcyBhbmQgZWdncykgYnkgc2F2aW5nIGxhYm9yaW91cyBlZmZvcnRzIGFuZCBkZWNyZWFzZWQgdGhlIGVycm9ycyBkdWUgdG8gZXhwZXJpbWVudGFsIG1lYXN1cmVtZW50cyB0byBnZW5lcmF0ZSBnaXZlbiBnZW9tZXRyaWVzLiBUaGVuLCB0byBzaW11bGF0ZSBhIGNvb2xpbmcgcHJvY2VzcywgZGlnaXRhbCBpbWFnZXMgb2YgcGVhcnMgd2VyZSBpbXBvcnRlZCB0byBhIGNvbXB1dGF0aW9uYWwgZmx1aWQgZHluYW1pY3MgKENGRCkgcHJvZ3JhbSwgYW5kIHNpbXVsYXRpb24gcmVzdWx0cyB3ZXJlIGNvbXBhcmVkIHdpdGggdGhlIGV4cGVyaW1lbnRhbCB0ZW1wZXJhdHVyZSBkYXRhLiBQZXJmZWN0IHNwaGVyZXMgYW5kIGVnZ3Mgd2VyZSwgb24gdGhlIG90aGVyIGhhbmQsIHVzZWQgdG8gZGVtb25zdHJhdGUgc3VyZmFjZSBhcmVhIGFuZCB2b2x1bWUgZXN0aW1hdGlvbiBwcm9wZXJ0aWVzIG9mIHRoZSAzRCBzY2FubmluZyBwcm9jZXNzZXMuIFdpdGggYWxsIHRoZXNlIGZlYXR1cmVzIGFuZCB1c2VyLWZyaWVuZGx5IHByb3BlcnRpZXMsIDNEIHNjYW5uZXJzIHdlcmUgZGVtb25zdHJhdGVkIHRvIHByb21pc2UgYSB3aWRlIGFwcGxpY2F0aW9uIGFyZWEgaW4gZm9vZCBwcm9jZXNzIGVuZ2luZWVyaW5nIHN0dWRpZXMuIMKpIDIwMDkgRWxzZXZpZXIgTHRkLiBBbGwgcmlnaHRzIHJlc2VydmVkLiIsImlzc3VlIjoiMyIsInZvbHVtZSI6IjkzIn0sImlzVGVtcG9yYXJ5IjpmYWxzZX1dfQ=="/>
          <w:id w:val="83809680"/>
          <w:placeholder>
            <w:docPart w:val="97217AB877671B449CBB133A56A92397"/>
          </w:placeholder>
        </w:sdtPr>
        <w:sdtContent>
          <w:r w:rsidR="00A578C1" w:rsidRPr="00154C86">
            <w:rPr>
              <w:color w:val="000000"/>
            </w:rPr>
            <w:t>Uyar and Erdoǧdu, (2009)</w:t>
          </w:r>
        </w:sdtContent>
      </w:sdt>
      <w:r w:rsidRPr="00154C86">
        <w:rPr>
          <w:color w:val="000000"/>
        </w:rPr>
        <w:t xml:space="preserve"> </w:t>
      </w:r>
      <w:r w:rsidRPr="00154C86">
        <w:t xml:space="preserve">studied the effectiveness of using a 3-D scanner to obtain accurate geometric </w:t>
      </w:r>
      <w:r w:rsidR="001F0CB5" w:rsidRPr="00154C86">
        <w:t xml:space="preserve">details </w:t>
      </w:r>
      <w:r w:rsidRPr="00154C86">
        <w:t xml:space="preserve">of pears, strawberries, bananas, apples, and eggs. Compared to the actual measurement, the predicted diameter, surface area, and volume errors were less than 1%, demonstrating the efficiency and precision of 3-D scanning. Multiple other studies emphasized the need to accurately capture the geometric details of the food products to model the food preservation processes precisely </w:t>
      </w:r>
      <w:sdt>
        <w:sdtPr>
          <w:rPr>
            <w:color w:val="000000"/>
          </w:rPr>
          <w:tag w:val="MENDELEY_CITATION_v3_eyJjaXRhdGlvbklEIjoiTUVOREVMRVlfQ0lUQVRJT05fOTFjYzUwMGQtNjEwMi00MjdlLWIyYzAtMjI0ZDgwZWI2ZGUzIiwicHJvcGVydGllcyI6eyJub3RlSW5kZXgiOjB9LCJpc0VkaXRlZCI6ZmFsc2UsIm1hbnVhbE92ZXJyaWRlIjp7ImlzTWFudWFsbHlPdmVycmlkZGVuIjpmYWxzZSwiY2l0ZXByb2NUZXh0IjoiKEtpbSBldCBhbC4gMjAwNzsgS3VmZmkgZXQgYWwuIDIwMTYpIiwibWFudWFsT3ZlcnJpZGVUZXh0IjoiIn0sImNpdGF0aW9uSXRlbXMiOlt7ImlkIjoiODA2NmMxOTgtZmFkZS0zYTUwLWJmMjktYzg5ZTUyNDMyNDMwIiwiaXRlbURhdGEiOnsidHlwZSI6ImFydGljbGUtam91cm5hbCIsImlkIjoiODA2NmMxOTgtZmFkZS0zYTUwLWJmMjktYzg5ZTUyNDMyNDMwIiwidGl0bGUiOiIzLUQgZG9zZSBkaXN0cmlidXRpb25zIGZvciBvcHRpbXVtIHJhZGlhdGlvbiB0cmVhdG1lbnQgcGxhbm5pbmcgb2YgY29tcGxleCBmb29kcyIsImF1dGhvciI6W3siZmFtaWx5IjoiS2ltIiwiZ2l2ZW4iOiJKLiIsInBhcnNlLW5hbWVzIjpmYWxzZSwiZHJvcHBpbmctcGFydGljbGUiOiIiLCJub24tZHJvcHBpbmctcGFydGljbGUiOiIifSx7ImZhbWlseSI6Ik1vcmVpcmEiLCJnaXZlbiI6IlIuIEcuIiwicGFyc2UtbmFtZXMiOmZhbHNlLCJkcm9wcGluZy1wYXJ0aWNsZSI6IiIsIm5vbi1kcm9wcGluZy1wYXJ0aWNsZSI6IiJ9LHsiZmFtaWx5IjoiSHVhbmciLCJnaXZlbiI6IlkuIiwicGFyc2UtbmFtZXMiOmZhbHNlLCJkcm9wcGluZy1wYXJ0aWNsZSI6IiIsIm5vbi1kcm9wcGluZy1wYXJ0aWNsZSI6IiJ9LHsiZmFtaWx5IjoiQ2FzdGVsbC1QZXJleiIsImdpdmVuIjoiTS4gRS4iLCJwYXJzZS1uYW1lcyI6ZmFsc2UsImRyb3BwaW5nLXBhcnRpY2xlIjoiIiwibm9uLWRyb3BwaW5nLXBhcnRpY2xlIjoiIn1dLCJjb250YWluZXItdGl0bGUiOiJKb3VybmFsIG9mIEZvb2QgRW5naW5lZXJpbmciLCJjb250YWluZXItdGl0bGUtc2hvcnQiOiJKIEZvb2QgRW5nIiwiRE9JIjoiMTAuMTAxNi9qLmpmb29kZW5nLjIwMDYuMDEuMDYxIiwiSVNTTiI6IjAyNjA4Nzc0IiwiaXNzdWVkIjp7ImRhdGUtcGFydHMiOltbMjAwNywzXV19LCJwYWdlIjoiMzEyLTMyMSIsImFic3RyYWN0IjoiVG8gb2J0YWluIHNhdGlzZmFjdG9yeSBlLWJlYW0gaXJyYWRpYXRpb24gb2YgZnJlc2ggcHJvZHVjdHMgYSBzdHJpY3QgcHJvY2VzcyBjb250cm9sIGlzIHJlcXVpcmVkIHRvIGVuc3VyZSB0aGF0IHRoZSBkb3NlIGRlbGl2ZXJlZCB0byBhbGwgcGFydHMgb2YgdGhlIHRyZWF0ZWQgcHJvZHVjdCBmYWxscyB3aXRoaW4gc29tZSBzcGVjaWZpZWQgcmFuZ2UuIEFzIGEgYmFzaXMgb2YgYSBkb3NpbWV0cnkgdGVjaG5pcXVlLCBhc3Nlc3NtZW50IG9mIHRoZSBleGFjdCBnZW9tZXRyeSBvZiBmcmVzaCBwcm9kdWN0cyBpbiBhIDMtRCBjb25maWd1cmF0aW9uIGlzIG5lZWRlZC4gT2J0YWluaW5nIGEgdW5pZm9ybSBkb3NlIGluIGluaGVyZW50bHkgY29tcGxleCBmb29kcyBzdWNoIGFzIGEgY2hpY2tlbiBjYXJjYXNzIGlzLCBob3dldmVyLCBkaWZmaWN1bHQuIFRoZSBvYmplY3RpdmUgb2YgdGhpcyBzdHVkeSB3YXMgdG8gb2J0YWluIGRldGFpbGVkLCBoaWdoLXJlc29sdXRpb24gZG9zZSBkaXN0cmlidXRpb25zIG9mIGEgY2hpY2tlbiBjYXJjYXNzIGV4cG9zZWQgdG8gZS1iZWFtIG9yIFgtcmF5IGlycmFkaWF0aW9uIHVzaW5nIE1vbnRlIENhcmxvIHNpbXVsYXRpb24gYW5kIENvbXB1dGVyIFRvbW9ncmFwaHkgKENUKSB0ZWNobmlxdWVzLiBXZSBvYnRhaW5lZCBtdWx0aS1zbGljZWQgQ1QgZGF0YSBvZiBhIGZyb3plbiBjaGlja2VuIGNhcmNhc3MgdG8gZXh0cmFjdCBleGFjdCBwcm9kdWN0IGdlb21ldHJ5IGFuZCBkZW5zaXRpZXMgdXNpbmcgaW1hZ2UtcHJvY2Vzc2luZyBtZXRob2RzLiBUaGUgdHlwZSBvZiBzb3VyY2UgZW5lcmd5IGlucHV0IHNwZWN0cnVtIGFuZCBzb3VyY2Ugc2l6ZSB3ZXJlIGVudGVyZWQgaW50byB0aGUgTW9udGUgQ2FybG8gTi1QYXJ0aWNsZSByYWRpYXRpb24gdHJhbnNwb3J0IGNvZGUgKE1OQ1A1KSB0byBvYnRhaW4gZG9zZSBkaXN0cmlidXRpb25zIGluIHRoZSBwcm9kdWN0LiBGb3IgbG93IGVuZXJneSB0cmVhdG1lbnQgKDEuMzUgTWVWIGVsZWN0cm9ucywgVmFuIGRlIEdyYWFmZiBhY2NlbGVyYXRvciksIGRvc2UgYWJzb3JwdGlvbiBvY2N1cnJlZCB1cCB0byA1LTcgbW0gZGVlcCwgcmVzdWx0aW5nIGluIHN1cmZhY2UgaXJyYWRpYXRpb24gb2YgdGhlIGNhcmNhc3MuIEZvciBoaWdoIGVuZXJneSB0cmVhdG1lbnQgKDEwIE1lViwgTElOQUMsIGJvdHRvbSBvbmx5KSwgdGhlIGRvc2VzIHdpdGhpbiB0aGUgY2FyY2FzcyByb3NlIHVwIHRvIDEuMiB0aW1lcyB0aGUgaW5jaWRlbnQgZG9zZSB3aXRoIGluY3JlYXNpbmcgZGVwdGggYW5kIHJhcGlkbHkgZmVsbCB0byBsb3cgdmFsdWVzLiBUd28tc2lkZWQgKHRvcCBhbmQgYm90dG9tKSBpcnJhZGlhdGlvbiByZXN1bHRlZCBpbiBhIGRvc2UgdW5pZm9ybWl0eSByYXRpbyAoRG1heC9EbWluKSBvZiBhYm91dCAxLjYuIFR3by1zaWRlZCBYLXJheSBpcnJhZGlhdGlvbiBzaWduaWZpY2FudGx5IGltcHJvdmVkIHRoZSB1bmlmb3JtaXR5IHJhdGlvIGZyb20gMi41IHRvIDEuOC4gwqkgMjAwNiBFbHNldmllciBMdGQuIEFsbCByaWdodHMgcmVzZXJ2ZWQuIiwiaXNzdWUiOiIxIiwidm9sdW1lIjoiNzkifSwiaXNUZW1wb3JhcnkiOmZhbHNlfSx7ImlkIjoiMGUwZjY4Y2QtYjg4MS0zNTE1LWJkMjctNmMwOTE2NDFjMDk4IiwiaXRlbURhdGEiOnsidHlwZSI6ImFydGljbGUtam91cm5hbCIsImlkIjoiMGUwZjY4Y2QtYjg4MS0zNTE1LWJkMjctNmMwOTE2NDFjMDk4IiwidGl0bGUiOiJDRkQgbW9kZWxpbmcgb2YgaW5kdXN0cmlhbCBjb29saW5nIG9mIGxhcmdlIGJlZWYgY2FyY2Fzc2VzIiwiYXV0aG9yIjpbeyJmYW1pbHkiOiJLdWZmaSIsImdpdmVuIjoiS3Vtc2EgRC4iLCJwYXJzZS1uYW1lcyI6ZmFsc2UsImRyb3BwaW5nLXBhcnRpY2xlIjoiIiwibm9uLWRyb3BwaW5nLXBhcnRpY2xlIjoiIn0seyJmYW1pbHkiOiJEZWZyYWV5ZSIsImdpdmVuIjoiVGhpanMiLCJwYXJzZS1uYW1lcyI6ZmFsc2UsImRyb3BwaW5nLXBhcnRpY2xlIjoiIiwibm9uLWRyb3BwaW5nLXBhcnRpY2xlIjoiIn0seyJmYW1pbHkiOiJOaWNvbGFpIiwiZ2l2ZW4iOiJCYXJ0IE0uIiwicGFyc2UtbmFtZXMiOmZhbHNlLCJkcm9wcGluZy1wYXJ0aWNsZSI6IiIsIm5vbi1kcm9wcGluZy1wYXJ0aWNsZSI6IiJ9LHsiZmFtaWx5IjoiU21ldCIsImdpdmVuIjoiU3RlZmFhbiIsInBhcnNlLW5hbWVzIjpmYWxzZSwiZHJvcHBpbmctcGFydGljbGUiOiIiLCJub24tZHJvcHBpbmctcGFydGljbGUiOiJEZSJ9LHsiZmFtaWx5IjoiR2VlcmFlcmQiLCJnaXZlbiI6IkFubmVtaWUiLCJwYXJzZS1uYW1lcyI6ZmFsc2UsImRyb3BwaW5nLXBhcnRpY2xlIjoiIiwibm9uLWRyb3BwaW5nLXBhcnRpY2xlIjoiIn0seyJmYW1pbHkiOiJWZXJib3ZlbiIsImdpdmVuIjoiUGlldGVyIiwicGFyc2UtbmFtZXMiOmZhbHNlLCJkcm9wcGluZy1wYXJ0aWNsZSI6IiIsIm5vbi1kcm9wcGluZy1wYXJ0aWNsZSI6IiJ9XSwiY29udGFpbmVyLXRpdGxlIjoiSW50ZXJuYXRpb25hbCBKb3VybmFsIG9mIFJlZnJpZ2VyYXRpb24iLCJET0kiOiIxMC4xMDE2L2ouaWpyZWZyaWcuMjAxNi4wNi4wMTMiLCJJU1NOIjoiMDE0MDcwMDciLCJpc3N1ZWQiOnsiZGF0ZS1wYXJ0cyI6W1syMDE2LDksMV1dfSwicGFnZSI6IjMyNC0zMzkiLCJhYnN0cmFjdCI6IkEgY29tcHV0YXRpb25hbCBmbHVpZCBkeW5hbWljcyAoQ0ZEKSBtb2RlbCB3YXMgZGV2ZWxvcGVkIHRvIHByZWRpY3QgdGhlIGNoYW5nZXMgaW4gdGVtcGVyYXR1cmUgYW5kIHBIIGRpc3RyaWJ1dGlvbiBvZiBhIGJlZWYgY2FyY2FzcyBkdXJpbmcgY2hpbGxpbmcuIFRoZSBtb2RlbCB3YXMgc29sdmVkIHVzaW5nIHRoZSAzRCBnZW9tZXRyeSBvZiB0aGUgY2FyY2FzcyBzaWRlIG9idGFpbmVkIGJ5IGRpZ2l0YWwgc2Nhbm5pbmcgYW5kIGluY2x1ZGluZyBwb3N0LW1vcnRlbSByZWFjdGlvbiBraW5ldGljcy4gQ2FyY2FzcyB0ZW1wZXJhdHVyZXMgYXQgdmFyaW91cyBkZXB0aHMgYW5kIHNlY3Rpb25zIHdlcmUgbWVhc3VyZWQgZHVyaW5nIGEgY2hpbGxpbmcgZXhwZXJpbWVudCBvZiBhIHNpbmdsZSBjYXJjYXNzIGluIGNvbW1lcmNpYWwgY2hpbGxlciBjb25kaXRpb25zIGZvciBtb2RlbCB2YWxpZGF0aW9uLiBUaGUgdGVtcGVyYXR1cmUgcHJlZGljdGlvbnMgYWdyZWVkIHdpdGggdGhlIG1lYXN1cmVkIHRlbXBlcmF0dXJlIHByb2ZpbGVzIGF0IGRpZmZlcmVudCBwb3NpdGlvbnMgaW5zaWRlIHRoZSBjYXJjYXNzLCB3aXRoIGV4Y2VsbGVudCBwcmVkaWN0aW9uIGluIGRlZXAgcG9zaXRpb25zIG9mIHRoZSBoaW5kcXVhcnRlciBhcyBjb21wYXJlZCB0byBuZWFyIHN1cmZhY2UgcG9zaXRpb25zLiBUaGUgc2ltdWxhdGlvbnMgdW52ZWlsZWQgbGFyZ2UgZGlmZmVyZW5jZSBpbiBjb29saW5nIHJhdGVzIGFuZCBwSCBldm9sdXRpb24gYmV0d2VlbiBkaWZmZXJlbnQgcGFydHMgb2YgdGhlIGNhcmNhc3MgdGhhdCBjb3VsZCBsZWFkIHRvIGRpZmZlcmVuY2VzIGluIG1lYXQgcXVhbGl0eSBieSBoZWF0IHNob3J0ZW5pbmcuIFRoZSBtb2RlbCBjYW4gYmUgdXNlZCB0byBzdHVkeSB0aGUgZWZmZWN0IG9mIHJlbGV2YW50IGNvb2xpbmcgcGFyYW1ldGVycyBvbiB0aGUgcmF0ZSBhbmQgdW5pZm9ybWl0eSBvZiBjb29saW5nIGFuZCBtZWF0IHF1YWxpdHkuIiwicHVibGlzaGVyIjoiRWxzZXZpZXIgTHRkIiwidm9sdW1lIjoiNjkiLCJjb250YWluZXItdGl0bGUtc2hvcnQiOiIifSwiaXNUZW1wb3JhcnkiOmZhbHNlfV19"/>
          <w:id w:val="-1338758084"/>
          <w:placeholder>
            <w:docPart w:val="5B6C30B613A6C54FA2F944F6A2B4EFCB"/>
          </w:placeholder>
        </w:sdtPr>
        <w:sdtContent>
          <w:r w:rsidR="00A578C1" w:rsidRPr="00154C86">
            <w:rPr>
              <w:color w:val="000000"/>
            </w:rPr>
            <w:t>(Kim et al. 2007; Kuffi et al. 2016)</w:t>
          </w:r>
        </w:sdtContent>
      </w:sdt>
      <w:r w:rsidRPr="00154C86">
        <w:t xml:space="preserve">. </w:t>
      </w:r>
      <w:sdt>
        <w:sdtPr>
          <w:rPr>
            <w:color w:val="000000"/>
          </w:rPr>
          <w:tag w:val="MENDELEY_CITATION_v3_eyJjaXRhdGlvbklEIjoiTUVOREVMRVlfQ0lUQVRJT05fODI1YjRlZWMtNjkzNi00OTgwLTk3MzYtZmNkNTAyODJmNDk3IiwicHJvcGVydGllcyI6eyJub3RlSW5kZXgiOjB9LCJpc0VkaXRlZCI6ZmFsc2UsIm1hbnVhbE92ZXJyaWRlIjp7ImlzTWFudWFsbHlPdmVycmlkZGVuIjp0cnVlLCJjaXRlcHJvY1RleHQiOiIoS3VmZmkgZXQgYWwuIDIwMTYpIiwibWFudWFsT3ZlcnJpZGVUZXh0IjoiS3VmZmkgZXQgYWwuICgyMDE2KSJ9LCJjaXRhdGlvbkl0ZW1zIjpbeyJpZCI6IjBlMGY2OGNkLWI4ODEtMzUxNS1iZDI3LTZjMDkxNjQxYzA5OCIsIml0ZW1EYXRhIjp7InR5cGUiOiJhcnRpY2xlLWpvdXJuYWwiLCJpZCI6IjBlMGY2OGNkLWI4ODEtMzUxNS1iZDI3LTZjMDkxNjQxYzA5OCIsInRpdGxlIjoiQ0ZEIG1vZGVsaW5nIG9mIGluZHVzdHJpYWwgY29vbGluZyBvZiBsYXJnZSBiZWVmIGNhcmNhc3NlcyIsImF1dGhvciI6W3siZmFtaWx5IjoiS3VmZmkiLCJnaXZlbiI6Ikt1bXNhIEQuIiwicGFyc2UtbmFtZXMiOmZhbHNlLCJkcm9wcGluZy1wYXJ0aWNsZSI6IiIsIm5vbi1kcm9wcGluZy1wYXJ0aWNsZSI6IiJ9LHsiZmFtaWx5IjoiRGVmcmFleWUiLCJnaXZlbiI6IlRoaWpzIiwicGFyc2UtbmFtZXMiOmZhbHNlLCJkcm9wcGluZy1wYXJ0aWNsZSI6IiIsIm5vbi1kcm9wcGluZy1wYXJ0aWNsZSI6IiJ9LHsiZmFtaWx5IjoiTmljb2xhaSIsImdpdmVuIjoiQmFydCBNLiIsInBhcnNlLW5hbWVzIjpmYWxzZSwiZHJvcHBpbmctcGFydGljbGUiOiIiLCJub24tZHJvcHBpbmctcGFydGljbGUiOiIifSx7ImZhbWlseSI6IlNtZXQiLCJnaXZlbiI6IlN0ZWZhYW4iLCJwYXJzZS1uYW1lcyI6ZmFsc2UsImRyb3BwaW5nLXBhcnRpY2xlIjoiIiwibm9uLWRyb3BwaW5nLXBhcnRpY2xlIjoiRGUifSx7ImZhbWlseSI6IkdlZXJhZXJkIiwiZ2l2ZW4iOiJBbm5lbWllIiwicGFyc2UtbmFtZXMiOmZhbHNlLCJkcm9wcGluZy1wYXJ0aWNsZSI6IiIsIm5vbi1kcm9wcGluZy1wYXJ0aWNsZSI6IiJ9LHsiZmFtaWx5IjoiVmVyYm92ZW4iLCJnaXZlbiI6IlBpZXRlciIsInBhcnNlLW5hbWVzIjpmYWxzZSwiZHJvcHBpbmctcGFydGljbGUiOiIiLCJub24tZHJvcHBpbmctcGFydGljbGUiOiIifV0sImNvbnRhaW5lci10aXRsZSI6IkludGVybmF0aW9uYWwgSm91cm5hbCBvZiBSZWZyaWdlcmF0aW9uIiwiRE9JIjoiMTAuMTAxNi9qLmlqcmVmcmlnLjIwMTYuMDYuMDEzIiwiSVNTTiI6IjAxNDA3MDA3IiwiaXNzdWVkIjp7ImRhdGUtcGFydHMiOltbMjAxNiw5LDFdXX0sInBhZ2UiOiIzMjQtMzM5IiwiYWJzdHJhY3QiOiJBIGNvbXB1dGF0aW9uYWwgZmx1aWQgZHluYW1pY3MgKENGRCkgbW9kZWwgd2FzIGRldmVsb3BlZCB0byBwcmVkaWN0IHRoZSBjaGFuZ2VzIGluIHRlbXBlcmF0dXJlIGFuZCBwSCBkaXN0cmlidXRpb24gb2YgYSBiZWVmIGNhcmNhc3MgZHVyaW5nIGNoaWxsaW5nLiBUaGUgbW9kZWwgd2FzIHNvbHZlZCB1c2luZyB0aGUgM0QgZ2VvbWV0cnkgb2YgdGhlIGNhcmNhc3Mgc2lkZSBvYnRhaW5lZCBieSBkaWdpdGFsIHNjYW5uaW5nIGFuZCBpbmNsdWRpbmcgcG9zdC1tb3J0ZW0gcmVhY3Rpb24ga2luZXRpY3MuIENhcmNhc3MgdGVtcGVyYXR1cmVzIGF0IHZhcmlvdXMgZGVwdGhzIGFuZCBzZWN0aW9ucyB3ZXJlIG1lYXN1cmVkIGR1cmluZyBhIGNoaWxsaW5nIGV4cGVyaW1lbnQgb2YgYSBzaW5nbGUgY2FyY2FzcyBpbiBjb21tZXJjaWFsIGNoaWxsZXIgY29uZGl0aW9ucyBmb3IgbW9kZWwgdmFsaWRhdGlvbi4gVGhlIHRlbXBlcmF0dXJlIHByZWRpY3Rpb25zIGFncmVlZCB3aXRoIHRoZSBtZWFzdXJlZCB0ZW1wZXJhdHVyZSBwcm9maWxlcyBhdCBkaWZmZXJlbnQgcG9zaXRpb25zIGluc2lkZSB0aGUgY2FyY2Fzcywgd2l0aCBleGNlbGxlbnQgcHJlZGljdGlvbiBpbiBkZWVwIHBvc2l0aW9ucyBvZiB0aGUgaGluZHF1YXJ0ZXIgYXMgY29tcGFyZWQgdG8gbmVhciBzdXJmYWNlIHBvc2l0aW9ucy4gVGhlIHNpbXVsYXRpb25zIHVudmVpbGVkIGxhcmdlIGRpZmZlcmVuY2UgaW4gY29vbGluZyByYXRlcyBhbmQgcEggZXZvbHV0aW9uIGJldHdlZW4gZGlmZmVyZW50IHBhcnRzIG9mIHRoZSBjYXJjYXNzIHRoYXQgY291bGQgbGVhZCB0byBkaWZmZXJlbmNlcyBpbiBtZWF0IHF1YWxpdHkgYnkgaGVhdCBzaG9ydGVuaW5nLiBUaGUgbW9kZWwgY2FuIGJlIHVzZWQgdG8gc3R1ZHkgdGhlIGVmZmVjdCBvZiByZWxldmFudCBjb29saW5nIHBhcmFtZXRlcnMgb24gdGhlIHJhdGUgYW5kIHVuaWZvcm1pdHkgb2YgY29vbGluZyBhbmQgbWVhdCBxdWFsaXR5LiIsInB1Ymxpc2hlciI6IkVsc2V2aWVyIEx0ZCIsInZvbHVtZSI6IjY5IiwiY29udGFpbmVyLXRpdGxlLXNob3J0IjoiIn0sImlzVGVtcG9yYXJ5IjpmYWxzZX1dfQ=="/>
          <w:id w:val="803437123"/>
          <w:placeholder>
            <w:docPart w:val="5B6C30B613A6C54FA2F944F6A2B4EFCB"/>
          </w:placeholder>
        </w:sdtPr>
        <w:sdtContent>
          <w:r w:rsidR="00A578C1" w:rsidRPr="00154C86">
            <w:rPr>
              <w:color w:val="000000"/>
            </w:rPr>
            <w:t>Kuffi et al. (2016)</w:t>
          </w:r>
        </w:sdtContent>
      </w:sdt>
      <w:r w:rsidRPr="00154C86">
        <w:rPr>
          <w:color w:val="000000"/>
        </w:rPr>
        <w:t xml:space="preserve"> developed a computational fluid </w:t>
      </w:r>
      <w:r w:rsidRPr="00154C86">
        <w:rPr>
          <w:color w:val="000000"/>
          <w:lang w:eastAsia="zh-CN"/>
        </w:rPr>
        <w:t>dynamics</w:t>
      </w:r>
      <w:r w:rsidRPr="00154C86">
        <w:rPr>
          <w:color w:val="000000"/>
        </w:rPr>
        <w:t xml:space="preserve"> (CFD) model to predict the temperature and pH changes in the beef carcass during the chilling process. A 3-D scanned geometry of the carcass obtained from a </w:t>
      </w:r>
      <w:r w:rsidRPr="00154C86">
        <w:rPr>
          <w:color w:val="000000"/>
          <w:lang w:eastAsia="zh-CN"/>
        </w:rPr>
        <w:t>high-resolution</w:t>
      </w:r>
      <w:r w:rsidRPr="00154C86">
        <w:rPr>
          <w:color w:val="000000"/>
        </w:rPr>
        <w:t xml:space="preserve"> 3-D laser scanning system was used in the model. The results obtained from the simulations were in good agreement with the experimental results attributed to the detailed 3-D geometry of the carcass. </w:t>
      </w:r>
      <w:sdt>
        <w:sdtPr>
          <w:rPr>
            <w:color w:val="000000"/>
          </w:rPr>
          <w:tag w:val="MENDELEY_CITATION_v3_eyJjaXRhdGlvbklEIjoiTUVOREVMRVlfQ0lUQVRJT05fMThmMzI1NTItODE2OS00ZDQ3LTlmNzEtODBjMzZkOWU3Y2U3IiwicHJvcGVydGllcyI6eyJub3RlSW5kZXgiOjB9LCJpc0VkaXRlZCI6ZmFsc2UsIm1hbnVhbE92ZXJyaWRlIjp7ImlzTWFudWFsbHlPdmVycmlkZGVuIjp0cnVlLCJjaXRlcHJvY1RleHQiOiIoWmhhbmcgZXQgYWwuIDIwMjApIiwibWFudWFsT3ZlcnJpZGVUZXh0IjoiUi4gWmhhbmcgZXQgYWwuICgyMDIwKSJ9LCJjaXRhdGlvbkl0ZW1zIjpbeyJpZCI6IjgwNGRmZWM5LTA0NDQtMzI5OC04YzZhLTZkMzA5NDQwNGFmYyIsIml0ZW1EYXRhIjp7InR5cGUiOiJhcnRpY2xlLWpvdXJuYWwiLCJpZCI6IjgwNGRmZWM5LTA0NDQtMzI5OC04YzZhLTZkMzA5NDQwNGFmYyIsInRpdGxlIjoiSW1wcm92ZWQgYWNjdXJhY3kgb2YgcmFkaW8gZnJlcXVlbmN5IChSRikgaGVhdGluZyBzaW11bGF0aW9ucyB1c2luZyAzRCBzY2FubmluZyB0ZWNobmlxdWVzIGZvciBpcnJlZ3VsYXItc2hhcGUgZm9vZCIsImF1dGhvciI6W3siZmFtaWx5IjoiWmhhbmciLCJnaXZlbiI6IlJ1eWkiLCJwYXJzZS1uYW1lcyI6ZmFsc2UsImRyb3BwaW5nLXBhcnRpY2xlIjoiIiwibm9uLWRyb3BwaW5nLXBhcnRpY2xlIjoiIn0seyJmYW1pbHkiOiJMaSIsImdpdmVuIjoiRmVuZyIsInBhcnNlLW5hbWVzIjpmYWxzZSwiZHJvcHBpbmctcGFydGljbGUiOiIiLCJub24tZHJvcHBpbmctcGFydGljbGUiOiIifSx7ImZhbWlseSI6IlRhbmciLCJnaXZlbiI6Ikp1bWluZyIsInBhcnNlLW5hbWVzIjpmYWxzZSwiZHJvcHBpbmctcGFydGljbGUiOiIiLCJub24tZHJvcHBpbmctcGFydGljbGUiOiIifSx7ImZhbWlseSI6IktvcmFsIiwiZ2l2ZW4iOiJUb255IiwicGFyc2UtbmFtZXMiOmZhbHNlLCJkcm9wcGluZy1wYXJ0aWNsZSI6IiIsIm5vbi1kcm9wcGluZy1wYXJ0aWNsZSI6IiJ9LHsiZmFtaWx5IjoiSmlhbyIsImdpdmVuIjoiWWFuZyIsInBhcnNlLW5hbWVzIjpmYWxzZSwiZHJvcHBpbmctcGFydGljbGUiOiIiLCJub24tZHJvcHBpbmctcGFydGljbGUiOiIifV0sImNvbnRhaW5lci10aXRsZSI6IkxXVC0gRm9vZCBTY2llbmNlIGFuZCBUZWNobm9sb2d5IiwiRE9JIjoiMTAuMTAxNi9qLmx3dC4yMDE5LjEwODk1MSIsIklTU04iOiIwMDIzNjQzOCIsImlzc3VlZCI6eyJkYXRlLXBhcnRzIjpbWzIwMjAsMywxXV19LCJhYnN0cmFjdCI6Ik1hbnkgZm9vZCBwcm9kdWN0cyBoYXZlIGlycmVndWxhciBzaGFwZXMgYW5kIHRoZWlyIGdlb21ldHJpZXMgYXJlIGRpZmZpY3VsdCB0byBjcmVhdGUgZm9yIGNvbXB1dGVyIHNpbXVsYXRpb24gcHVycG9zZXMuIFRocmVlLWRpbWVuc2lvbmFsIHNjYW5uaW5nIHRlY2huaXF1ZXMgY291bGQgYmUgdXRpbGl6ZWQgaW4gdGhlIGZvb2QgaW5kdXN0cnkgdG8gb3ZlcmNvbWUgdGhpcyBpc3N1ZS4gSW4gdGhpcyBzdHVkeSwgcG90YXRvZXMsIGNhcnJvdHMgYW5kIGdpbmdlciByb290cyB3ZXJlIHNlbGVjdGVkIGFzIHJlcHJlc2VudGF0aXZlIHZlZ2V0YWJsZXMgYW5kIHN1YmplY3RlZCB0byBSRiBoZWF0aW5nIHRvIG9idGFpbiB0aGVpciBoZWF0aW5nIHBhdHRlcm4uIEF0IHRoZSBtZWFudGltZSwgdGhlIHByb2Nlc3NlcyB3ZXJlIHNpbXVsYXRlZCB3aXRoIHRoZSBDT01TT0wgTXVsdGlwaHlzaWNzwq4gc29mdHdhcmUgcGFja2FnZSB3aXRoIGJvdGggYW4gaW1wb3J0ZWQgM0Qgc2Nhbm5lZCAmIHJlY29uc3RydWN0ZWQgZ2VvbWV0cnkgYW5kIGEgc2ltaWxhciByZWd1bGFyLXNoYXBlZCBnZW9tZXRyeSwgd2hpY2ggd2FzIGNsb3NlIHRvIHRoZSBvcmlnaW5hbCBzaGFwZSBvZiB0aGUgdmFyaW91cyBmb29kIHNhbXBsZXMgZm9yIGNvbXBhcmlzb24uIFJlc3VsdHMgc2hvd2VkIHRoYXQgY29tcHV0ZXIgc2ltdWxhdGlvbiB3aXRoIGdlb21ldHJ5IG9idGFpbmVkIGJ5IHVzaW5nIDNEIHNjYW5uaW5nIGNvdWxkIGFjY3VyYXRlbHkgcmVwcm9kdWNlIHRoZSBleHBlcmltZW50YWwgcmVzdWx0cyBmb3IgdGhlIGhvdC9jb2xkIHNwb3QgbG9jYXRpb25zIGFuZCB0ZW1wZXJhdHVyZSB2YWx1ZXMuIEZvciB0aGUgcG90YXRvIHNhbXBsZXMsIHRoZSBtYXhpbXVtIHRlbXBlcmF0dXJlIGRpZmZlcmVuY2UgYmV0d2VlbiBleHBlcmltZW50IGFuZCByZWFsLXNoYXBlIHNpbXVsYXRlZCB0ZW1wZXJhdHVyZSBvbiB0aGUgcG90YXRvIHN1cmZhY2Ugd2FzIDEuOCDCsEMsIGFuZCB0aGUgdGVtcGVyYXR1cmUgZGlmZmVyZW5jZSBmcm9tIHJlZ3VsYXItc2hhcGVkIHNpbXVsYXRlZCBnZW9tZXRyeSB3YXMgNC45IMKwQyBhZnRlciA0MCBtaW4gb2YgUkYgaGVhdGluZy4gVGhlIGNhcnJvdCBhbmQgR2luZ2VyIHNhbXBsZXMgc2hvd2VkIHNpbWlsYXIgcmVzdWx0cy4gSW4gZ2VuZXJhbCwgdGhlIG1vZGVsIHdpdGggM0Qgc2Nhbm5lZCBnZW9tZXRyeSBwcm92aWRlZCBhbiBhY2N1cmF0ZSBwcmVkaWN0aW9uIHdpdGggYW4gYWNjdXJhY3kgPjk1JS4gVGh1cywgdXNpbmcgM0Qgc2Nhbm5pbmcgY3JlYXRlZCBnZW9tZXRyeSBoYXMgcG90ZW50aWFsIGFkdmFudGFnZXMgaW4gbWFueSBmb29kIHByb2Nlc3Npbmcgc2ltdWxhdGlvbnMgZHVlIHRvIGl0cyBpbXByb3ZlZCBwcmVkaWN0aW9uIGFjY3VyYWN5LiBJbmR1c3RyaWFsIHJlbGV2YW5jZTogVGhlIDNEIHNjYW5uaW5nIHRlY2huaXF1ZSBpcyBjb252ZW5pZW50IHRvIHVzZSBmb3IgY29tcGxpY2F0ZWQgaXJyZWd1bGFyLXNoYXBlIGdlb21ldHJ5IHJlY29uc3RydWN0aW9ucy4gSW1wb3J0aW5nIHRoZSAzRCBzY2FubmVkIGdlb21ldHJ5IGludG8gYSBidWlsdC11cCBSRiBoZWF0aW5nIG1vZGVsIGNvdWxkIGFjY3VyYXRlbHkgcHJlZGljdCB0aGUgdGVtcGVyYXR1cmUgZGlzdHJpYnV0aW9uIG9mIGlycmVndWxhci1zaGFwZWQgdmVnZXRhYmxlcyBkdXJpbmcgUkYgaGVhdGluZy4gVGhpcyBtZXRob2QgY291bGQgYmUgYWRvcHRlZCBieSB0aGUgZm9vZCBwcm9jZXNzaW5nIGluZHVzdHJ5IGZvciBhIHZpcnR1YWwgc2NhbGVkLXVwIGNvbnRpbnVvdXMgZm9vZCBwcm9jZXNzaW5nIGRlc2lnbiwgZXNwZWNpYWxseSBmb3IgbGFyZ2UgcGllY2VzIG9mIG1hdGVyaWFscyB3aXRoIGNvbXBsZXggZ2VvbWV0cmllcy4iLCJwdWJsaXNoZXIiOiJBY2FkZW1pYyBQcmVzcyIsInZvbHVtZSI6IjEyMSIsImNvbnRhaW5lci10aXRsZS1zaG9ydCI6IiJ9LCJpc1RlbXBvcmFyeSI6ZmFsc2V9XX0="/>
          <w:id w:val="-1593005593"/>
          <w:placeholder>
            <w:docPart w:val="5B6C30B613A6C54FA2F944F6A2B4EFCB"/>
          </w:placeholder>
        </w:sdtPr>
        <w:sdtContent>
          <w:r w:rsidR="00A578C1" w:rsidRPr="00154C86">
            <w:rPr>
              <w:color w:val="000000"/>
            </w:rPr>
            <w:t>R. Zhang et al. (2020)</w:t>
          </w:r>
        </w:sdtContent>
      </w:sdt>
      <w:r w:rsidRPr="00154C86">
        <w:t xml:space="preserve"> used the 3-D scanning approach to scan the irregular geometry of potato, carrots, and ginger </w:t>
      </w:r>
      <w:r w:rsidR="00E46ACD" w:rsidRPr="00154C86">
        <w:t>root</w:t>
      </w:r>
      <w:r w:rsidR="000A1E6E" w:rsidRPr="00154C86">
        <w:t xml:space="preserve"> food products</w:t>
      </w:r>
      <w:r w:rsidRPr="00154C86">
        <w:t xml:space="preserve">. These irregular geometries were created with CAD software </w:t>
      </w:r>
      <w:r w:rsidRPr="00154C86">
        <w:lastRenderedPageBreak/>
        <w:t xml:space="preserve">and eventually imported into finite element method software (i.e., COMSOL) for the RF heating simulations. The models using 3-D scanned geometry showed improved temperature prediction accuracy than those using regular-shaped geometry (from ~91% to ~95%) based on seven predefined locations, which showed the great potential of the 3-D scanning approach. The successes in applying 3-D scanned geometry to improve modeling accuracy </w:t>
      </w:r>
      <w:r w:rsidRPr="00154C86">
        <w:rPr>
          <w:lang w:eastAsia="zh-CN"/>
        </w:rPr>
        <w:t>indicate</w:t>
      </w:r>
      <w:r w:rsidRPr="00154C86">
        <w:t xml:space="preserve"> the potential of </w:t>
      </w:r>
      <w:r w:rsidR="000A1E6E" w:rsidRPr="00154C86">
        <w:t>enhancing</w:t>
      </w:r>
      <w:r w:rsidRPr="00154C86">
        <w:t xml:space="preserve"> microwave modeling accuracy using 3-D scanning technology. </w:t>
      </w:r>
    </w:p>
    <w:p w14:paraId="528A3AB5" w14:textId="77777777" w:rsidR="0033261D" w:rsidRPr="00154C86" w:rsidRDefault="0033261D" w:rsidP="0033261D">
      <w:r w:rsidRPr="00154C86">
        <w:t>The objectives of this study were to:</w:t>
      </w:r>
    </w:p>
    <w:p w14:paraId="1BFB17E2" w14:textId="3DD8DE08" w:rsidR="0033261D" w:rsidRPr="00154C86" w:rsidRDefault="00754B50" w:rsidP="0033261D">
      <w:pPr>
        <w:pStyle w:val="ListParagraph"/>
        <w:numPr>
          <w:ilvl w:val="0"/>
          <w:numId w:val="3"/>
        </w:numPr>
      </w:pPr>
      <w:r w:rsidRPr="00154C86">
        <w:t xml:space="preserve">to </w:t>
      </w:r>
      <w:r w:rsidR="0033261D" w:rsidRPr="00154C86">
        <w:t xml:space="preserve">develop a 3-D scanning approach to characterize the oven cavity geometry for modeling the solid-state microwave heating </w:t>
      </w:r>
      <w:proofErr w:type="gramStart"/>
      <w:r w:rsidR="0033261D" w:rsidRPr="00154C86">
        <w:t>process;</w:t>
      </w:r>
      <w:proofErr w:type="gramEnd"/>
    </w:p>
    <w:p w14:paraId="0AD002AF" w14:textId="51DC68AA" w:rsidR="0033261D" w:rsidRPr="00154C86" w:rsidRDefault="00754B50" w:rsidP="0033261D">
      <w:pPr>
        <w:pStyle w:val="ListParagraph"/>
        <w:numPr>
          <w:ilvl w:val="0"/>
          <w:numId w:val="3"/>
        </w:numPr>
      </w:pPr>
      <w:r w:rsidRPr="00154C86">
        <w:rPr>
          <w:lang w:eastAsia="zh-CN"/>
        </w:rPr>
        <w:t xml:space="preserve">to </w:t>
      </w:r>
      <w:r w:rsidR="0033261D" w:rsidRPr="00154C86">
        <w:rPr>
          <w:lang w:eastAsia="zh-CN"/>
        </w:rPr>
        <w:t>d</w:t>
      </w:r>
      <w:r w:rsidR="0033261D" w:rsidRPr="00154C86">
        <w:t xml:space="preserve">evelop a </w:t>
      </w:r>
      <w:r w:rsidR="0033261D" w:rsidRPr="00154C86">
        <w:rPr>
          <w:lang w:eastAsia="zh-CN"/>
        </w:rPr>
        <w:t>quantitative</w:t>
      </w:r>
      <w:r w:rsidR="0033261D" w:rsidRPr="00154C86">
        <w:t xml:space="preserve"> approach to evaluate the modeling accuracy of the heating </w:t>
      </w:r>
      <w:proofErr w:type="gramStart"/>
      <w:r w:rsidR="0033261D" w:rsidRPr="00154C86">
        <w:t>patterns;</w:t>
      </w:r>
      <w:proofErr w:type="gramEnd"/>
      <w:r w:rsidR="0033261D" w:rsidRPr="00154C86">
        <w:t xml:space="preserve"> </w:t>
      </w:r>
    </w:p>
    <w:p w14:paraId="6903B549" w14:textId="7AA6C296" w:rsidR="0033261D" w:rsidRPr="00154C86" w:rsidRDefault="00754B50" w:rsidP="0033261D">
      <w:pPr>
        <w:pStyle w:val="ListParagraph"/>
        <w:numPr>
          <w:ilvl w:val="0"/>
          <w:numId w:val="3"/>
        </w:numPr>
      </w:pPr>
      <w:r w:rsidRPr="00154C86">
        <w:t xml:space="preserve">to </w:t>
      </w:r>
      <w:r w:rsidR="0033261D" w:rsidRPr="00154C86">
        <w:t>compare the modeling accuracy among models using simple-box, manually measured, and 3-</w:t>
      </w:r>
      <w:r w:rsidR="0033261D" w:rsidRPr="00154C86">
        <w:rPr>
          <w:lang w:eastAsia="zh-CN"/>
        </w:rPr>
        <w:t xml:space="preserve">D scanned </w:t>
      </w:r>
      <w:r w:rsidR="0033261D" w:rsidRPr="00154C86">
        <w:t xml:space="preserve">oven cavity geometries. </w:t>
      </w:r>
    </w:p>
    <w:p w14:paraId="1965AF72" w14:textId="441B278F" w:rsidR="00914943" w:rsidRPr="00154C86" w:rsidRDefault="00914943" w:rsidP="000012FB">
      <w:pPr>
        <w:pStyle w:val="Heading2"/>
        <w:rPr>
          <w:rFonts w:cs="Times New Roman"/>
        </w:rPr>
      </w:pPr>
      <w:bookmarkStart w:id="9" w:name="_Toc139748257"/>
      <w:r w:rsidRPr="00154C86">
        <w:rPr>
          <w:rFonts w:cs="Times New Roman"/>
        </w:rPr>
        <w:t>Materials and Methods</w:t>
      </w:r>
      <w:bookmarkEnd w:id="9"/>
    </w:p>
    <w:p w14:paraId="6CCFB95F" w14:textId="62C84F34" w:rsidR="00DB6B88" w:rsidRPr="00154C86" w:rsidRDefault="00DB6B88" w:rsidP="00DB6B88">
      <w:pPr>
        <w:pStyle w:val="Heading3"/>
        <w:rPr>
          <w:rFonts w:cs="Times New Roman"/>
        </w:rPr>
      </w:pPr>
      <w:bookmarkStart w:id="10" w:name="_Toc139748258"/>
      <w:r w:rsidRPr="00154C86">
        <w:rPr>
          <w:rFonts w:cs="Times New Roman"/>
        </w:rPr>
        <w:t>Model Development</w:t>
      </w:r>
      <w:bookmarkEnd w:id="10"/>
    </w:p>
    <w:p w14:paraId="758410DB" w14:textId="51053B94" w:rsidR="00DB6B88" w:rsidRPr="00154C86" w:rsidRDefault="00DB6B88" w:rsidP="00330B81">
      <w:pPr>
        <w:pStyle w:val="Heading4"/>
        <w:rPr>
          <w:rFonts w:cs="Times New Roman"/>
        </w:rPr>
      </w:pPr>
      <w:bookmarkStart w:id="11" w:name="_Toc139748259"/>
      <w:r w:rsidRPr="00154C86">
        <w:rPr>
          <w:rFonts w:cs="Times New Roman"/>
        </w:rPr>
        <w:t>Microwave system and model geometry</w:t>
      </w:r>
      <w:bookmarkEnd w:id="11"/>
    </w:p>
    <w:p w14:paraId="7F82D9E4" w14:textId="535BECA2" w:rsidR="00DB6B88" w:rsidRPr="00154C86" w:rsidRDefault="00DB6B88" w:rsidP="00DB6B88">
      <w:r w:rsidRPr="00154C86">
        <w:t xml:space="preserve">A fabricated multiport solid-state microwave system was used in this study. The microwave system was composed of a solid-state microwave generator (PA-2400-2500 MHz-200 W-4, </w:t>
      </w:r>
      <w:proofErr w:type="spellStart"/>
      <w:r w:rsidRPr="00154C86">
        <w:t>Junze</w:t>
      </w:r>
      <w:proofErr w:type="spellEnd"/>
      <w:r w:rsidRPr="00154C86">
        <w:t xml:space="preserve"> Technology, China), four coaxial cables connected to four waveguides (CWR340 </w:t>
      </w:r>
      <w:proofErr w:type="spellStart"/>
      <w:r w:rsidRPr="00154C86">
        <w:t>CentricRF</w:t>
      </w:r>
      <w:proofErr w:type="spellEnd"/>
      <w:r w:rsidRPr="00154C86">
        <w:t>) through four launcher ports, and a commercial microwave oven cavity (Panasonic Model NN-SN936W) without the original magneton or waveguide</w:t>
      </w:r>
      <w:r w:rsidRPr="00154C86">
        <w:rPr>
          <w:lang w:eastAsia="zh-CN"/>
        </w:rPr>
        <w:t>, as shown</w:t>
      </w:r>
      <w:r w:rsidRPr="00154C86">
        <w:t xml:space="preserve"> in Figure </w:t>
      </w:r>
      <w:r w:rsidR="006954BA" w:rsidRPr="00154C86">
        <w:t>2.</w:t>
      </w:r>
      <w:r w:rsidRPr="00154C86">
        <w:t>1. The multiport solid-state microwave system can accurately control the microwave frequency</w:t>
      </w:r>
      <w:r w:rsidR="00001CBD" w:rsidRPr="00154C86">
        <w:t xml:space="preserve"> </w:t>
      </w:r>
      <w:r w:rsidR="00A10234" w:rsidRPr="00154C86">
        <w:t>up to</w:t>
      </w:r>
      <w:r w:rsidR="00001CBD" w:rsidRPr="00154C86">
        <w:t xml:space="preserve"> </w:t>
      </w:r>
      <w:r w:rsidR="00001CBD" w:rsidRPr="00154C86">
        <w:lastRenderedPageBreak/>
        <w:t>0.1 MHz</w:t>
      </w:r>
      <w:r w:rsidRPr="00154C86">
        <w:t xml:space="preserve"> between 2.40 and 2.50 GHz</w:t>
      </w:r>
      <w:r w:rsidR="00010DAE" w:rsidRPr="00154C86">
        <w:t xml:space="preserve"> up to 0.1 MHz</w:t>
      </w:r>
      <w:r w:rsidR="003A0B08" w:rsidRPr="00154C86">
        <w:t xml:space="preserve"> </w:t>
      </w:r>
      <w:sdt>
        <w:sdtPr>
          <w:rPr>
            <w:color w:val="000000"/>
          </w:rPr>
          <w:tag w:val="MENDELEY_CITATION_v3_eyJjaXRhdGlvbklEIjoiTUVOREVMRVlfQ0lUQVRJT05fODI5ZWUxMzktZTQ0Ny00OTA4LTlkZWUtMTUyYjBlNGVhMjMyIiwicHJvcGVydGllcyI6eyJub3RlSW5kZXgiOjB9LCJpc0VkaXRlZCI6ZmFsc2UsIm1hbnVhbE92ZXJyaWRlIjp7ImlzTWFudWFsbHlPdmVycmlkZGVuIjp0cnVlLCJjaXRlcHJvY1RleHQiOiIoWmhvdSwgVGFuZywgZXQgYWwuIDIwMjMpIiwibWFudWFsT3ZlcnJpZGVUZXh0IjoiKFpob3UgZXQgYWwuIDIwMjMpIn0sImNpdGF0aW9uSXRlbXMiOlt7ImlkIjoiZTY0ZWFmNjMtZTk4ZS0zNzcyLTliZWQtNzg0MzYxNjg5YTNmIiwiaXRlbURhdGEiOnsidHlwZSI6ImFydGljbGUtam91cm5hbCIsImlkIjoiZTY0ZWFmNjMtZTk4ZS0zNzcyLTliZWQtNzg0MzYxNjg5YTNmIiwidGl0bGUiOiJNaWNyb3dhdmUgaGVhdGluZyBiYXNlZCBvbiBzb2xpZC1zdGF0ZSBnZW5lcmF0b3JzOiBOZXcgaW5zaWdodHMgaW50byBoZWF0aW5nIHBhdHRlcm4sIHVuaWZvcm1pdHksIGFuZCBlbmVyZ3kgYWJzb3JwdGlvbiBpbiBmb29kcyIsImF1dGhvciI6W3siZmFtaWx5IjoiWmhvdSIsImdpdmVuIjoiWHUiLCJwYXJzZS1uYW1lcyI6ZmFsc2UsImRyb3BwaW5nLXBhcnRpY2xlIjoiIiwibm9uLWRyb3BwaW5nLXBhcnRpY2xlIjoiIn0seyJmYW1pbHkiOiJUYW5nIiwiZ2l2ZW4iOiJaaG9uZ3dlaSIsInBhcnNlLW5hbWVzIjpmYWxzZSwiZHJvcHBpbmctcGFydGljbGUiOiIiLCJub24tZHJvcHBpbmctcGFydGljbGUiOiIifSx7ImZhbWlseSI6IlBlZHJvdyIsImdpdmVuIjoiUGF0cmljayBELiIsInBhcnNlLW5hbWVzIjpmYWxzZSwiZHJvcHBpbmctcGFydGljbGUiOiIiLCJub24tZHJvcHBpbmctcGFydGljbGUiOiIifSx7ImZhbWlseSI6IlNhYmxhbmkiLCJnaXZlbiI6IlNoeWFtIFMuIiwicGFyc2UtbmFtZXMiOmZhbHNlLCJkcm9wcGluZy1wYXJ0aWNsZSI6IiIsIm5vbi1kcm9wcGluZy1wYXJ0aWNsZSI6IiJ9LHsiZmFtaWx5IjoiVGFuZyIsImdpdmVuIjoiSnVtaW5nIiwicGFyc2UtbmFtZXMiOmZhbHNlLCJkcm9wcGluZy1wYXJ0aWNsZSI6IiIsIm5vbi1kcm9wcGluZy1wYXJ0aWNsZSI6IiJ9XSwiY29udGFpbmVyLXRpdGxlIjoiSm91cm5hbCBvZiBGb29kIEVuZ2luZWVyaW5nIiwiY29udGFpbmVyLXRpdGxlLXNob3J0IjoiSiBGb29kIEVuZyIsIkRPSSI6IjEwLjEwMTYvai5qZm9vZGVuZy4yMDIzLjExMTY1MCIsIklTU04iOiIwMjYwODc3NCIsImlzc3VlZCI6eyJkYXRlLXBhcnRzIjpbWzIwMjMsMTEsMV1dfSwiYWJzdHJhY3QiOiJNaWNyb3dhdmUgKE1XKSBvdmVucywgcG93ZXJlZCBieSB0cmFkaXRpb25hbCBtYWduZXRyb25zLCBvZnRlbiBwcm9kdWNlIHVucHJlZGljdGFibGUgaGVhdGluZyBwYXR0ZXJucyBpbiBmb29kcyBkdWUgdG8gdGhlaXIgd2lkZSBhbmQgcmFuZG9tIGZyZXF1ZW5jeSBzcGVjdHJ1bS4gVGhpcyBzdHVkeSBpbnZlc3RpZ2F0ZWQgdGhlIHBvdGVudGlhbCBvZiBzb2xpZC1zdGF0ZSAoU1MpIE1XIGdlbmVyYXRvcnMgdG8gb3ZlcmNvbWUgdGhpcyBsaW1pdGF0aW9uLiBUaGUgZnJlcXVlbmN5IHNwZWN0cmEgb2YgdGhlIFNTIGdlbmVyYXRvciB3ZXJlIG1lYXN1cmVkLCBjb21wdXRlciBzaW11bGF0aW9uIGFuZCBleHBlcmltZW50YWwgbWV0aG9kcyB3ZXJlIHVzZWQgdG8gYW5hbHl6ZSB0aGUgc3RhbmRpbmcgd2F2ZSBhbmQgaGVhdGluZyBwYXR0ZXJucyB3aXRoaW4gZm9vZHMuIFRoZSBpbmZsdWVuY2Ugb2YgU1Mgb3BlcmF0aW5nIGZyZXF1ZW5jeSBvbiBNVyBwb3dlciByZWZsZWN0aW9uIGFuZCBoZWF0aW5nIHVuaWZvcm1pdHkgd2FzIGFsc28gZXhhbWluZWQuIFRoZSByZXN1bHRzIHNob3cgdGhhdCB0aGUgU1MgZ2VuZXJhdG9yJ3Mgb3BlcmF0aW5nIGZyZXF1ZW5jeSBiYW5kd2lkdGggd2FzIGxlc3MgdGhhbiAwLjEgTUh6LCBhcHByb3hpbWF0ZWx5IDEvNTAwdGggdGhhdCBvZiBtYWduZXRyb25zLiBUaGlzIG5hcnJvdyBhbmQgc3RhYmxlIGJhbmR3aWR0aCBlbmFibGVkIHRoZSBTUy1wb3dlcmVkIGNhdml0eSB0byBzdXBwb3J0IGEgc2luZ2xlIHN0YW5kaW5nIHdhdmUgcGF0dGVybiAobW9kZSksIHJlc3VsdGluZyBpbiBzdGFibGUgYW5kIHByZWRpY3RhYmxlIGhlYXRpbmcgcGF0dGVybnMgaW4gZm9vZHMuIE1vcmVvdmVyLCBhZGp1c3RpbmcgU1Mgb3BlcmF0aW5nIGZyZXF1ZW5jeSBjb3VsZCBtaW5pbWl6ZSBNVyBwb3dlciByZWZsZWN0aW9uLCB1c2luZyBjb21wbGVtZW50YXJ5IFNTIGZyZXF1ZW5jaWVzIGNvdWxkIGltcHJvdmUgTVcgaGVhdGluZyB1bmlmb3JtaXR5LiBUaGlzIHN0dWR5IHByb3ZpZGVzIGZ1bmRhbWVudGFsIGluc2lnaHRzIGludG8gU1MgTVcgaGVhdGluZyBhbmQgb2ZmZXJzIGd1aWRhbmNlIG9uIGNvbnRyb2xsaW5nIFNTIGZyZXF1ZW5jeSB0byBpbXByb3ZlIGhlYXRpbmcgcGVyZm9ybWFuY2UuIiwicHVibGlzaGVyIjoiRWxzZXZpZXIgTHRkIiwidm9sdW1lIjoiMzU3In0sImlzVGVtcG9yYXJ5IjpmYWxzZX1dfQ=="/>
          <w:id w:val="-1133087866"/>
          <w:placeholder>
            <w:docPart w:val="DefaultPlaceholder_-1854013440"/>
          </w:placeholder>
        </w:sdtPr>
        <w:sdtContent>
          <w:r w:rsidR="00A578C1" w:rsidRPr="00154C86">
            <w:rPr>
              <w:color w:val="000000"/>
            </w:rPr>
            <w:t>(Zhou et al. 2023)</w:t>
          </w:r>
        </w:sdtContent>
      </w:sdt>
      <w:r w:rsidR="00AB74D3" w:rsidRPr="00154C86">
        <w:t>,</w:t>
      </w:r>
      <w:r w:rsidRPr="00154C86">
        <w:t xml:space="preserve"> minimizing the effect of frequency variation on heating patterns. In addition, the available multiport and multiple frequencies also enable a comprehensive validation of the heating pattern accuracy.</w:t>
      </w:r>
    </w:p>
    <w:p w14:paraId="59EDEA3A" w14:textId="74D0C060" w:rsidR="00DB6B88" w:rsidRPr="00154C86" w:rsidRDefault="00DB6B88" w:rsidP="00DB6B88">
      <w:r w:rsidRPr="00154C86">
        <w:t>Since the overall goal of this study was to evaluate the effect of oven cavity geometric details on the simulation accuracy, three different geometric models (simple box, manually measured, and 3-D scanned) with various cavity details were characterized and used in the multiphysics modeling, as shown in Figure 2</w:t>
      </w:r>
      <w:r w:rsidR="006954BA" w:rsidRPr="00154C86">
        <w:t>.2</w:t>
      </w:r>
      <w:r w:rsidRPr="00154C86">
        <w:t>. In addition, the geometries of the turntable, food product, and four waveguides were also included in the three geometric models</w:t>
      </w:r>
      <w:r w:rsidRPr="00154C86">
        <w:rPr>
          <w:color w:val="000000" w:themeColor="text1"/>
        </w:rPr>
        <w:t>.</w:t>
      </w:r>
      <w:r w:rsidRPr="00154C86">
        <w:rPr>
          <w:noProof/>
          <w:color w:val="000000" w:themeColor="text1"/>
        </w:rPr>
        <w:t xml:space="preserve"> </w:t>
      </w:r>
      <w:r w:rsidR="00D6783E" w:rsidRPr="00154C86">
        <w:rPr>
          <w:noProof/>
          <w:color w:val="000000" w:themeColor="text1"/>
        </w:rPr>
        <w:t>The geometry of the plastic container (</w:t>
      </w:r>
      <w:r w:rsidR="00D6783E" w:rsidRPr="00154C86">
        <w:rPr>
          <w:color w:val="000000" w:themeColor="text1"/>
          <w:shd w:val="clear" w:color="auto" w:fill="FFFFFF"/>
        </w:rPr>
        <w:t>made from polypropylene</w:t>
      </w:r>
      <w:r w:rsidR="00D6783E" w:rsidRPr="00154C86">
        <w:rPr>
          <w:noProof/>
          <w:color w:val="000000" w:themeColor="text1"/>
        </w:rPr>
        <w:t xml:space="preserve">) was ignored in the geometry </w:t>
      </w:r>
      <w:r w:rsidR="003B72FF" w:rsidRPr="00154C86">
        <w:rPr>
          <w:noProof/>
          <w:color w:val="000000" w:themeColor="text1"/>
        </w:rPr>
        <w:t>due</w:t>
      </w:r>
      <w:r w:rsidR="00D6783E" w:rsidRPr="00154C86">
        <w:rPr>
          <w:noProof/>
          <w:color w:val="000000" w:themeColor="text1"/>
        </w:rPr>
        <w:t xml:space="preserve"> </w:t>
      </w:r>
      <w:r w:rsidR="003B72FF" w:rsidRPr="00154C86">
        <w:rPr>
          <w:noProof/>
          <w:color w:val="000000" w:themeColor="text1"/>
        </w:rPr>
        <w:t xml:space="preserve">to </w:t>
      </w:r>
      <w:r w:rsidR="00D6783E" w:rsidRPr="00154C86">
        <w:rPr>
          <w:noProof/>
          <w:color w:val="000000" w:themeColor="text1"/>
        </w:rPr>
        <w:t xml:space="preserve">its low dielectric properties and thin layer, making it a transparent material to the microwave. </w:t>
      </w:r>
    </w:p>
    <w:p w14:paraId="173F8A37" w14:textId="71EFD4DA" w:rsidR="00DB6B88" w:rsidRPr="00154C86" w:rsidRDefault="00DB6B88" w:rsidP="00DB6B88">
      <w:pPr>
        <w:jc w:val="both"/>
      </w:pPr>
      <w:r w:rsidRPr="00154C86">
        <w:t>The simple box geometry was developed by considering the oven cavity as a rectangular box using the main dimensions (length, width, and height) of the oven cavity, as shown in Figure 2</w:t>
      </w:r>
      <w:r w:rsidR="006954BA" w:rsidRPr="00154C86">
        <w:t>.2</w:t>
      </w:r>
      <w:r w:rsidRPr="00154C86">
        <w:t xml:space="preserve">(A). The geometric details of major and minor protrusions on the cavity walls were not captured or included in the </w:t>
      </w:r>
      <w:r w:rsidR="003B72FF" w:rsidRPr="00154C86">
        <w:t>simple box geometry</w:t>
      </w:r>
      <w:r w:rsidRPr="00154C86">
        <w:t>. The manually measured geometry was characterized by manually measuring the major protrusions on the left, right, back, front, top, and bottom walls using a handheld caliper, as shown in Figure 2</w:t>
      </w:r>
      <w:r w:rsidR="006954BA" w:rsidRPr="00154C86">
        <w:t>.2</w:t>
      </w:r>
      <w:r w:rsidRPr="00154C86">
        <w:t>(B). In this geometry, the minor protrusions from the right, back, and bottom faces were not characterized as these minor protrusions were very thin to be manually measured. The simple box and manually measured geometry were created using the available geometry function in COMSOL Multiphysics v6.0 (COMSOL Inc., Boston, MA).</w:t>
      </w:r>
    </w:p>
    <w:p w14:paraId="7BA61CF8" w14:textId="0A188E08" w:rsidR="00DB6B88" w:rsidRPr="00154C86" w:rsidRDefault="00DB6B88" w:rsidP="00DB6B88">
      <w:pPr>
        <w:jc w:val="both"/>
      </w:pPr>
      <w:r w:rsidRPr="00154C86">
        <w:t>The 3-D scanned geometry was characterized by a 3-D scanning approach to obtain an accurate geometry, as shown in Figure 2</w:t>
      </w:r>
      <w:r w:rsidR="006954BA" w:rsidRPr="00154C86">
        <w:t>.2</w:t>
      </w:r>
      <w:r w:rsidRPr="00154C86">
        <w:t xml:space="preserve">(C). Three steps of scanning, meshing, and generating solid geometry were used to create the detailed oven cavity geometry, as shown in Figure </w:t>
      </w:r>
      <w:r w:rsidR="006954BA" w:rsidRPr="00154C86">
        <w:t>2.</w:t>
      </w:r>
      <w:r w:rsidRPr="00154C86">
        <w:t xml:space="preserve">3. First, ~ 100 circular black and white scanning targets having a diameter of 3 mm were placed inside the </w:t>
      </w:r>
      <w:r w:rsidRPr="00154C86">
        <w:lastRenderedPageBreak/>
        <w:t>cavity and used as scanning reference points (</w:t>
      </w:r>
      <w:proofErr w:type="spellStart"/>
      <w:r w:rsidRPr="00154C86">
        <w:t>Sihu</w:t>
      </w:r>
      <w:proofErr w:type="spellEnd"/>
      <w:r w:rsidRPr="00154C86">
        <w:t xml:space="preserve"> Future Technology co., Ltd), as shown in Figure </w:t>
      </w:r>
      <w:r w:rsidR="006954BA" w:rsidRPr="00154C86">
        <w:t>2.</w:t>
      </w:r>
      <w:r w:rsidRPr="00154C86">
        <w:t>3(A). A handheld structured light Artec-</w:t>
      </w:r>
      <w:r w:rsidR="001414EE" w:rsidRPr="00154C86">
        <w:t>3-D</w:t>
      </w:r>
      <w:r w:rsidRPr="00154C86">
        <w:t xml:space="preserve"> scanner (</w:t>
      </w:r>
      <w:proofErr w:type="spellStart"/>
      <w:r w:rsidRPr="00154C86">
        <w:t>Artec</w:t>
      </w:r>
      <w:proofErr w:type="spellEnd"/>
      <w:r w:rsidRPr="00154C86">
        <w:t xml:space="preserve"> EVA-S, </w:t>
      </w:r>
      <w:proofErr w:type="spellStart"/>
      <w:r w:rsidRPr="00154C86">
        <w:t>Artec</w:t>
      </w:r>
      <w:proofErr w:type="spellEnd"/>
      <w:r w:rsidRPr="00154C86">
        <w:t xml:space="preserve">) with a maximum accuracy of 0.1mm was panned and tilted inside the cavity to generate a point cloud of the cavity (Figure </w:t>
      </w:r>
      <w:r w:rsidR="006954BA" w:rsidRPr="00154C86">
        <w:t>2.</w:t>
      </w:r>
      <w:r w:rsidRPr="00154C86">
        <w:t xml:space="preserve">3A). Each oven cavity wall was captured individually to ensure high resolution and aligned based on the scanning targets in the </w:t>
      </w:r>
      <w:proofErr w:type="spellStart"/>
      <w:r w:rsidRPr="00154C86">
        <w:t>Artec</w:t>
      </w:r>
      <w:proofErr w:type="spellEnd"/>
      <w:r w:rsidRPr="00154C86">
        <w:t xml:space="preserve"> software. Then, the formed point cloud was converted into a mesh</w:t>
      </w:r>
      <w:r w:rsidR="005B3318" w:rsidRPr="00154C86">
        <w:t xml:space="preserve"> </w:t>
      </w:r>
      <w:r w:rsidRPr="00154C86">
        <w:t xml:space="preserve">(Figure </w:t>
      </w:r>
      <w:r w:rsidR="006954BA" w:rsidRPr="00154C86">
        <w:t>2.</w:t>
      </w:r>
      <w:r w:rsidRPr="00154C86">
        <w:t xml:space="preserve">3B) and imported into the </w:t>
      </w:r>
      <w:proofErr w:type="spellStart"/>
      <w:r w:rsidRPr="00154C86">
        <w:t>Geomagic</w:t>
      </w:r>
      <w:proofErr w:type="spellEnd"/>
      <w:r w:rsidRPr="00154C86">
        <w:t xml:space="preserve"> Design X software (</w:t>
      </w:r>
      <w:proofErr w:type="spellStart"/>
      <w:r w:rsidRPr="00154C86">
        <w:t>Geomagic</w:t>
      </w:r>
      <w:proofErr w:type="spellEnd"/>
      <w:r w:rsidRPr="00154C86">
        <w:t xml:space="preserve">® Design X ™, </w:t>
      </w:r>
      <w:proofErr w:type="spellStart"/>
      <w:r w:rsidRPr="00154C86">
        <w:t>Oqton</w:t>
      </w:r>
      <w:proofErr w:type="spellEnd"/>
      <w:r w:rsidRPr="00154C86">
        <w:t xml:space="preserve">, San Francisco, CA). The imported mesh was run through an automatic diagnostic tool known as healing wizard to find and solve any mismatching discrepancies. Finally, the cleaned mesh was converted into a solid geometry using the auto surface option in </w:t>
      </w:r>
      <w:proofErr w:type="spellStart"/>
      <w:r w:rsidRPr="00154C86">
        <w:t>Geomagic</w:t>
      </w:r>
      <w:proofErr w:type="spellEnd"/>
      <w:r w:rsidRPr="00154C86">
        <w:t xml:space="preserve"> (Figure </w:t>
      </w:r>
      <w:r w:rsidR="006954BA" w:rsidRPr="00154C86">
        <w:t>2.</w:t>
      </w:r>
      <w:r w:rsidRPr="00154C86">
        <w:t>3C). The glass turntable forms an essential part of the oven geometry</w:t>
      </w:r>
      <w:r w:rsidR="00A10234" w:rsidRPr="00154C86">
        <w:t>,</w:t>
      </w:r>
      <w:r w:rsidRPr="00154C86">
        <w:t xml:space="preserve"> and due to its irregular geometry, it can be difficult to build manually. </w:t>
      </w:r>
      <w:proofErr w:type="gramStart"/>
      <w:r w:rsidRPr="00154C86">
        <w:t>In order to</w:t>
      </w:r>
      <w:proofErr w:type="gramEnd"/>
      <w:r w:rsidRPr="00154C86">
        <w:t xml:space="preserve"> accurately capture the glass turntable, identical steps mentioned above were performed to obtain the scanned geometry for the turntable, as shown in Figure </w:t>
      </w:r>
      <w:r w:rsidR="006954BA" w:rsidRPr="00154C86">
        <w:t>2.</w:t>
      </w:r>
      <w:r w:rsidRPr="00154C86">
        <w:t>4. The solid geometry for the oven cavity and glass turntable was then exported as a STEP file that can be imported into the COMSOL Multiphysics software using the CAD import module. The final geometry is comprised of the scanned oven cavity with major and minor details</w:t>
      </w:r>
      <w:r w:rsidR="00A10234" w:rsidRPr="00154C86">
        <w:t>,</w:t>
      </w:r>
      <w:r w:rsidRPr="00154C86">
        <w:t xml:space="preserve"> along with the glass turntable.</w:t>
      </w:r>
    </w:p>
    <w:p w14:paraId="2E45D4B3" w14:textId="7CAA6E2C" w:rsidR="004B7F4D" w:rsidRPr="00154C86" w:rsidRDefault="004B7F4D" w:rsidP="004B7F4D">
      <w:pPr>
        <w:pStyle w:val="Heading4"/>
        <w:rPr>
          <w:rFonts w:cs="Times New Roman"/>
        </w:rPr>
      </w:pPr>
      <w:bookmarkStart w:id="12" w:name="_Toc139748260"/>
      <w:r w:rsidRPr="00154C86">
        <w:rPr>
          <w:rFonts w:cs="Times New Roman"/>
        </w:rPr>
        <w:t xml:space="preserve">Governing </w:t>
      </w:r>
      <w:r w:rsidR="00F93CB8" w:rsidRPr="00154C86">
        <w:rPr>
          <w:rFonts w:cs="Times New Roman"/>
        </w:rPr>
        <w:t>e</w:t>
      </w:r>
      <w:r w:rsidRPr="00154C86">
        <w:rPr>
          <w:rFonts w:cs="Times New Roman"/>
        </w:rPr>
        <w:t>quations</w:t>
      </w:r>
      <w:bookmarkEnd w:id="12"/>
    </w:p>
    <w:p w14:paraId="56A391EE" w14:textId="77777777" w:rsidR="004B7F4D" w:rsidRPr="00154C86" w:rsidRDefault="004B7F4D" w:rsidP="004B7F4D">
      <w:pPr>
        <w:jc w:val="both"/>
      </w:pPr>
      <w:r w:rsidRPr="00154C86">
        <w:t xml:space="preserve">The physics of electromagnetics and heat transfer were used in the models to simulate the microwave heating process. </w:t>
      </w:r>
    </w:p>
    <w:p w14:paraId="5C2234F8" w14:textId="175A6606" w:rsidR="004B7F4D" w:rsidRPr="00154C86" w:rsidRDefault="004B7F4D" w:rsidP="004B7F4D">
      <w:pPr>
        <w:jc w:val="both"/>
      </w:pPr>
      <w:r w:rsidRPr="00154C86">
        <w:t xml:space="preserve">To solve the electromagnetic field distribution inside the oven cavity, Maxwell's waveform equations are used </w:t>
      </w:r>
      <w:sdt>
        <w:sdtPr>
          <w:rPr>
            <w:color w:val="000000"/>
          </w:rPr>
          <w:tag w:val="MENDELEY_CITATION_v3_eyJjaXRhdGlvbklEIjoiTUVOREVMRVlfQ0lUQVRJT05fYzgwMjU5NmUtNjhiOC00ZDMwLThmMGEtYWIzMDE5NTY2MzBiIiwicHJvcGVydGllcyI6eyJub3RlSW5kZXgiOjB9LCJpc0VkaXRlZCI6ZmFsc2UsIm1hbnVhbE92ZXJyaWRlIjp7ImlzTWFudWFsbHlPdmVycmlkZGVuIjp0cnVlLCJjaXRlcHJvY1RleHQiOiIoSi4gQ2hlbiBldCBhbC4gMjAxNikiLCJtYW51YWxPdmVycmlkZVRleHQiOiIoQ2hlbiBKLiBldCBhbC4gMjAxNikifSwiY2l0YXRpb25JdGVtcyI6W3siaWQiOiJhNGQ4OWVjNS1iYWEzLTM3Y2YtYjk2ZC05YjRkZWVkM2UwNWYiLCJpdGVtRGF0YSI6eyJ0eXBlIjoiYXJ0aWNsZS1qb3VybmFsIiwiaWQiOiJhNGQ4OWVjNS1iYWEzLTM3Y2YtYjk2ZC05YjRkZWVkM2UwNWYiLCJ0aXRsZSI6Ik1vZGVsaW5nIGhlYXQgYW5kIG1hc3MgdHJhbnNwb3J0IGR1cmluZyBtaWNyb3dhdmUgaGVhdGluZyBvZiBmcm96ZW4gZm9vZCByb3RhdGluZyBvbiBhIHR1cm50YWJsZSIsImF1dGhvciI6W3siZmFtaWx5IjoiQ2hlbiIsImdpdmVuIjoiSmlhamlhIiwicGFyc2UtbmFtZXMiOmZhbHNlLCJkcm9wcGluZy1wYXJ0aWNsZSI6IiIsIm5vbi1kcm9wcGluZy1wYXJ0aWNsZSI6IiJ9LHsiZmFtaWx5IjoiUGl0Y2hhaSIsImdpdmVuIjoiS3Jpc2huYW1vb3J0aHkiLCJwYXJzZS1uYW1lcyI6ZmFsc2UsImRyb3BwaW5nLXBhcnRpY2xlIjoiIiwibm9uLWRyb3BwaW5nLXBhcnRpY2xlIjoiIn0seyJmYW1pbHkiOiJCaXJsYSIsImdpdmVuIjoiU29oYW4iLCJwYXJzZS1uYW1lcyI6ZmFsc2UsImRyb3BwaW5nLXBhcnRpY2xlIjoiIiwibm9uLWRyb3BwaW5nLXBhcnRpY2xlIjoiIn0seyJmYW1pbHkiOiJKb25lcyIsImdpdmVuIjoiRGF2aWQiLCJwYXJzZS1uYW1lcyI6ZmFsc2UsImRyb3BwaW5nLXBhcnRpY2xlIjoiIiwibm9uLWRyb3BwaW5nLXBhcnRpY2xlIjoiIn0seyJmYW1pbHkiOiJOZWdhaGJhbiIsImdpdmVuIjoiTWVocmRhZCIsInBhcnNlLW5hbWVzIjpmYWxzZSwiZHJvcHBpbmctcGFydGljbGUiOiIiLCJub24tZHJvcHBpbmctcGFydGljbGUiOiIifSx7ImZhbWlseSI6IlN1YmJpYWgiLCJnaXZlbiI6IkpleWFta29uZGFuIiwicGFyc2UtbmFtZXMiOmZhbHNlLCJkcm9wcGluZy1wYXJ0aWNsZSI6IiIsIm5vbi1kcm9wcGluZy1wYXJ0aWNsZSI6IiJ9XSwiY29udGFpbmVyLXRpdGxlIjoiRm9vZCBhbmQgQmlvcHJvZHVjdHMgUHJvY2Vzc2luZyIsIkRPSSI6IjEwLjEwMTYvai5mYnAuMjAxNi4wNC4wMDkiLCJJU1NOIjoiMDk2MDMwODUiLCJpc3N1ZWQiOnsiZGF0ZS1wYXJ0cyI6W1syMDE2LDcsMV1dfSwicGFnZSI6IjExNi0xMjciLCJhYnN0cmFjdCI6Ik1pY3Jvd2F2ZSBoZWF0aW5nIG9mIGZyb3plbiBmb29kcyBpbnZvbHZlcyBtdWx0aXBsZSBwaHlzaWNzIGFuZCBmb29kIHByb2R1Y3QgZGV2ZWxvcG1lbnQgaGFzIGJlZW4gdHJpYWwtYW5kLWVycm9yIGluIHRoZSBmb29kIGluZHVzdHJ5LiBNdWx0aXBoeXNpY3MgbW9kZWxzIGNhbiBiZSB1c2VkIHRvIHVuZGVyc3RhbmQgbWljcm93YXZlIGludGVyYWN0aW9ucyBhbmQgY2FuIGFzc2lzdCBpbiBkZXNpZ24gb2YgZm9vZCB0aGF0IGNhbiBiZSBoZWF0ZWQgbW9yZSB1bmlmb3JtbHkuIEEgY29tcHJlaGVuc2l2ZSB0aHJlZS1kaW1lbnNpb25hbCBmaW5pdGUgZWxlbWVudCBtb2RlbCBmb3IgZGVzY3JpYmluZyBtaWNyb3dhdmUgaGVhdGluZyBvZiBhIGZvb2QgcHJvZHVjdCBvbiBhIHJvdGF0aW5nIHR1cm50YWJsZSBpcyBkZXZlbG9wZWQgaW5jbHVkaW5nIG11bHRpcGh5c2ljcyBvZiBNYXh3ZWxsJ3MgZWxlY3Ryb21hZ25ldGljIGhlYXRpbmcsIGVuZXJneSBjb25zZXJ2YXRpb24sIERhcmN5J3MgdmVsb2NpdHksIG1hc3MgY29uc2VydmF0aW9ucyBvZiB3YXRlciBhbmQgZ2FzLCBhbmQgcGhhc2UgY2hhbmdlIG9mIG1lbHRpbmcgYW5kIGV2YXBvcmF0aW9uIG9mIHdhdGVyLiBUaGUgbmVjZXNzaXR5IG9mIGluY29ycG9yYXRpbmcgbWFzcyB0cmFuc2ZlciBwaHlzaWNzIHdhcyBpbnZlc3RpZ2F0ZWQgYW5kIGNvbmZpcm1lZC4gVHdlbHZlIGRpc2NyZXRlIHJvdGF0aW9uYWwgc3RlcHMgd2VyZSB1c2VkIGluIG9uZSByb3RhdGlvbmFsIGN5Y2xlLiBUd28gYXBwcm9hY2hlcyBvZiB1cGRhdGluZyBkaWVsZWN0cmljIHByb3BlcnRpZXMgYXQgZWFjaCByb3RhdGlvbmFsIHN0ZXAgKHR5cGljYWwpIGFuZCBlYWNoIGN5Y2xlIChzaW1wbGlmaWVkKSB3ZXJlIGV2YWx1YXRlZC4gVGhlIG1vZGVscyB1c2luZyB0eXBpY2FsIGFuZCBzaW1wbGlmaWVkIGFwcHJvYWNoZXMgd2VyZSBkZXZlbG9wZWQgYW5kIHZhbGlkYXRlZCBmb3IgaGVhdGluZyBvZiBhIDU1MCBnIHRyYXkgb2YgZnJvemVuIG1hc2hlZCBwb3RhdG8gZm9yIDYgbWluIGluIGEgMTI1MCBXIG1pY3Jvd2F2ZSBvdmVuIG9uIGEgcm90YXRpbmcgdHVybnRhYmxlLiBUaGUgc3BhdGlhbCB2YXJpYXRpb24gb2YgdGhlIHRvcCBzdXJmYWNlIHRlbXBlcmF0dXJlcyBvZiB0aGUgbWFzaGVkIHBvdGF0byBhY3F1aXJlZCBieSBhbiBpbmZyYXJlZCBjYW1lcmEsIHRoZSB0cmFuc2llbnQgdGVtcGVyYXR1cmVzIGF0IHNpeCBsb2NhdGlvbnMgcmVjb3JkZWQgYnkgZmliZXIgb3B0aWMgc2Vuc29ycywgYW5kIHRoZSB0b3RhbCBtb2lzdHVyZSBsb3NzIGR1cmluZyBoZWF0aW5nIGFsbCBzaG93ZWQgZ29vZCBhZ3JlZW1lbnQgd2l0aCB0aGUgc2ltdWxhdGlvbiByZXN1bHRzIGZvciBib3RoIGFwcHJvYWNoZXMuIFRoZSB0eXBpY2FsIGFuZCBzaW1wbGlmaWVkIGFwcHJvYWNoZXMgaGFkIHNpbWlsYXIgUk1TRSB2YWx1ZXMgb2YgdHJhbnNpZW50IHRlbXBlcmF0dXJlcyBvZiwgcmVzcGVjdGl2ZWx5LCAxMy4xIGFuZCAxMy4yIMKwQywgd2hpbGUgdGhlIFJNU0UgdmFsdWVzIGJldHdlZW4gZXhwZXJpbWVudGFsIHJlcGxpY2F0aW9ucyB3YXMgOC4wIMKwQy4gVGhlIFJNU0UgdmFsdWVzIG9mIHRvdGFsIG1vaXN0dXJlIGxvc3Mgb2Ygd2VyZSBzaW1pbGFyICgyLjIgYW5kIDIuNCBnKSBmb3IgYm90aCBhcHByb2FjaGVzLiBXaXRoIDgzJSByZWR1Y3Rpb24gaW4gY29tcHV0YXRpb24gdGltZSBmb3IgdGhlIHNpbXBsaWZpZWQgYXBwcm9hY2gsIHRoaXMgbWV0aG9kIGNhbiBiZSB1c2VkIHRvIGV2YWx1YXRlIHRoZSBtaWNyb3dhdmUgaGVhdGluZyBvZiBmb29kIHByb2R1Y3RzIGFuZCBhY2NlbGVyYXRlIG1pY3Jvd2F2ZWFibGUgZm9vZCBwcm9kdWN0cyBkZXZlbG9wbWVudC4iLCJwdWJsaXNoZXIiOiJJbnN0aXR1dGlvbiBvZiBDaGVtaWNhbCBFbmdpbmVlcnMiLCJ2b2x1bWUiOiI5OSIsImNvbnRhaW5lci10aXRsZS1zaG9ydCI6IiJ9LCJpc1RlbXBvcmFyeSI6ZmFsc2V9XX0="/>
          <w:id w:val="831728757"/>
          <w:placeholder>
            <w:docPart w:val="6C4901795E9E924E96F224284B75A53D"/>
          </w:placeholder>
        </w:sdtPr>
        <w:sdtContent>
          <w:r w:rsidR="00A578C1" w:rsidRPr="00154C86">
            <w:rPr>
              <w:color w:val="000000"/>
            </w:rPr>
            <w:t>(Chen J. et al. 2016)</w:t>
          </w:r>
        </w:sdtContent>
      </w:sdt>
      <w:r w:rsidRPr="00154C86">
        <w:t>:</w:t>
      </w:r>
    </w:p>
    <w:p w14:paraId="7FF3D659" w14:textId="77777777" w:rsidR="00D6783E" w:rsidRPr="00154C86" w:rsidRDefault="00D6783E" w:rsidP="00D6783E">
      <w:pPr>
        <w:jc w:val="center"/>
        <w:rPr>
          <w:lang w:eastAsia="zh-CN"/>
        </w:rPr>
      </w:pPr>
      <m:oMath>
        <m:r>
          <m:rPr>
            <m:sty m:val="p"/>
          </m:rPr>
          <w:rPr>
            <w:rFonts w:ascii="Cambria Math" w:hAnsi="Cambria Math"/>
          </w:rPr>
          <m:t>∇</m:t>
        </m:r>
        <m:r>
          <w:rPr>
            <w:rFonts w:ascii="Cambria Math" w:hAnsi="Cambria Math"/>
          </w:rPr>
          <m:t xml:space="preserve">× </m:t>
        </m:r>
        <m:sSubSup>
          <m:sSubSupPr>
            <m:ctrlPr>
              <w:rPr>
                <w:rFonts w:ascii="Cambria Math" w:hAnsi="Cambria Math"/>
                <w:i/>
              </w:rPr>
            </m:ctrlPr>
          </m:sSubSupPr>
          <m:e>
            <m:r>
              <w:rPr>
                <w:rFonts w:ascii="Cambria Math" w:hAnsi="Cambria Math"/>
              </w:rPr>
              <m:t>μ</m:t>
            </m:r>
          </m:e>
          <m:sub>
            <m:r>
              <w:rPr>
                <w:rFonts w:ascii="Cambria Math" w:hAnsi="Cambria Math"/>
              </w:rPr>
              <m:t>r</m:t>
            </m:r>
          </m:sub>
          <m:sup>
            <m:r>
              <w:rPr>
                <w:rFonts w:ascii="Cambria Math" w:hAnsi="Cambria Math"/>
              </w:rPr>
              <m:t>-1</m:t>
            </m:r>
          </m:sup>
        </m:sSubSup>
        <m:d>
          <m:dPr>
            <m:ctrlPr>
              <w:rPr>
                <w:rFonts w:ascii="Cambria Math" w:hAnsi="Cambria Math"/>
                <w:i/>
              </w:rPr>
            </m:ctrlPr>
          </m:dPr>
          <m:e>
            <m:r>
              <m:rPr>
                <m:sty m:val="p"/>
              </m:rPr>
              <w:rPr>
                <w:rFonts w:ascii="Cambria Math" w:hAnsi="Cambria Math"/>
              </w:rPr>
              <m:t>∇</m:t>
            </m:r>
            <m:r>
              <w:rPr>
                <w:rFonts w:ascii="Cambria Math" w:hAnsi="Cambria Math"/>
              </w:rPr>
              <m:t xml:space="preserve"> × </m:t>
            </m:r>
            <m:acc>
              <m:accPr>
                <m:chr m:val="⃗"/>
                <m:ctrlPr>
                  <w:rPr>
                    <w:rFonts w:ascii="Cambria Math" w:hAnsi="Cambria Math"/>
                    <w:i/>
                  </w:rPr>
                </m:ctrlPr>
              </m:accPr>
              <m:e>
                <m:r>
                  <w:rPr>
                    <w:rFonts w:ascii="Cambria Math" w:hAnsi="Cambria Math"/>
                  </w:rPr>
                  <m:t>E</m:t>
                </m:r>
              </m:e>
            </m:acc>
          </m:e>
        </m:d>
        <m:r>
          <w:rPr>
            <w:rFonts w:ascii="Cambria Math" w:hAnsi="Cambria Math"/>
          </w:rPr>
          <m:t>-(</m:t>
        </m:r>
        <m:sSup>
          <m:sSupPr>
            <m:ctrlPr>
              <w:rPr>
                <w:rFonts w:ascii="Cambria Math" w:hAnsi="Cambria Math"/>
                <w:i/>
              </w:rPr>
            </m:ctrlPr>
          </m:sSupPr>
          <m:e>
            <m:f>
              <m:fPr>
                <m:ctrlPr>
                  <w:rPr>
                    <w:rFonts w:ascii="Cambria Math" w:hAnsi="Cambria Math"/>
                    <w:i/>
                  </w:rPr>
                </m:ctrlPr>
              </m:fPr>
              <m:num>
                <m:r>
                  <w:rPr>
                    <w:rFonts w:ascii="Cambria Math" w:hAnsi="Cambria Math"/>
                  </w:rPr>
                  <m:t>2πf</m:t>
                </m:r>
              </m:num>
              <m:den>
                <m:r>
                  <w:rPr>
                    <w:rFonts w:ascii="Cambria Math" w:hAnsi="Cambria Math"/>
                  </w:rPr>
                  <m:t>c</m:t>
                </m:r>
              </m:den>
            </m:f>
            <m:r>
              <w:rPr>
                <w:rFonts w:ascii="Cambria Math" w:hAnsi="Cambria Math"/>
              </w:rPr>
              <m:t>)</m:t>
            </m:r>
          </m:e>
          <m:sup>
            <m:r>
              <w:rPr>
                <w:rFonts w:ascii="Cambria Math" w:hAnsi="Cambria Math"/>
              </w:rPr>
              <m:t>2</m:t>
            </m:r>
          </m:sup>
        </m:sSup>
        <m:d>
          <m:dPr>
            <m:ctrlPr>
              <w:rPr>
                <w:rFonts w:ascii="Cambria Math" w:hAnsi="Cambria Math"/>
                <w:i/>
              </w:rPr>
            </m:ctrlPr>
          </m:dPr>
          <m:e>
            <m:sSup>
              <m:sSupPr>
                <m:ctrlPr>
                  <w:rPr>
                    <w:rFonts w:ascii="Cambria Math" w:hAnsi="Cambria Math"/>
                    <w:i/>
                  </w:rPr>
                </m:ctrlPr>
              </m:sSupPr>
              <m:e>
                <m:r>
                  <w:rPr>
                    <w:rFonts w:ascii="Cambria Math" w:hAnsi="Cambria Math"/>
                  </w:rPr>
                  <m:t>ε</m:t>
                </m:r>
              </m:e>
              <m:sup>
                <m:r>
                  <w:rPr>
                    <w:rFonts w:ascii="Cambria Math" w:hAnsi="Cambria Math"/>
                  </w:rPr>
                  <m:t>'</m:t>
                </m:r>
              </m:sup>
            </m:sSup>
            <m:r>
              <w:rPr>
                <w:rFonts w:ascii="Cambria Math" w:hAnsi="Cambria Math"/>
              </w:rPr>
              <m:t>-</m:t>
            </m:r>
            <m:acc>
              <m:accPr>
                <m:chr m:val="̇"/>
                <m:ctrlPr>
                  <w:rPr>
                    <w:rFonts w:ascii="Cambria Math" w:hAnsi="Cambria Math"/>
                    <w:i/>
                  </w:rPr>
                </m:ctrlPr>
              </m:accPr>
              <m:e>
                <m:r>
                  <w:rPr>
                    <w:rFonts w:ascii="Cambria Math" w:hAnsi="Cambria Math"/>
                  </w:rPr>
                  <m:t>j</m:t>
                </m:r>
              </m:e>
            </m:acc>
            <m:sSup>
              <m:sSupPr>
                <m:ctrlPr>
                  <w:rPr>
                    <w:rFonts w:ascii="Cambria Math" w:hAnsi="Cambria Math"/>
                    <w:i/>
                  </w:rPr>
                </m:ctrlPr>
              </m:sSupPr>
              <m:e>
                <m:r>
                  <w:rPr>
                    <w:rFonts w:ascii="Cambria Math" w:hAnsi="Cambria Math"/>
                  </w:rPr>
                  <m:t>ε</m:t>
                </m:r>
              </m:e>
              <m:sup>
                <m:r>
                  <w:rPr>
                    <w:rFonts w:ascii="Cambria Math" w:hAnsi="Cambria Math"/>
                  </w:rPr>
                  <m:t>''</m:t>
                </m:r>
              </m:sup>
            </m:sSup>
          </m:e>
        </m:d>
        <m:acc>
          <m:accPr>
            <m:chr m:val="⃗"/>
            <m:ctrlPr>
              <w:rPr>
                <w:rFonts w:ascii="Cambria Math" w:hAnsi="Cambria Math"/>
                <w:i/>
              </w:rPr>
            </m:ctrlPr>
          </m:accPr>
          <m:e>
            <m:r>
              <w:rPr>
                <w:rFonts w:ascii="Cambria Math" w:hAnsi="Cambria Math"/>
              </w:rPr>
              <m:t>E</m:t>
            </m:r>
          </m:e>
        </m:acc>
        <m:r>
          <w:rPr>
            <w:rFonts w:ascii="Cambria Math" w:hAnsi="Cambria Math"/>
          </w:rPr>
          <m:t>=0</m:t>
        </m:r>
      </m:oMath>
      <w:r w:rsidRPr="00154C86">
        <w:tab/>
        <w:t>(1</w:t>
      </w:r>
      <w:r w:rsidRPr="00154C86">
        <w:rPr>
          <w:lang w:eastAsia="zh-CN"/>
        </w:rPr>
        <w:t>)</w:t>
      </w:r>
    </w:p>
    <w:p w14:paraId="50005FF9" w14:textId="60FB1C95" w:rsidR="004B7F4D" w:rsidRPr="00154C86" w:rsidRDefault="004B7F4D" w:rsidP="004B7F4D">
      <w:pPr>
        <w:jc w:val="both"/>
      </w:pPr>
      <w:r w:rsidRPr="00154C86">
        <w:lastRenderedPageBreak/>
        <w:t xml:space="preserve">where, </w:t>
      </w:r>
      <m:oMath>
        <m:sSup>
          <m:sSupPr>
            <m:ctrlPr>
              <w:rPr>
                <w:rFonts w:ascii="Cambria Math" w:hAnsi="Cambria Math"/>
                <w:i/>
              </w:rPr>
            </m:ctrlPr>
          </m:sSupPr>
          <m:e>
            <m:r>
              <w:rPr>
                <w:rFonts w:ascii="Cambria Math" w:hAnsi="Cambria Math"/>
              </w:rPr>
              <m:t>ε</m:t>
            </m:r>
          </m:e>
          <m:sup>
            <m:r>
              <w:rPr>
                <w:rFonts w:ascii="Cambria Math" w:hAnsi="Cambria Math"/>
              </w:rPr>
              <m:t>'</m:t>
            </m:r>
          </m:sup>
        </m:sSup>
      </m:oMath>
      <w:r w:rsidRPr="00154C86">
        <w:t xml:space="preserve">refers to the dielectric constant, </w:t>
      </w:r>
      <m:oMath>
        <m:sSup>
          <m:sSupPr>
            <m:ctrlPr>
              <w:rPr>
                <w:rFonts w:ascii="Cambria Math" w:hAnsi="Cambria Math"/>
                <w:i/>
              </w:rPr>
            </m:ctrlPr>
          </m:sSupPr>
          <m:e>
            <m:r>
              <w:rPr>
                <w:rFonts w:ascii="Cambria Math" w:hAnsi="Cambria Math"/>
              </w:rPr>
              <m:t>ε</m:t>
            </m:r>
          </m:e>
          <m:sup>
            <m:r>
              <w:rPr>
                <w:rFonts w:ascii="Cambria Math" w:hAnsi="Cambria Math"/>
              </w:rPr>
              <m:t>''</m:t>
            </m:r>
          </m:sup>
        </m:sSup>
      </m:oMath>
      <w:r w:rsidRPr="00154C86">
        <w:t xml:space="preserve">is the dielectric loss factor, </w:t>
      </w:r>
      <m:oMath>
        <m:sSub>
          <m:sSubPr>
            <m:ctrlPr>
              <w:rPr>
                <w:rFonts w:ascii="Cambria Math" w:hAnsi="Cambria Math"/>
                <w:i/>
              </w:rPr>
            </m:ctrlPr>
          </m:sSubPr>
          <m:e>
            <m:r>
              <w:rPr>
                <w:rFonts w:ascii="Cambria Math" w:hAnsi="Cambria Math"/>
              </w:rPr>
              <m:t>μ</m:t>
            </m:r>
          </m:e>
          <m:sub>
            <m:r>
              <w:rPr>
                <w:rFonts w:ascii="Cambria Math" w:hAnsi="Cambria Math"/>
              </w:rPr>
              <m:t>r</m:t>
            </m:r>
          </m:sub>
        </m:sSub>
      </m:oMath>
      <w:r w:rsidRPr="00154C86">
        <w:t xml:space="preserve"> is the electromagnetic permeability of the food product, f is the microwave frequency</w:t>
      </w:r>
      <w:r w:rsidR="00D6783E" w:rsidRPr="00154C86">
        <w:t xml:space="preserve"> in Hz</w:t>
      </w:r>
      <w:r w:rsidRPr="00154C86">
        <w:t xml:space="preserve">, </w:t>
      </w:r>
      <m:oMath>
        <m:acc>
          <m:accPr>
            <m:chr m:val="⃗"/>
            <m:ctrlPr>
              <w:rPr>
                <w:rFonts w:ascii="Cambria Math" w:hAnsi="Cambria Math"/>
                <w:i/>
              </w:rPr>
            </m:ctrlPr>
          </m:accPr>
          <m:e>
            <m:r>
              <w:rPr>
                <w:rFonts w:ascii="Cambria Math" w:hAnsi="Cambria Math"/>
              </w:rPr>
              <m:t>E</m:t>
            </m:r>
          </m:e>
        </m:acc>
      </m:oMath>
      <w:r w:rsidRPr="00154C86">
        <w:t xml:space="preserve"> refers to the electric field</w:t>
      </w:r>
      <w:r w:rsidR="00D6783E" w:rsidRPr="00154C86">
        <w:t xml:space="preserve"> intensity in V/m</w:t>
      </w:r>
      <w:r w:rsidRPr="00154C86">
        <w:t>, c is the speed of light</w:t>
      </w:r>
      <w:r w:rsidR="00D6783E" w:rsidRPr="00154C86">
        <w:t xml:space="preserve"> in m/s</w:t>
      </w:r>
      <w:r w:rsidRPr="00154C86">
        <w:t xml:space="preserve">, and </w:t>
      </w:r>
      <m:oMath>
        <m:acc>
          <m:accPr>
            <m:chr m:val="̇"/>
            <m:ctrlPr>
              <w:rPr>
                <w:rFonts w:ascii="Cambria Math" w:hAnsi="Cambria Math"/>
                <w:i/>
              </w:rPr>
            </m:ctrlPr>
          </m:accPr>
          <m:e>
            <m:r>
              <w:rPr>
                <w:rFonts w:ascii="Cambria Math" w:hAnsi="Cambria Math"/>
              </w:rPr>
              <m:t>j</m:t>
            </m:r>
          </m:e>
        </m:acc>
      </m:oMath>
      <w:r w:rsidRPr="00154C86">
        <w:t xml:space="preserve"> is </w:t>
      </w:r>
      <m:oMath>
        <m:rad>
          <m:radPr>
            <m:degHide m:val="1"/>
            <m:ctrlPr>
              <w:rPr>
                <w:rFonts w:ascii="Cambria Math" w:hAnsi="Cambria Math"/>
                <w:i/>
              </w:rPr>
            </m:ctrlPr>
          </m:radPr>
          <m:deg/>
          <m:e>
            <m:r>
              <w:rPr>
                <w:rFonts w:ascii="Cambria Math" w:hAnsi="Cambria Math"/>
              </w:rPr>
              <m:t>-1</m:t>
            </m:r>
          </m:e>
        </m:rad>
      </m:oMath>
      <w:r w:rsidRPr="00154C86">
        <w:t>.</w:t>
      </w:r>
      <w:r w:rsidRPr="00154C86" w:rsidDel="00D51481">
        <w:rPr>
          <w:rStyle w:val="CommentReference"/>
          <w:sz w:val="24"/>
          <w:szCs w:val="24"/>
        </w:rPr>
        <w:t xml:space="preserve"> </w:t>
      </w:r>
    </w:p>
    <w:p w14:paraId="396EB40A" w14:textId="77777777" w:rsidR="004B7F4D" w:rsidRPr="00154C86" w:rsidRDefault="004B7F4D" w:rsidP="004B7F4D">
      <w:pPr>
        <w:jc w:val="both"/>
      </w:pPr>
      <w:r w:rsidRPr="00154C86">
        <w:t xml:space="preserve">Fourier's heat transfer equation was used to describe the heat transfer process in the food product: </w:t>
      </w:r>
    </w:p>
    <w:p w14:paraId="66FDC2A4" w14:textId="77777777" w:rsidR="004B7F4D" w:rsidRPr="00154C86" w:rsidRDefault="004B7F4D" w:rsidP="004B7F4D">
      <w:pPr>
        <w:jc w:val="center"/>
        <w:rPr>
          <w:iCs/>
          <w:lang w:eastAsia="zh-CN"/>
        </w:rPr>
      </w:pPr>
      <m:oMath>
        <m:r>
          <m:rPr>
            <m:sty m:val="p"/>
          </m:rPr>
          <w:rPr>
            <w:rFonts w:ascii="Cambria Math" w:hAnsi="Cambria Math"/>
          </w:rPr>
          <m:t>ρ</m:t>
        </m:r>
        <m:sSub>
          <m:sSubPr>
            <m:ctrlPr>
              <w:rPr>
                <w:rFonts w:ascii="Cambria Math" w:hAnsi="Cambria Math"/>
                <w:iCs/>
              </w:rPr>
            </m:ctrlPr>
          </m:sSubPr>
          <m:e>
            <m:r>
              <m:rPr>
                <m:sty m:val="p"/>
              </m:rPr>
              <w:rPr>
                <w:rFonts w:ascii="Cambria Math" w:hAnsi="Cambria Math"/>
              </w:rPr>
              <m:t>C</m:t>
            </m:r>
          </m:e>
          <m:sub>
            <m:r>
              <m:rPr>
                <m:sty m:val="p"/>
              </m:rPr>
              <w:rPr>
                <w:rFonts w:ascii="Cambria Math" w:hAnsi="Cambria Math"/>
              </w:rPr>
              <m:t>P</m:t>
            </m:r>
          </m:sub>
        </m:sSub>
        <m:f>
          <m:fPr>
            <m:ctrlPr>
              <w:rPr>
                <w:rFonts w:ascii="Cambria Math" w:hAnsi="Cambria Math"/>
                <w:iCs/>
              </w:rPr>
            </m:ctrlPr>
          </m:fPr>
          <m:num>
            <m:r>
              <m:rPr>
                <m:sty m:val="p"/>
              </m:rPr>
              <w:rPr>
                <w:rFonts w:ascii="Cambria Math" w:hAnsi="Cambria Math"/>
              </w:rPr>
              <m:t>∂T</m:t>
            </m:r>
          </m:num>
          <m:den>
            <m:r>
              <m:rPr>
                <m:sty m:val="p"/>
              </m:rPr>
              <w:rPr>
                <w:rFonts w:ascii="Cambria Math" w:hAnsi="Cambria Math"/>
              </w:rPr>
              <m:t>∂t</m:t>
            </m:r>
          </m:den>
        </m:f>
        <m:r>
          <m:rPr>
            <m:sty m:val="p"/>
          </m:rPr>
          <w:rPr>
            <w:rFonts w:ascii="Cambria Math" w:hAnsi="Cambria Math"/>
          </w:rPr>
          <m:t>= ∇·</m:t>
        </m:r>
        <m:d>
          <m:dPr>
            <m:ctrlPr>
              <w:rPr>
                <w:rFonts w:ascii="Cambria Math" w:hAnsi="Cambria Math"/>
                <w:iCs/>
              </w:rPr>
            </m:ctrlPr>
          </m:dPr>
          <m:e>
            <m:r>
              <m:rPr>
                <m:sty m:val="p"/>
              </m:rPr>
              <w:rPr>
                <w:rFonts w:ascii="Cambria Math" w:hAnsi="Cambria Math"/>
              </w:rPr>
              <m:t>k∇T</m:t>
            </m:r>
          </m:e>
        </m:d>
        <m:r>
          <m:rPr>
            <m:sty m:val="p"/>
          </m:rPr>
          <w:rPr>
            <w:rFonts w:ascii="Cambria Math" w:hAnsi="Cambria Math"/>
          </w:rPr>
          <m:t>+P</m:t>
        </m:r>
      </m:oMath>
      <w:r w:rsidRPr="00154C86">
        <w:rPr>
          <w:iCs/>
        </w:rPr>
        <w:tab/>
        <w:t>(2</w:t>
      </w:r>
      <w:r w:rsidRPr="00154C86">
        <w:rPr>
          <w:iCs/>
          <w:lang w:eastAsia="zh-CN"/>
        </w:rPr>
        <w:t>)</w:t>
      </w:r>
    </w:p>
    <w:p w14:paraId="3020F3B5" w14:textId="79A96B1E" w:rsidR="004B7F4D" w:rsidRPr="00154C86" w:rsidRDefault="004B7F4D" w:rsidP="004B7F4D">
      <w:r w:rsidRPr="00154C86">
        <w:t>This equation takes into account parameters including density (ρ</w:t>
      </w:r>
      <w:r w:rsidR="00D6783E" w:rsidRPr="00154C86">
        <w:t>, kg/m</w:t>
      </w:r>
      <w:r w:rsidR="00D6783E" w:rsidRPr="00154C86">
        <w:rPr>
          <w:vertAlign w:val="superscript"/>
        </w:rPr>
        <w:t>3</w:t>
      </w:r>
      <w:r w:rsidRPr="00154C86">
        <w:t>), specific heat (Cp</w:t>
      </w:r>
      <w:r w:rsidR="00D6783E" w:rsidRPr="00154C86">
        <w:t>, J/</w:t>
      </w:r>
      <w:proofErr w:type="spellStart"/>
      <w:proofErr w:type="gramStart"/>
      <w:r w:rsidR="00D6783E" w:rsidRPr="00154C86">
        <w:t>kg.K</w:t>
      </w:r>
      <w:proofErr w:type="spellEnd"/>
      <w:proofErr w:type="gramEnd"/>
      <w:r w:rsidRPr="00154C86">
        <w:t>), temperature (T</w:t>
      </w:r>
      <w:r w:rsidR="00D6783E" w:rsidRPr="00154C86">
        <w:t>, °C</w:t>
      </w:r>
      <w:r w:rsidRPr="00154C86">
        <w:t>), thermal conductivity (k</w:t>
      </w:r>
      <w:r w:rsidR="00D6783E" w:rsidRPr="00154C86">
        <w:t>, W/</w:t>
      </w:r>
      <w:proofErr w:type="spellStart"/>
      <w:r w:rsidR="00D6783E" w:rsidRPr="00154C86">
        <w:t>m.K</w:t>
      </w:r>
      <w:proofErr w:type="spellEnd"/>
      <w:r w:rsidRPr="00154C86">
        <w:t>), and the dissipated microwave power density acting as the heat source (P</w:t>
      </w:r>
      <w:r w:rsidR="00D6783E" w:rsidRPr="00154C86">
        <w:t>, W/m</w:t>
      </w:r>
      <w:r w:rsidR="00D6783E" w:rsidRPr="00154C86">
        <w:rPr>
          <w:vertAlign w:val="superscript"/>
        </w:rPr>
        <w:t>3</w:t>
      </w:r>
      <w:r w:rsidRPr="00154C86">
        <w:t>).</w:t>
      </w:r>
    </w:p>
    <w:p w14:paraId="7B323055" w14:textId="77777777" w:rsidR="004B7F4D" w:rsidRPr="00154C86" w:rsidRDefault="004B7F4D" w:rsidP="004B7F4D">
      <w:pPr>
        <w:jc w:val="both"/>
      </w:pPr>
      <w:r w:rsidRPr="00154C86">
        <w:t>The dissipated power density (P, W/m</w:t>
      </w:r>
      <w:r w:rsidRPr="00154C86">
        <w:rPr>
          <w:vertAlign w:val="superscript"/>
        </w:rPr>
        <w:t>3</w:t>
      </w:r>
      <w:r w:rsidRPr="00154C86">
        <w:t>) is described as:</w:t>
      </w:r>
    </w:p>
    <w:p w14:paraId="797966A5" w14:textId="77777777" w:rsidR="00D6783E" w:rsidRPr="00154C86" w:rsidRDefault="00D6783E" w:rsidP="00D6783E">
      <w:pPr>
        <w:jc w:val="center"/>
        <w:rPr>
          <w:iCs/>
          <w:lang w:eastAsia="zh-CN"/>
        </w:rPr>
      </w:pPr>
      <m:oMath>
        <m:r>
          <m:rPr>
            <m:sty m:val="p"/>
          </m:rPr>
          <w:rPr>
            <w:rFonts w:ascii="Cambria Math" w:hAnsi="Cambria Math"/>
          </w:rPr>
          <m:t>P=π</m:t>
        </m:r>
        <m:sSub>
          <m:sSubPr>
            <m:ctrlPr>
              <w:rPr>
                <w:rFonts w:ascii="Cambria Math" w:hAnsi="Cambria Math"/>
                <w:iCs/>
              </w:rPr>
            </m:ctrlPr>
          </m:sSubPr>
          <m:e>
            <m:r>
              <m:rPr>
                <m:sty m:val="p"/>
              </m:rPr>
              <w:rPr>
                <w:rFonts w:ascii="Cambria Math" w:hAnsi="Cambria Math"/>
              </w:rPr>
              <m:t>ε</m:t>
            </m:r>
          </m:e>
          <m:sub>
            <m:r>
              <m:rPr>
                <m:sty m:val="p"/>
              </m:rPr>
              <w:rPr>
                <w:rFonts w:ascii="Cambria Math" w:hAnsi="Cambria Math"/>
              </w:rPr>
              <m:t>0</m:t>
            </m:r>
          </m:sub>
        </m:sSub>
        <m:sSup>
          <m:sSupPr>
            <m:ctrlPr>
              <w:rPr>
                <w:rFonts w:ascii="Cambria Math" w:hAnsi="Cambria Math"/>
                <w:iCs/>
              </w:rPr>
            </m:ctrlPr>
          </m:sSupPr>
          <m:e>
            <m:r>
              <m:rPr>
                <m:sty m:val="p"/>
              </m:rPr>
              <w:rPr>
                <w:rFonts w:ascii="Cambria Math" w:hAnsi="Cambria Math"/>
              </w:rPr>
              <m:t>ε</m:t>
            </m:r>
          </m:e>
          <m:sup>
            <m:r>
              <m:rPr>
                <m:sty m:val="p"/>
              </m:rPr>
              <w:rPr>
                <w:rFonts w:ascii="Cambria Math" w:hAnsi="Cambria Math"/>
              </w:rPr>
              <m:t>''</m:t>
            </m:r>
          </m:sup>
        </m:sSup>
        <m:r>
          <m:rPr>
            <m:sty m:val="p"/>
          </m:rPr>
          <w:rPr>
            <w:rFonts w:ascii="Cambria Math" w:hAnsi="Cambria Math"/>
          </w:rPr>
          <m:t>f</m:t>
        </m:r>
        <m:sSup>
          <m:sSupPr>
            <m:ctrlPr>
              <w:rPr>
                <w:rFonts w:ascii="Cambria Math" w:hAnsi="Cambria Math"/>
                <w:iCs/>
              </w:rPr>
            </m:ctrlPr>
          </m:sSupPr>
          <m:e>
            <m:r>
              <m:rPr>
                <m:sty m:val="p"/>
              </m:rPr>
              <w:rPr>
                <w:rFonts w:ascii="Cambria Math" w:hAnsi="Cambria Math"/>
              </w:rPr>
              <m:t>|</m:t>
            </m:r>
            <m:acc>
              <m:accPr>
                <m:chr m:val="⃗"/>
                <m:ctrlPr>
                  <w:rPr>
                    <w:rFonts w:ascii="Cambria Math" w:hAnsi="Cambria Math"/>
                    <w:iCs/>
                  </w:rPr>
                </m:ctrlPr>
              </m:accPr>
              <m:e>
                <m:r>
                  <m:rPr>
                    <m:sty m:val="p"/>
                  </m:rPr>
                  <w:rPr>
                    <w:rFonts w:ascii="Cambria Math" w:hAnsi="Cambria Math"/>
                  </w:rPr>
                  <m:t>E</m:t>
                </m:r>
              </m:e>
            </m:acc>
            <m:r>
              <m:rPr>
                <m:sty m:val="p"/>
              </m:rPr>
              <w:rPr>
                <w:rFonts w:ascii="Cambria Math" w:hAnsi="Cambria Math"/>
              </w:rPr>
              <m:t>|</m:t>
            </m:r>
          </m:e>
          <m:sup>
            <m:r>
              <m:rPr>
                <m:sty m:val="p"/>
              </m:rPr>
              <w:rPr>
                <w:rFonts w:ascii="Cambria Math" w:hAnsi="Cambria Math"/>
              </w:rPr>
              <m:t>2</m:t>
            </m:r>
          </m:sup>
        </m:sSup>
      </m:oMath>
      <w:r w:rsidRPr="00154C86">
        <w:rPr>
          <w:iCs/>
        </w:rPr>
        <w:tab/>
      </w:r>
      <w:r w:rsidRPr="00154C86">
        <w:rPr>
          <w:rFonts w:eastAsia="MS Mincho"/>
          <w:iCs/>
          <w:lang w:eastAsia="zh-CN"/>
        </w:rPr>
        <w:t>（</w:t>
      </w:r>
      <w:r w:rsidRPr="00154C86">
        <w:rPr>
          <w:iCs/>
          <w:lang w:eastAsia="zh-CN"/>
        </w:rPr>
        <w:t>3</w:t>
      </w:r>
      <w:r w:rsidRPr="00154C86">
        <w:rPr>
          <w:rFonts w:eastAsia="MS Mincho"/>
          <w:iCs/>
          <w:lang w:eastAsia="zh-CN"/>
        </w:rPr>
        <w:t>）</w:t>
      </w:r>
    </w:p>
    <w:p w14:paraId="033AB121" w14:textId="53EDA01A" w:rsidR="001B6F32" w:rsidRPr="00154C86" w:rsidRDefault="001B6F32" w:rsidP="00A47CE1">
      <w:pPr>
        <w:rPr>
          <w:iCs/>
          <w:lang w:eastAsia="zh-CN"/>
        </w:rPr>
      </w:pPr>
      <w:r w:rsidRPr="00154C86">
        <w:rPr>
          <w:rFonts w:eastAsia="MS Mincho"/>
          <w:iCs/>
          <w:lang w:eastAsia="zh-CN"/>
        </w:rPr>
        <w:t xml:space="preserve">where, </w:t>
      </w:r>
      <m:oMath>
        <m:sSub>
          <m:sSubPr>
            <m:ctrlPr>
              <w:rPr>
                <w:rFonts w:ascii="Cambria Math" w:hAnsi="Cambria Math"/>
                <w:iCs/>
              </w:rPr>
            </m:ctrlPr>
          </m:sSubPr>
          <m:e>
            <m:r>
              <m:rPr>
                <m:sty m:val="p"/>
              </m:rPr>
              <w:rPr>
                <w:rFonts w:ascii="Cambria Math" w:hAnsi="Cambria Math"/>
              </w:rPr>
              <m:t>ε</m:t>
            </m:r>
          </m:e>
          <m:sub>
            <m:r>
              <m:rPr>
                <m:sty m:val="p"/>
              </m:rPr>
              <w:rPr>
                <w:rFonts w:ascii="Cambria Math" w:hAnsi="Cambria Math"/>
              </w:rPr>
              <m:t>0</m:t>
            </m:r>
          </m:sub>
        </m:sSub>
      </m:oMath>
      <w:r w:rsidRPr="00154C86">
        <w:rPr>
          <w:rFonts w:eastAsia="MS Mincho"/>
          <w:iCs/>
        </w:rPr>
        <w:t xml:space="preserve"> refers to free space permittivity and has a value of 8.854 × 10</w:t>
      </w:r>
      <w:r w:rsidRPr="00154C86">
        <w:rPr>
          <w:rFonts w:eastAsia="MS Mincho"/>
          <w:iCs/>
          <w:vertAlign w:val="superscript"/>
        </w:rPr>
        <w:t>-12</w:t>
      </w:r>
      <w:r w:rsidRPr="00154C86">
        <w:rPr>
          <w:rFonts w:eastAsia="MS Mincho"/>
          <w:iCs/>
        </w:rPr>
        <w:t xml:space="preserve"> F m</w:t>
      </w:r>
      <w:r w:rsidRPr="00154C86">
        <w:rPr>
          <w:rFonts w:eastAsia="MS Mincho"/>
          <w:iCs/>
          <w:vertAlign w:val="superscript"/>
        </w:rPr>
        <w:t>-1</w:t>
      </w:r>
      <w:r w:rsidRPr="00154C86">
        <w:rPr>
          <w:rFonts w:eastAsia="MS Mincho"/>
          <w:iCs/>
        </w:rPr>
        <w:t xml:space="preserve">, </w:t>
      </w:r>
      <m:oMath>
        <m:sSup>
          <m:sSupPr>
            <m:ctrlPr>
              <w:rPr>
                <w:rFonts w:ascii="Cambria Math" w:hAnsi="Cambria Math"/>
                <w:i/>
              </w:rPr>
            </m:ctrlPr>
          </m:sSupPr>
          <m:e>
            <m:r>
              <w:rPr>
                <w:rFonts w:ascii="Cambria Math" w:hAnsi="Cambria Math"/>
              </w:rPr>
              <m:t>ε</m:t>
            </m:r>
          </m:e>
          <m:sup>
            <m:r>
              <w:rPr>
                <w:rFonts w:ascii="Cambria Math" w:hAnsi="Cambria Math"/>
              </w:rPr>
              <m:t>''</m:t>
            </m:r>
          </m:sup>
        </m:sSup>
      </m:oMath>
      <w:r w:rsidRPr="00154C86">
        <w:t xml:space="preserve">is the dielectric loss factor, f is the microwave frequency in Hz, and </w:t>
      </w:r>
      <m:oMath>
        <m:acc>
          <m:accPr>
            <m:chr m:val="⃗"/>
            <m:ctrlPr>
              <w:rPr>
                <w:rFonts w:ascii="Cambria Math" w:hAnsi="Cambria Math"/>
                <w:i/>
              </w:rPr>
            </m:ctrlPr>
          </m:accPr>
          <m:e>
            <m:r>
              <w:rPr>
                <w:rFonts w:ascii="Cambria Math" w:hAnsi="Cambria Math"/>
              </w:rPr>
              <m:t>E</m:t>
            </m:r>
          </m:e>
        </m:acc>
      </m:oMath>
      <w:r w:rsidRPr="00154C86">
        <w:t xml:space="preserve"> refers to the electric field </w:t>
      </w:r>
      <w:r w:rsidR="005B15BA" w:rsidRPr="00154C86">
        <w:t>intensity</w:t>
      </w:r>
      <w:r w:rsidR="005E0E88" w:rsidRPr="00154C86">
        <w:t xml:space="preserve"> in V/m</w:t>
      </w:r>
      <w:r w:rsidRPr="00154C86">
        <w:t>.</w:t>
      </w:r>
    </w:p>
    <w:p w14:paraId="63133FF4" w14:textId="630DE7D1" w:rsidR="00914943" w:rsidRPr="00154C86" w:rsidRDefault="004B7F4D" w:rsidP="00A91E60">
      <w:pPr>
        <w:pStyle w:val="Heading4"/>
        <w:rPr>
          <w:rFonts w:cs="Times New Roman"/>
        </w:rPr>
      </w:pPr>
      <w:bookmarkStart w:id="13" w:name="_Toc139748261"/>
      <w:r w:rsidRPr="00154C86">
        <w:rPr>
          <w:rFonts w:cs="Times New Roman"/>
        </w:rPr>
        <w:t>Boundary and initial conditions</w:t>
      </w:r>
      <w:bookmarkEnd w:id="13"/>
    </w:p>
    <w:p w14:paraId="57231F15" w14:textId="2251DA18" w:rsidR="004B7F4D" w:rsidRPr="00154C86" w:rsidRDefault="008842E4" w:rsidP="00A91E60">
      <w:r w:rsidRPr="00154C86">
        <w:t xml:space="preserve">The boundary conditions in the electromagnetics were set such that the walls </w:t>
      </w:r>
      <w:proofErr w:type="gramStart"/>
      <w:r w:rsidRPr="00154C86">
        <w:t>were considered to be</w:t>
      </w:r>
      <w:proofErr w:type="gramEnd"/>
      <w:r w:rsidRPr="00154C86">
        <w:t xml:space="preserve"> perfect electric conductors, ensuring that the tangential component of the electric field is zero. This boundary condition accurately models the lossless metallic surface of the walls.</w:t>
      </w:r>
    </w:p>
    <w:p w14:paraId="796C4097" w14:textId="176BFA9B" w:rsidR="004B7F4D" w:rsidRPr="00154C86" w:rsidRDefault="004B7F4D" w:rsidP="007D67DC">
      <w:pPr>
        <w:jc w:val="center"/>
        <w:rPr>
          <w:lang w:eastAsia="zh-CN"/>
        </w:rPr>
      </w:pPr>
      <m:oMath>
        <m:r>
          <w:rPr>
            <w:rFonts w:ascii="Cambria Math" w:hAnsi="Cambria Math"/>
          </w:rPr>
          <m:t xml:space="preserve">n × </m:t>
        </m:r>
        <m:acc>
          <m:accPr>
            <m:chr m:val="⃗"/>
            <m:ctrlPr>
              <w:rPr>
                <w:rFonts w:ascii="Cambria Math" w:hAnsi="Cambria Math"/>
                <w:i/>
              </w:rPr>
            </m:ctrlPr>
          </m:accPr>
          <m:e>
            <m:r>
              <w:rPr>
                <w:rFonts w:ascii="Cambria Math" w:hAnsi="Cambria Math"/>
              </w:rPr>
              <m:t>E</m:t>
            </m:r>
          </m:e>
        </m:acc>
        <m:r>
          <w:rPr>
            <w:rFonts w:ascii="Cambria Math" w:hAnsi="Cambria Math"/>
          </w:rPr>
          <m:t>=0</m:t>
        </m:r>
      </m:oMath>
      <w:r w:rsidRPr="00154C86">
        <w:t xml:space="preserve"> </w:t>
      </w:r>
      <w:r w:rsidRPr="00154C86">
        <w:tab/>
        <w:t>(4</w:t>
      </w:r>
      <w:r w:rsidRPr="00154C86">
        <w:rPr>
          <w:lang w:eastAsia="zh-CN"/>
        </w:rPr>
        <w:t>)</w:t>
      </w:r>
    </w:p>
    <w:p w14:paraId="321DCA5F" w14:textId="55495E64" w:rsidR="008842E4" w:rsidRPr="00154C86" w:rsidRDefault="008842E4" w:rsidP="00A91E60">
      <w:pPr>
        <w:rPr>
          <w:lang w:eastAsia="zh-CN"/>
        </w:rPr>
      </w:pPr>
      <w:r w:rsidRPr="00154C86">
        <w:rPr>
          <w:lang w:eastAsia="zh-CN"/>
        </w:rPr>
        <w:t>where, n is the normal vector</w:t>
      </w:r>
      <w:r w:rsidR="00D6783E" w:rsidRPr="00154C86">
        <w:rPr>
          <w:lang w:eastAsia="zh-CN"/>
        </w:rPr>
        <w:t>.</w:t>
      </w:r>
    </w:p>
    <w:p w14:paraId="48F6EA80" w14:textId="77777777" w:rsidR="004B7F4D" w:rsidRPr="00154C86" w:rsidRDefault="004B7F4D" w:rsidP="004B7F4D">
      <w:pPr>
        <w:jc w:val="both"/>
      </w:pPr>
      <w:r w:rsidRPr="00154C86">
        <w:t xml:space="preserve">At the surface of the food product, convective heat transfer between the food product and the surrounding air was described as: </w:t>
      </w:r>
    </w:p>
    <w:p w14:paraId="438EFDE7" w14:textId="77777777" w:rsidR="004B7F4D" w:rsidRPr="00154C86" w:rsidRDefault="004B7F4D" w:rsidP="004B7F4D">
      <w:pPr>
        <w:jc w:val="center"/>
        <w:rPr>
          <w:lang w:eastAsia="zh-CN"/>
        </w:rPr>
      </w:pPr>
      <m:oMath>
        <m:r>
          <w:rPr>
            <w:rFonts w:ascii="Cambria Math" w:hAnsi="Cambria Math"/>
          </w:rPr>
          <m:t>-k</m:t>
        </m:r>
        <m:f>
          <m:fPr>
            <m:ctrlPr>
              <w:rPr>
                <w:rFonts w:ascii="Cambria Math" w:hAnsi="Cambria Math"/>
                <w:i/>
              </w:rPr>
            </m:ctrlPr>
          </m:fPr>
          <m:num>
            <m:r>
              <w:rPr>
                <w:rFonts w:ascii="Cambria Math" w:hAnsi="Cambria Math"/>
              </w:rPr>
              <m:t>∂T</m:t>
            </m:r>
          </m:num>
          <m:den>
            <m:r>
              <w:rPr>
                <w:rFonts w:ascii="Cambria Math" w:hAnsi="Cambria Math"/>
              </w:rPr>
              <m:t>∂</m:t>
            </m:r>
            <m:acc>
              <m:accPr>
                <m:chr m:val="⃗"/>
                <m:ctrlPr>
                  <w:rPr>
                    <w:rFonts w:ascii="Cambria Math" w:hAnsi="Cambria Math"/>
                    <w:i/>
                  </w:rPr>
                </m:ctrlPr>
              </m:accPr>
              <m:e>
                <m:r>
                  <w:rPr>
                    <w:rFonts w:ascii="Cambria Math" w:hAnsi="Cambria Math"/>
                  </w:rPr>
                  <m:t>n</m:t>
                </m:r>
              </m:e>
            </m:acc>
          </m:den>
        </m:f>
        <m:r>
          <w:rPr>
            <w:rFonts w:ascii="Cambria Math" w:hAnsi="Cambria Math"/>
          </w:rPr>
          <m:t>=h(T-</m:t>
        </m:r>
        <m:sSub>
          <m:sSubPr>
            <m:ctrlPr>
              <w:rPr>
                <w:rFonts w:ascii="Cambria Math" w:hAnsi="Cambria Math"/>
                <w:i/>
              </w:rPr>
            </m:ctrlPr>
          </m:sSubPr>
          <m:e>
            <m:r>
              <w:rPr>
                <w:rFonts w:ascii="Cambria Math" w:hAnsi="Cambria Math"/>
              </w:rPr>
              <m:t>T</m:t>
            </m:r>
          </m:e>
          <m:sub>
            <m:r>
              <w:rPr>
                <w:rFonts w:ascii="Cambria Math" w:hAnsi="Cambria Math"/>
              </w:rPr>
              <m:t>ext</m:t>
            </m:r>
          </m:sub>
        </m:sSub>
        <m:r>
          <w:rPr>
            <w:rFonts w:ascii="Cambria Math" w:hAnsi="Cambria Math"/>
          </w:rPr>
          <m:t>)</m:t>
        </m:r>
      </m:oMath>
      <w:r w:rsidRPr="00154C86">
        <w:t xml:space="preserve"> </w:t>
      </w:r>
      <w:r w:rsidRPr="00154C86">
        <w:tab/>
      </w:r>
      <w:r w:rsidRPr="00154C86">
        <w:rPr>
          <w:rFonts w:eastAsia="MS Mincho"/>
          <w:lang w:eastAsia="zh-CN"/>
        </w:rPr>
        <w:t>（</w:t>
      </w:r>
      <w:r w:rsidRPr="00154C86">
        <w:rPr>
          <w:lang w:eastAsia="zh-CN"/>
        </w:rPr>
        <w:t>5</w:t>
      </w:r>
      <w:r w:rsidRPr="00154C86">
        <w:rPr>
          <w:rFonts w:eastAsia="MS Mincho"/>
          <w:lang w:eastAsia="zh-CN"/>
        </w:rPr>
        <w:t>）</w:t>
      </w:r>
    </w:p>
    <w:p w14:paraId="5FAF52BE" w14:textId="75CCBFCD" w:rsidR="004B7F4D" w:rsidRPr="00154C86" w:rsidRDefault="004B7F4D" w:rsidP="004B7F4D">
      <w:r w:rsidRPr="00154C86">
        <w:lastRenderedPageBreak/>
        <w:t>where h (W/m</w:t>
      </w:r>
      <w:r w:rsidRPr="00154C86">
        <w:rPr>
          <w:vertAlign w:val="superscript"/>
        </w:rPr>
        <w:t>2</w:t>
      </w:r>
      <w:r w:rsidRPr="00154C86">
        <w:t>K) is the convective heat flux and is assumed to be constant (10 W/m</w:t>
      </w:r>
      <w:r w:rsidRPr="00154C86">
        <w:rPr>
          <w:vertAlign w:val="superscript"/>
        </w:rPr>
        <w:t>2</w:t>
      </w:r>
      <w:r w:rsidRPr="00154C86">
        <w:t xml:space="preserve">K) for the entire microwave heating process, and </w:t>
      </w:r>
      <w:r w:rsidR="005B15BA" w:rsidRPr="00154C86">
        <w:t>T</w:t>
      </w:r>
      <w:r w:rsidR="005B15BA" w:rsidRPr="00154C86">
        <w:rPr>
          <w:vertAlign w:val="subscript"/>
        </w:rPr>
        <w:t xml:space="preserve">ext </w:t>
      </w:r>
      <w:r w:rsidR="005B15BA" w:rsidRPr="00154C86">
        <w:t>(</w:t>
      </w:r>
      <w:r w:rsidR="00D6783E" w:rsidRPr="00154C86">
        <w:t>°</w:t>
      </w:r>
      <w:r w:rsidR="006E215B" w:rsidRPr="00154C86">
        <w:t>C) is</w:t>
      </w:r>
      <w:r w:rsidRPr="00154C86">
        <w:t xml:space="preserve"> the temperature of surrounding air which was assumed as a constant value of 25 °C.</w:t>
      </w:r>
      <w:bookmarkStart w:id="14" w:name="1447109"/>
      <w:bookmarkStart w:id="15" w:name="1447110"/>
      <w:bookmarkEnd w:id="14"/>
      <w:bookmarkEnd w:id="15"/>
    </w:p>
    <w:p w14:paraId="64063C55" w14:textId="77777777" w:rsidR="004B7F4D" w:rsidRPr="00154C86" w:rsidRDefault="004B7F4D" w:rsidP="004B7F4D">
      <w:r w:rsidRPr="00154C86">
        <w:t xml:space="preserve">The initial temperature of the food product of 4 °C was used in all the models. </w:t>
      </w:r>
    </w:p>
    <w:p w14:paraId="46C40187" w14:textId="713F3766" w:rsidR="00330B81" w:rsidRPr="00154C86" w:rsidRDefault="00330B81" w:rsidP="00330B81">
      <w:pPr>
        <w:pStyle w:val="Heading4"/>
        <w:rPr>
          <w:rFonts w:cs="Times New Roman"/>
        </w:rPr>
      </w:pPr>
      <w:bookmarkStart w:id="16" w:name="_Toc139748262"/>
      <w:r w:rsidRPr="00154C86">
        <w:rPr>
          <w:rFonts w:cs="Times New Roman"/>
        </w:rPr>
        <w:t xml:space="preserve">Material </w:t>
      </w:r>
      <w:r w:rsidR="00110DFF" w:rsidRPr="00154C86">
        <w:rPr>
          <w:rFonts w:cs="Times New Roman"/>
        </w:rPr>
        <w:t>p</w:t>
      </w:r>
      <w:r w:rsidRPr="00154C86">
        <w:rPr>
          <w:rFonts w:cs="Times New Roman"/>
        </w:rPr>
        <w:t>roperties</w:t>
      </w:r>
      <w:bookmarkEnd w:id="16"/>
    </w:p>
    <w:p w14:paraId="6E4EC95E" w14:textId="47835B8A" w:rsidR="004B7F4D" w:rsidRPr="00154C86" w:rsidRDefault="00330B81" w:rsidP="004B7F4D">
      <w:pPr>
        <w:rPr>
          <w:lang w:eastAsia="zh-CN"/>
        </w:rPr>
      </w:pPr>
      <w:r w:rsidRPr="00154C86">
        <w:t xml:space="preserve">The physical, dielectric, and/or thermal properties of air, glass </w:t>
      </w:r>
      <w:r w:rsidRPr="00154C86">
        <w:rPr>
          <w:lang w:eastAsia="zh-CN"/>
        </w:rPr>
        <w:t>(turntable),</w:t>
      </w:r>
      <w:r w:rsidRPr="00154C86">
        <w:t xml:space="preserve"> and mashed potato</w:t>
      </w:r>
      <w:r w:rsidRPr="00154C86">
        <w:rPr>
          <w:lang w:eastAsia="zh-CN"/>
        </w:rPr>
        <w:t xml:space="preserve"> (food)</w:t>
      </w:r>
      <w:r w:rsidRPr="00154C86">
        <w:t xml:space="preserve"> </w:t>
      </w:r>
      <w:r w:rsidRPr="00154C86">
        <w:rPr>
          <w:lang w:eastAsia="zh-CN"/>
        </w:rPr>
        <w:t xml:space="preserve">were obtained from the literature and/or the COMSOL material library and applied in corresponding domains, as summarized in Table </w:t>
      </w:r>
      <w:r w:rsidR="006954BA" w:rsidRPr="00154C86">
        <w:rPr>
          <w:lang w:eastAsia="zh-CN"/>
        </w:rPr>
        <w:t>2.</w:t>
      </w:r>
      <w:r w:rsidRPr="00154C86">
        <w:rPr>
          <w:lang w:eastAsia="zh-CN"/>
        </w:rPr>
        <w:t xml:space="preserve">1. </w:t>
      </w:r>
    </w:p>
    <w:p w14:paraId="67588D4A" w14:textId="45A452D5" w:rsidR="00330B81" w:rsidRPr="00154C86" w:rsidRDefault="00330B81" w:rsidP="00330B81">
      <w:pPr>
        <w:pStyle w:val="Heading4"/>
        <w:rPr>
          <w:rFonts w:cs="Times New Roman"/>
          <w:lang w:eastAsia="zh-CN"/>
        </w:rPr>
      </w:pPr>
      <w:bookmarkStart w:id="17" w:name="_Toc139748263"/>
      <w:r w:rsidRPr="00154C86">
        <w:rPr>
          <w:rFonts w:cs="Times New Roman"/>
          <w:lang w:eastAsia="zh-CN"/>
        </w:rPr>
        <w:t xml:space="preserve">Meshing </w:t>
      </w:r>
      <w:r w:rsidR="00110DFF" w:rsidRPr="00154C86">
        <w:rPr>
          <w:rFonts w:cs="Times New Roman"/>
          <w:lang w:eastAsia="zh-CN"/>
        </w:rPr>
        <w:t>s</w:t>
      </w:r>
      <w:r w:rsidRPr="00154C86">
        <w:rPr>
          <w:rFonts w:cs="Times New Roman"/>
          <w:lang w:eastAsia="zh-CN"/>
        </w:rPr>
        <w:t>trategy</w:t>
      </w:r>
      <w:bookmarkEnd w:id="17"/>
    </w:p>
    <w:p w14:paraId="53AB18A4" w14:textId="1927B332" w:rsidR="00330B81" w:rsidRPr="00286DC4" w:rsidRDefault="00330B81" w:rsidP="00330B81">
      <w:pPr>
        <w:jc w:val="both"/>
        <w:rPr>
          <w:color w:val="000000" w:themeColor="text1"/>
        </w:rPr>
      </w:pPr>
      <w:r w:rsidRPr="00154C86">
        <w:t xml:space="preserve">The tetrahedral mesh was used in generating the mesh. A mesh-independent study was performed following the procedures described in </w:t>
      </w:r>
      <w:sdt>
        <w:sdtPr>
          <w:rPr>
            <w:color w:val="000000"/>
          </w:rPr>
          <w:tag w:val="MENDELEY_CITATION_v3_eyJjaXRhdGlvbklEIjoiTUVOREVMRVlfQ0lUQVRJT05fZjMyYTNiZWEtZmI0NS00ZTUyLTg2ODgtYWRhODdjMzVhODA3IiwicHJvcGVydGllcyI6eyJub3RlSW5kZXgiOjB9LCJpc0VkaXRlZCI6ZmFsc2UsIm1hbnVhbE92ZXJyaWRlIjp7ImlzTWFudWFsbHlPdmVycmlkZGVuIjpmYWxzZSwiY2l0ZXByb2NUZXh0IjoiKENoZW4gZXQgYWwuIDIwMTQpIiwibWFudWFsT3ZlcnJpZGVUZXh0IjoiIn0sImNpdGF0aW9uSXRlbXMiOlt7ImlkIjoiY2RhMGE5MzYtMzY4ZS0zZTJjLTg5Y2ItMTZhZmNkNTEzMzQ0IiwiaXRlbURhdGEiOnsidHlwZSI6ImFydGljbGUtam91cm5hbCIsImlkIjoiY2RhMGE5MzYtMzY4ZS0zZTJjLTg5Y2ItMTZhZmNkNTEzMzQ0IiwidGl0bGUiOiJIZWF0IGFuZCBtYXNzIHRyYW5zcG9ydCBkdXJpbmcgbWljcm93YXZlIGhlYXRpbmcgb2YgbWFzaGVkIHBvdGF0byBpbiBkb21lc3RpYyBvdmVuLW1vZGVsIGRldmVsb3BtZW50LCB2YWxpZGF0aW9uLCBhbmQgc2Vuc2l0aXZpdHkgYW5hbHlzaXMiLCJhdXRob3IiOlt7ImZhbWlseSI6IkNoZW4iLCJnaXZlbiI6IkppYWppYSIsInBhcnNlLW5hbWVzIjpmYWxzZSwiZHJvcHBpbmctcGFydGljbGUiOiIiLCJub24tZHJvcHBpbmctcGFydGljbGUiOiIifSx7ImZhbWlseSI6IlBpdGNoYWkiLCJnaXZlbiI6IktyaXNobmFtb29ydGh5IiwicGFyc2UtbmFtZXMiOmZhbHNlLCJkcm9wcGluZy1wYXJ0aWNsZSI6IiIsIm5vbi1kcm9wcGluZy1wYXJ0aWNsZSI6IiJ9LHsiZmFtaWx5IjoiQmlybGEiLCJnaXZlbiI6IlNvaGFuIiwicGFyc2UtbmFtZXMiOmZhbHNlLCJkcm9wcGluZy1wYXJ0aWNsZSI6IiIsIm5vbi1kcm9wcGluZy1wYXJ0aWNsZSI6IiJ9LHsiZmFtaWx5IjoiTmVnYWhiYW4iLCJnaXZlbiI6Ik1laHJkYWQiLCJwYXJzZS1uYW1lcyI6ZmFsc2UsImRyb3BwaW5nLXBhcnRpY2xlIjoiIiwibm9uLWRyb3BwaW5nLXBhcnRpY2xlIjoiIn0seyJmYW1pbHkiOiJKb25lcyIsImdpdmVuIjoiRGF2aWQiLCJwYXJzZS1uYW1lcyI6ZmFsc2UsImRyb3BwaW5nLXBhcnRpY2xlIjoiIiwibm9uLWRyb3BwaW5nLXBhcnRpY2xlIjoiIn0seyJmYW1pbHkiOiJTdWJiaWFoIiwiZ2l2ZW4iOiJKZXlhbWtvbmRhbiIsInBhcnNlLW5hbWVzIjpmYWxzZSwiZHJvcHBpbmctcGFydGljbGUiOiIiLCJub24tZHJvcHBpbmctcGFydGljbGUiOiIifV0sImNvbnRhaW5lci10aXRsZSI6IkpvdXJuYWwgb2YgRm9vZCBTY2llbmNlIiwiY29udGFpbmVyLXRpdGxlLXNob3J0IjoiSiBGb29kIFNjaSIsIkRPSSI6IjEwLjExMTEvMTc1MC0zODQxLjEyNjM2IiwiSVNTTiI6IjE3NTAzODQxIiwiUE1JRCI6IjI1MjI0MjY0IiwiaXNzdWVkIjp7ImRhdGUtcGFydHMiOltbMjAxNCwxMCwxXV19LCJwYWdlIjoiRTE5OTEtRTIwMDQiLCJhYnN0cmFjdCI6IkEgMy1kaW1lbnNpb25hbCBmaW5pdGUtZWxlbWVudCBtb2RlbCBjb3VwbGluZyBlbGVjdHJvbWFnbmV0aWNzIGFuZCBoZWF0IGFuZCBtYXNzIHRyYW5zZmVyIHdhcyBkZXZlbG9wZWQgdG8gdW5kZXJzdGFuZCB0aGUgaW50ZXJhY3Rpb25zIGJldHdlZW4gdGhlIG1pY3Jvd2F2ZXMgYW5kIGZyZXNoIG1hc2hlZCBwb3RhdG8gaW4gYSA1MDAgbUwgdHJheS4gVGhlIG1vZGVsIHdhcyB2YWxpZGF0ZWQgYnkgcGVyZm9ybWluZyBoZWF0aW5nIG9mIG1hc2hlZCBwb3RhdG8gZnJvbSAyNSDCsEMgb24gYSByb3RhdGluZyB0dXJudGFibGUgaW4gYSBtaWNyb3dhdmUgb3ZlbiwgcmF0ZWQgYXQgMTIwMCBXLCBmb3IgMyBtaW4uIFRoZSBzaW11bGF0ZWQgc3BhdGlhbCB0ZW1wZXJhdHVyZSBwcm9maWxlcyBvbiB0aGUgdG9wIGFuZCBib3R0b20gbGF5ZXIgb2YgdGhlIG1hc2hlZCBwb3RhdG8gc2hvd2VkIHNpbWlsYXIgaG90IGFuZCBjb2xkIHNwb3RzIHdoZW4gY29tcGFyZWQgdG8gdGhlIHRoZXJtYWwgaW1hZ2VzIGFjcXVpcmVkIGJ5IGFuIGluZnJhcmVkIGNhbWVyYS4gVHJhbnNpZW50IHRlbXBlcmF0dXJlIHByb2ZpbGVzIGF0IDYgbG9jYXRpb25zIGNvbGxlY3RlZCBieSBmaWJlci1vcHRpYyBzZW5zb3JzIHNob3dlZCBnb29kIGFncmVlbWVudCB3aXRoIHByZWRpY3RlZCByZXN1bHRzLCB3aXRoIHRoZSByb290IG1lYW4gc3F1YXJlIGVycm9yIHJhbmdpbmcgZnJvbSAxLjYgdG8gMTEuNyDCsEMuIFRoZSBwcmVkaWN0ZWQgdG90YWwgbW9pc3R1cmUgbG9zcyBtYXRjaGVkIHdlbGwgd2l0aCB0aGUgb2JzZXJ2ZWQgcmVzdWx0LiBTZXZlcmFsIGlucHV0IHBhcmFtZXRlcnMsIHN1Y2ggYXMgdGhlIGV2YXBvcmF0aW9uIHJhdGUgY29uc3RhbnQsIHRoZSBpbnRyaW5zaWMgcGVybWVhYmlsaXR5IG9mIHdhdGVyIGFuZCBnYXMsIGFuZCB0aGUgZGlmZnVzaW9uIGNvZWZmaWNpZW50IG9mIHdhdGVyIGFuZCBnYXMsIGFyZSBub3QgcmVhZGlseSBhdmFpbGFibGUgZm9yIG1hc2hlZCBwb3RhdG8sIGFuZCB0aGV5IGNhbm5vdCBiZSBlYXNpbHkgbWVhc3VyZWQgZXhwZXJpbWVudGFsbHkuIFJlcG9ydGVkIHZhbHVlcyBmb3IgcmF3IHBvdGF0byB3ZXJlIHVzZWQgYXMgYmFzZWxpbmUgdmFsdWVzLiBBIHNlbnNpdGl2aXR5IGFuYWx5c2lzIG9mIHRoZXNlIGlucHV0IHBhcmFtZXRlcnMgb24gdGhlIHRlbXBlcmF0dXJlIHByb2ZpbGVzIGFuZCB0aGUgdG90YWwgbW9pc3R1cmUgbG9zcyB3YXMgZXZhbHVhdGVkIGJ5IGNoYW5naW5nIHRoZSBiYXNlbGluZSB2YWx1ZXMgdG8gdGhlaXIgMTAlIGFuZCAxMDAwJS4gVGhlIHNlbnNpdGl2aXR5IGFuYWx5c2lzIHNob3dlZCB0aGF0IHRoZSBnYXMgZGlmZnVzaW9uIGNvZWZmaWNpZW50LCBpbnRyaW5zaWMgd2F0ZXIgcGVybWVhYmlsaXR5LCBhbmQgdGhlIGV2YXBvcmF0aW9uIHJhdGUgY29uc3RhbnQgZ3JlYXRseSBpbmZsdWVuY2VkIHRoZSBwcmVkaWN0ZWQgdGVtcGVyYXR1cmUgYW5kIHRvdGFsIG1vaXN0dXJlIGxvc3MsIHdoaWxlIHRoZSBpbnRyaW5zaWMgZ2FzIHBlcm1lYWJpbGl0eSBhbmQgdGhlIHdhdGVyIGRpZmZ1c2lvbiBjb2VmZmljaWVudCBoYWQgbGl0dGxlIGluZmx1ZW5jZS4gUHJhY3RpY2FsIEFwcGxpY2F0aW9uOiBUaGlzIG1vZGVsIGNhbiBiZSB1c2VkIGJ5IHRoZSBmb29kIHByb2R1Y3QgZGV2ZWxvcGVycyB0byB1bmRlcnN0YW5kIG1pY3Jvd2F2ZSBoZWF0aW5nIG9mIGZvb2QgcHJvZHVjdHMgc3BhdGlhbGx5IGFuZCB0ZW1wb3JhbGx5LiBUaGlzIHRvb2wgd2lsbCBhbGxvdyBmb29kIHByb2R1Y3QgZGV2ZWxvcGVycyB0byBkZXNpZ24gZm9vZCBwYWNrYWdlIHN5c3RlbXMgdGhhdCB3b3VsZCBoZWF0IG1vcmUgdW5pZm9ybWx5IGluIHZhcmlvdXMgbWljcm93YXZlIG92ZW5zLiBUaGUgc2Vuc2l0aXZpdHkgYW5hbHlzaXMgb2YgdGhpcyBzdHVkeSB3aWxsIGhlbHAgdXMgZGV0ZXJtaW5lIHRoZSBtb3N0IHNpZ25pZmljYW50IHBhcmFtZXRlcnMgdGhhdCBuZWVkIHRvIGJlIG1lYXN1cmVkIGFjY3VyYXRlbHkgZm9yIHJlbGlhYmxlIG1vZGVsIHByZWRpY3Rpb24uIiwiaXNzdWUiOiIxMCIsInZvbHVtZSI6Ijc5In0sImlzVGVtcG9yYXJ5IjpmYWxzZX1dfQ=="/>
          <w:id w:val="-1432580837"/>
          <w:placeholder>
            <w:docPart w:val="F672B58B44BE6B43BA0309477B636A80"/>
          </w:placeholder>
        </w:sdtPr>
        <w:sdtContent>
          <w:r w:rsidR="00A578C1" w:rsidRPr="00154C86">
            <w:rPr>
              <w:color w:val="000000"/>
            </w:rPr>
            <w:t>(Chen et al. 2014)</w:t>
          </w:r>
        </w:sdtContent>
      </w:sdt>
      <w:r w:rsidRPr="00154C86">
        <w:t xml:space="preserve"> </w:t>
      </w:r>
      <w:r w:rsidR="00A10234" w:rsidRPr="00154C86">
        <w:t>which</w:t>
      </w:r>
      <w:r w:rsidRPr="00154C86">
        <w:t xml:space="preserve"> studied the effect of mesh refinement on the normalized power absorption. The maximum element sizes of the air domain (15 mm), turntable (5 mm), and food product (3 mm) were identified as suitable for models with different oven geometry types. The mesh for the different domains (food product, turntable, and oven cavity) and geometries (simple box, manually measured, and 3-D scanned geometry) are shown in Figure </w:t>
      </w:r>
      <w:r w:rsidR="006954BA" w:rsidRPr="00154C86">
        <w:t>2.</w:t>
      </w:r>
      <w:r w:rsidRPr="00154C86">
        <w:t xml:space="preserve">5. As observed, the mesh of the 3-D scanned geometry showed much finer meshes than the other two types of geometry at some wall regions and turntable edges, indicating the capture of minor geometric details. </w:t>
      </w:r>
      <w:r w:rsidR="00D6783E" w:rsidRPr="00154C86">
        <w:rPr>
          <w:color w:val="000000" w:themeColor="text1"/>
        </w:rPr>
        <w:t xml:space="preserve">The detailed comparison of the number of elements in different oven geometry types will be discussed in the </w:t>
      </w:r>
      <w:r w:rsidR="005B15BA" w:rsidRPr="00154C86">
        <w:rPr>
          <w:color w:val="000000" w:themeColor="text1"/>
        </w:rPr>
        <w:t>r</w:t>
      </w:r>
      <w:r w:rsidR="00D6783E" w:rsidRPr="00154C86">
        <w:rPr>
          <w:color w:val="000000" w:themeColor="text1"/>
        </w:rPr>
        <w:t>esult section 3.1.</w:t>
      </w:r>
      <w:r w:rsidR="00974483" w:rsidRPr="00154C86">
        <w:rPr>
          <w:color w:val="000000" w:themeColor="text1"/>
        </w:rPr>
        <w:t xml:space="preserve"> </w:t>
      </w:r>
      <w:r w:rsidR="00974483" w:rsidRPr="00286DC4">
        <w:rPr>
          <w:color w:val="000000" w:themeColor="text1"/>
        </w:rPr>
        <w:t xml:space="preserve">The average quality values of meshes are 0.66, 0.66, and 0.65, for the simple box, manually measured, and 3-D scanned geometries, respectively, which are </w:t>
      </w:r>
      <w:proofErr w:type="gramStart"/>
      <w:r w:rsidR="00974483" w:rsidRPr="00286DC4">
        <w:rPr>
          <w:color w:val="000000" w:themeColor="text1"/>
        </w:rPr>
        <w:t>similar to</w:t>
      </w:r>
      <w:proofErr w:type="gramEnd"/>
      <w:r w:rsidR="00974483" w:rsidRPr="00286DC4">
        <w:rPr>
          <w:color w:val="000000" w:themeColor="text1"/>
        </w:rPr>
        <w:t xml:space="preserve"> other reported value (0.64) for sufficient modeling microwave heating processes</w:t>
      </w:r>
      <w:sdt>
        <w:sdtPr>
          <w:rPr>
            <w:color w:val="000000" w:themeColor="text1"/>
          </w:rPr>
          <w:tag w:val="MENDELEY_CITATION_v3_eyJjaXRhdGlvbklEIjoiTUVOREVMRVlfQ0lUQVRJT05fNDc4OWNlYzAtN2EyZC00YjJlLTk5ZWEtNzFkZDVlMmVjOTEzIiwicHJvcGVydGllcyI6eyJub3RlSW5kZXgiOjB9LCJpc0VkaXRlZCI6ZmFsc2UsIm1hbnVhbE92ZXJyaWRlIjp7ImlzTWFudWFsbHlPdmVycmlkZGVuIjpmYWxzZSwiY2l0ZXByb2NUZXh0IjoiKEZpYSBhbmQgQW1vcmltIDIwMjEpIiwibWFudWFsT3ZlcnJpZGVUZXh0IjoiIn0sImNpdGF0aW9uSXRlbXMiOlt7ImlkIjoiMTIzNjlhZjUtNzI3Ny0zMjQxLTk0MDQtYzQzODQ0Mjc4NjIxIiwiaXRlbURhdGEiOnsidHlwZSI6ImFydGljbGUtam91cm5hbCIsImlkIjoiMTIzNjlhZjUtNzI3Ny0zMjQxLTk0MDQtYzQzODQ0Mjc4NjIxIiwidGl0bGUiOiJIZWF0aW5nIG9mIGJpb21hc3MgaW4gbWljcm93YXZlIGhvdXNlaG9sZCBvdmVuIC0gQSBudW1lcmljYWwgc3R1ZHkiLCJhdXRob3IiOlt7ImZhbWlseSI6IkZpYSIsImdpdmVuIjoiQS4gWi4iLCJwYXJzZS1uYW1lcyI6ZmFsc2UsImRyb3BwaW5nLXBhcnRpY2xlIjoiIiwibm9uLWRyb3BwaW5nLXBhcnRpY2xlIjoiIn0seyJmYW1pbHkiOiJBbW9yaW0iLCJnaXZlbiI6IkouIiwicGFyc2UtbmFtZXMiOmZhbHNlLCJkcm9wcGluZy1wYXJ0aWNsZSI6IiIsIm5vbi1kcm9wcGluZy1wYXJ0aWNsZSI6IiJ9XSwiY29udGFpbmVyLXRpdGxlIjoiRW5lcmd5IiwiRE9JIjoiMTAuMTAxNi9qLmVuZXJneS4yMDIwLjExOTQ3MiIsIklTU04iOiIwMzYwNTQ0MiIsImlzc3VlZCI6eyJkYXRlLXBhcnRzIjpbWzIwMjEsMywxXV19LCJhYnN0cmFjdCI6IlRvIGltcHJvdmUgdGhlIGVmZmljaWVuY3kgb2YgYmlvbWFzcyBoZWF0aW5nIGJ5IG1pY3Jvd2F2ZXMsIHRoaXMgcGFwZXIgc3R1ZGllZCBudW1lcmljYWxseSB0aGUgaGVhdGluZyBvZiB3b29kLCBzdWdhciBjYW5lIGJhZ2Fzc2UsIG9yYW5nZSBwZWVsIGFuZCBwYWxtIG9pbCBpbiBtaWNyb3dhdmUgZG9tZXN0aWMgb3Zlbi4gVGhlIHN0dWR5IGZvY3VzZWQgaW4gdGhlIGV2YWx1YXRpb24gb2YgcG93ZXIgYWJzb3JwdGlvbiBjYXBhYmlsaXR5IG9mIHRoZSBiaW9tYXNzZXMgaW4gY3lsaW5kcmljYWwgYW5kIHNwaGVyZSBzaGFwZXMuIFRoZSBNYXh3ZWxsIGVxdWF0aW9ucyB3ZXJlIGVtcGxveWVkIHRvIGNhbGN1bGF0ZSB0aGUgbWljcm93YXZlIGVsZWN0cm9tYWduZXRpYyBmaWVsZCBkaXN0cmlidXRpb24gaW4gdGhlIG1pY3Jvd2F2ZSBjYXZpdHkgYW5kIGluIHRoZSBzYW1wbGVzLCBjb3VwbGVkIHRvIGhlYXQgZXF1YXRpb24uIFF1YW50aXRhdGl2ZWx5LCB0aGUgcG93ZXIgYWJzb3JwdGlvbiBjYXBhYmlsaXR5IGFuZCB0ZW1wZXJhdHVyZSBkaXN0cmlidXRpb24gdW5pZm9ybWl0eSB3ZXJlLCByZXNwZWN0aXZlbHksIGRlc2NyaWJlZCBieSBwb3dlciBhYnNvcnB0aW9uIGVmZmljaWVuY3kgKFBBRSkgKDAuMDcgPCBQQUUgPCAwLjg3KSBhbmQgdGhlIGNvZWZmaWNpZW50IG9mIHZhcmlhdGlvbiAoQ09WKSwgdmFyeWluZyBiZXR3ZWVuIDAuMDEgYW5kIDAuMTQuIFR3byBkaW1lbnNpb25hbCBwbG90cyBvZiB0ZW1wZXJhdHVyZSBldm9sdXRpb24gYXMgZnVuY3Rpb24gb2YgdGltZSB3YXMgdXNlZCB0byBkZXRlcm1pbmUgdGhlIGxvY2F0aW9ucyBvZiB0aGUgcmVzb25hdGluZyBwZWFrcyBhcyBmdW5jdGlvbiBvZiBwZWFrIG51bWJlci4gVGhlIHJhdGUgb2YgaGVhdGluZyBlZmZpY2llbmN5IHdhcyBldmFsdWF0ZWQgdXNpbmcgdGhlIGRlZ3JlZSBvZiB0aGVybWFsIHJ1bmF3YXkgzpRUICgxSzzOlFQ8MTAySykgYW5kIGV2b2x1dGlvbiBvZiBhdmVyYWdlIHRlbXBlcmF0dXJlIFTCryAoMjk4SzxUwq88MzQzSykgYW5kIHRoZWlyIHJlbGF0aW9uc2hpcCB3aXRoIHRoZSBlbmVyZ3kgYWJzb3JiZWQgYnkgdGhlIHNhbXBsZXMgYW5kIENPViwgcmVzcGVjdGl2ZWx5LiBUaGUgY29tcHJlaGVuc2l2ZSBldmFsdWF0aW9uIGNvZWZmaWNpZW50IChDRUMpLCB0aGF0IGRlc2NyaWJlcyB0aGUgdXNhYmlsaXR5IG9mIGEgc3BlY2lmaWMgc2FtcGxlIGluIGluZHVzdHJ5LCB2YXJpZWQgYmV0d2VlbiAxIGFuZCAxNCwgd2FzIGNhbGN1bGF0ZWQgZm9yIHRoZSBiaW9tYXNzZXMgYW5kIHNoYXBlcy4iLCJwdWJsaXNoZXIiOiJFbHNldmllciBMdGQiLCJ2b2x1bWUiOiIyMTgiLCJjb250YWluZXItdGl0bGUtc2hvcnQiOiIifSwiaXNUZW1wb3JhcnkiOmZhbHNlfV19"/>
          <w:id w:val="535006251"/>
          <w:placeholder>
            <w:docPart w:val="DefaultPlaceholder_-1854013440"/>
          </w:placeholder>
        </w:sdtPr>
        <w:sdtContent>
          <w:r w:rsidR="00A578C1" w:rsidRPr="00286DC4">
            <w:rPr>
              <w:color w:val="000000" w:themeColor="text1"/>
            </w:rPr>
            <w:t>(</w:t>
          </w:r>
          <w:proofErr w:type="spellStart"/>
          <w:r w:rsidR="00A578C1" w:rsidRPr="00286DC4">
            <w:rPr>
              <w:color w:val="000000" w:themeColor="text1"/>
            </w:rPr>
            <w:t>Fia</w:t>
          </w:r>
          <w:proofErr w:type="spellEnd"/>
          <w:r w:rsidR="00A578C1" w:rsidRPr="00286DC4">
            <w:rPr>
              <w:color w:val="000000" w:themeColor="text1"/>
            </w:rPr>
            <w:t xml:space="preserve"> and Amorim 2021)</w:t>
          </w:r>
        </w:sdtContent>
      </w:sdt>
      <w:r w:rsidR="00974483" w:rsidRPr="00286DC4">
        <w:rPr>
          <w:color w:val="000000" w:themeColor="text1"/>
        </w:rPr>
        <w:t>.</w:t>
      </w:r>
    </w:p>
    <w:p w14:paraId="1022BBD2" w14:textId="49EEE27E" w:rsidR="00330B81" w:rsidRPr="00154C86" w:rsidRDefault="00330B81" w:rsidP="00330B81">
      <w:pPr>
        <w:pStyle w:val="Heading4"/>
        <w:rPr>
          <w:rFonts w:cs="Times New Roman"/>
          <w:lang w:eastAsia="zh-CN"/>
        </w:rPr>
      </w:pPr>
      <w:bookmarkStart w:id="18" w:name="_Toc139748264"/>
      <w:r w:rsidRPr="00154C86">
        <w:rPr>
          <w:rFonts w:cs="Times New Roman"/>
          <w:lang w:eastAsia="zh-CN"/>
        </w:rPr>
        <w:lastRenderedPageBreak/>
        <w:t xml:space="preserve">Simulation </w:t>
      </w:r>
      <w:r w:rsidR="00110DFF" w:rsidRPr="00154C86">
        <w:rPr>
          <w:rFonts w:cs="Times New Roman"/>
          <w:lang w:eastAsia="zh-CN"/>
        </w:rPr>
        <w:t>s</w:t>
      </w:r>
      <w:r w:rsidRPr="00154C86">
        <w:rPr>
          <w:rFonts w:cs="Times New Roman"/>
          <w:lang w:eastAsia="zh-CN"/>
        </w:rPr>
        <w:t>trategy</w:t>
      </w:r>
      <w:bookmarkEnd w:id="18"/>
    </w:p>
    <w:p w14:paraId="72D7CF69" w14:textId="179D6C1E" w:rsidR="00330B81" w:rsidRPr="00154C86" w:rsidRDefault="00330B81" w:rsidP="00330B81">
      <w:pPr>
        <w:jc w:val="both"/>
      </w:pPr>
      <w:r w:rsidRPr="00154C86">
        <w:t>To comprehensively evaluate the effect of oven geometrical details on modeling accuracy, multiple frequencies and ports were used in the study. The most common frequency used for the microwave heating in domestic microwave ovens is 2.45 GHz</w:t>
      </w:r>
      <w:r w:rsidR="00A10234" w:rsidRPr="00154C86">
        <w:t>,</w:t>
      </w:r>
      <w:r w:rsidRPr="00154C86">
        <w:t xml:space="preserve"> and the port is mostly located on the right side of the cavity. Therefore, the microwave heating processes using three oven cavity geometries were simulated at 2.45 GHz using the right port (Port #1), </w:t>
      </w:r>
      <w:proofErr w:type="gramStart"/>
      <w:r w:rsidRPr="00154C86">
        <w:t>similar to</w:t>
      </w:r>
      <w:proofErr w:type="gramEnd"/>
      <w:r w:rsidRPr="00154C86">
        <w:t xml:space="preserve"> domestic microwave ovens. The multi-port solid-state microwave system provides the flexibility to control the microwave frequency between 2.40 – 2.50 GHz</w:t>
      </w:r>
      <w:r w:rsidR="00A10234" w:rsidRPr="00154C86">
        <w:t>,</w:t>
      </w:r>
      <w:r w:rsidRPr="00154C86">
        <w:t xml:space="preserve"> and at frequencies greater than 2.48 GHz, there are high reflections in the cavity which leads to the </w:t>
      </w:r>
      <w:r w:rsidR="007D67DC" w:rsidRPr="00154C86">
        <w:t>shutdown</w:t>
      </w:r>
      <w:r w:rsidRPr="00154C86">
        <w:t xml:space="preserve"> of the system. Therefore, to validate our model at various other frequencies and test the robustness of the developed model, additional microwave frequencies (2.40 and 2.48 GHz using Port #1) and additional ports (2.45 GHz using Port #3 and 4) were evaluated. The mashed potato was placed at the center of the turntable and heated from 4 °C for 60 s without rotation. The stationary turntable can eliminate the effect of rotation on the heating patterns, and the short heating time can minimize the effect of temperature-dependent dielectric properties and heat transfer on heating patterns. </w:t>
      </w:r>
    </w:p>
    <w:p w14:paraId="6645CD44" w14:textId="0D49829C" w:rsidR="00D6783E" w:rsidRPr="00154C86" w:rsidRDefault="00D6783E" w:rsidP="00D6783E">
      <w:pPr>
        <w:jc w:val="both"/>
      </w:pPr>
      <w:r w:rsidRPr="00154C86">
        <w:t xml:space="preserve">The microwave heating simulations were carried out on </w:t>
      </w:r>
      <w:r w:rsidR="00A10234" w:rsidRPr="00154C86">
        <w:t xml:space="preserve">a </w:t>
      </w:r>
      <w:proofErr w:type="spellStart"/>
      <w:r w:rsidRPr="00154C86">
        <w:t>microway</w:t>
      </w:r>
      <w:proofErr w:type="spellEnd"/>
      <w:r w:rsidRPr="00154C86">
        <w:t xml:space="preserve"> workstation equipped with t</w:t>
      </w:r>
      <w:r w:rsidRPr="00154C86">
        <w:rPr>
          <w:color w:val="333333"/>
        </w:rPr>
        <w:t xml:space="preserve">wo 16-core Intel(R) Xeon(R) 3.20 GHz wavenumber </w:t>
      </w:r>
      <w:r w:rsidRPr="00154C86">
        <w:t xml:space="preserve">and running on a RAM of 128 GB with a Windows 10 operating system. </w:t>
      </w:r>
    </w:p>
    <w:p w14:paraId="3E37E204" w14:textId="2D70FB68" w:rsidR="00330B81" w:rsidRPr="00154C86" w:rsidRDefault="00330B81" w:rsidP="00330B81">
      <w:pPr>
        <w:pStyle w:val="Heading3"/>
        <w:rPr>
          <w:rFonts w:cs="Times New Roman"/>
        </w:rPr>
      </w:pPr>
      <w:bookmarkStart w:id="19" w:name="_Toc139748265"/>
      <w:r w:rsidRPr="00154C86">
        <w:rPr>
          <w:rFonts w:cs="Times New Roman"/>
        </w:rPr>
        <w:t>Experimental Validation</w:t>
      </w:r>
      <w:bookmarkEnd w:id="19"/>
    </w:p>
    <w:p w14:paraId="057F5D40" w14:textId="0C6B55E0" w:rsidR="00330B81" w:rsidRPr="00154C86" w:rsidRDefault="00330B81" w:rsidP="00330B81">
      <w:pPr>
        <w:jc w:val="both"/>
      </w:pPr>
      <w:r w:rsidRPr="00154C86">
        <w:t xml:space="preserve">The mashed potato was used as a model food in the experimental validation because of </w:t>
      </w:r>
      <w:r w:rsidR="00A10234" w:rsidRPr="00154C86">
        <w:t>its</w:t>
      </w:r>
      <w:r w:rsidRPr="00154C86">
        <w:t xml:space="preserve"> homogeneity and ease of preparation. The mashed potato was composed of 23.8% mashed potato flakes (Real Premium mashed potato, Idahoan Foods, Idaho Falls, ID, USA), 18.6% whole milk (Grade A homogenized whole milk, Kroger CO., Cincinnati, OH, USA), 4.1% unsalted butter </w:t>
      </w:r>
      <w:r w:rsidRPr="00154C86">
        <w:lastRenderedPageBreak/>
        <w:t xml:space="preserve">(Land O' Lakes® Unsalted Butter Sticks, Land O' Lakes, Inc, Arden Hills, MN, USA), and 53.5% deionized </w:t>
      </w:r>
      <w:r w:rsidR="00C15DC5" w:rsidRPr="00154C86">
        <w:t>water.</w:t>
      </w:r>
      <w:r w:rsidRPr="00154C86">
        <w:t xml:space="preserve"> The preparation followed the procedures reported in </w:t>
      </w:r>
      <w:sdt>
        <w:sdtPr>
          <w:rPr>
            <w:color w:val="000000"/>
          </w:rPr>
          <w:tag w:val="MENDELEY_CITATION_v3_eyJjaXRhdGlvbklEIjoiTUVOREVMRVlfQ0lUQVRJT05fMzNlNjQ3NzQtMmI5ZS00ZDQ4LWI3YzUtOWQ1MzgzNTdhZDFlIiwicHJvcGVydGllcyI6eyJub3RlSW5kZXgiOjB9LCJpc0VkaXRlZCI6ZmFsc2UsIm1hbnVhbE92ZXJyaWRlIjp7ImlzTWFudWFsbHlPdmVycmlkZGVuIjpmYWxzZSwiY2l0ZXByb2NUZXh0IjoiKENoZW4gZXQgYWwuIDIwMTMpIiwibWFudWFsT3ZlcnJpZGVUZXh0IjoiIn0sImNpdGF0aW9uSXRlbXMiOlt7ImlkIjoiZjY1MDEwODItZTM0NS0zMzJjLTgzNzctNGI1ZDA5NmY0NGVlIiwiaXRlbURhdGEiOnsidHlwZSI6ImFydGljbGUtam91cm5hbCIsImlkIjoiZjY1MDEwODItZTM0NS0zMzJjLTgzNzctNGI1ZDA5NmY0NGVlIiwidGl0bGUiOiJUZW1wZXJhdHVyZS1kZXBlbmRlbnQgZGllbGVjdHJpYyBhbmQgdGhlcm1hbCBwcm9wZXJ0aWVzIG9mIHdoZXkgcHJvdGVpbiBnZWwgYW5kIG1hc2hlZCBwb3RhdG8iLCJhdXRob3IiOlt7ImZhbWlseSI6IkNoZW4iLCJnaXZlbiI6IkouIiwicGFyc2UtbmFtZXMiOmZhbHNlLCJkcm9wcGluZy1wYXJ0aWNsZSI6IiIsIm5vbi1kcm9wcGluZy1wYXJ0aWNsZSI6IiJ9LHsiZmFtaWx5IjoiUGl0Y2hhaSIsImdpdmVuIjoiSy4iLCJwYXJzZS1uYW1lcyI6ZmFsc2UsImRyb3BwaW5nLXBhcnRpY2xlIjoiIiwibm9uLWRyb3BwaW5nLXBhcnRpY2xlIjoiIn0seyJmYW1pbHkiOiJCaXJsYSIsImdpdmVuIjoiUy4iLCJwYXJzZS1uYW1lcyI6ZmFsc2UsImRyb3BwaW5nLXBhcnRpY2xlIjoiIiwibm9uLWRyb3BwaW5nLXBhcnRpY2xlIjoiIn0seyJmYW1pbHkiOiJHb256YWxleiIsImdpdmVuIjoiUi4iLCJwYXJzZS1uYW1lcyI6ZmFsc2UsImRyb3BwaW5nLXBhcnRpY2xlIjoiIiwibm9uLWRyb3BwaW5nLXBhcnRpY2xlIjoiIn0seyJmYW1pbHkiOiJKb25lcyIsImdpdmVuIjoiRC4iLCJwYXJzZS1uYW1lcyI6ZmFsc2UsImRyb3BwaW5nLXBhcnRpY2xlIjoiIiwibm9uLWRyb3BwaW5nLXBhcnRpY2xlIjoiIn0seyJmYW1pbHkiOiJTdWJiaWFoIiwiZ2l2ZW4iOiJKLiIsInBhcnNlLW5hbWVzIjpmYWxzZSwiZHJvcHBpbmctcGFydGljbGUiOiIiLCJub24tZHJvcHBpbmctcGFydGljbGUiOiIifV0sImNvbnRhaW5lci10aXRsZSI6IlRyYW5zYWN0aW9ucyBvZiB0aGUgQVNBQkUiLCJjb250YWluZXItdGl0bGUtc2hvcnQiOiJUcmFucyBBU0FCRSIsIkRPSSI6IjEwLjEzMDMxL3RyYW5zLjU2LjEwMzE0IiwiSVNTTiI6IjIxNTEwMDMyIiwiaXNzdWVkIjp7ImRhdGUtcGFydHMiOltbMjAxM11dfSwicGFnZSI6IjE0NTctMTQ2NyIsImFic3RyYWN0IjoiVGVtcGVyYXR1cmUtZGVwZW5kZW50IGRpZWxlY3RyaWMgcHJvcGVydGllcyAoZGllbGVjdHJpYyBjb25zdGFudCBhbmQgZGllbGVjdHJpYyBsb3NzIGZhY3RvcikgYW5kIHRoZXJtYWwgcHJvcGVydGllcyAodGhlcm1hbCBjb25kdWN0aXZpdHkgYW5kIHNwZWNpZmljIGhlYXQgY2FwYWNpdHkpIG9mIHdoZXkgcHJvdGVpbiBnZWwgYW5kIG1hc2hlZCBwb3RhdG8gd2VyZSBtZWFzdXJlZCBmcm9tIC0yMMKwQyB0byAxMDDCsEMuIEEgZGllbGVjdHJpYyBwcm9wZXJ0aWVzIG1lYXN1cmVtZW50IHN5c3RlbSBhbmQgYSBtdWx0aXBvaW50IHRlbXBlcmF0dXJlIGNhbGlicmF0aW9uIHByb3RvY29sIHdlcmUgZGV2ZWxvcGVkLiBUaGUgc3lzdGVtIGNvbnNpc3RzIG9mIGFuIGltcGVkYW5jZSBhbmFseXplciwgYSBoaWdoZXJhdHVyZSBjb2F4aWFsIGNhYmxlLCBhIGhpZ2hlcmF0dXJlIGNvYXhpYWwgcHJvYmUsIGEgbWljcm8tIGNsaW1hdGljIGNoYW1iZXIsIGFuZCBhIG1ldGFsIHNhbXBsZSBob2xkZXIuIENhbGlicmF0aW9ucyBhdCB0d28gdGVtcGVyYXR1cmVzICgyNcKwQyBhbmQgODXCsEMpIHdlcmUgc3VmZmljaWVudCB0byBhY2N1cmF0ZWx5IG1lYXN1cmUgdGhlIGRpZWxlY3RyaWMgcHJvcGVydGllcyBvZiBmb29kcyBmcm9tIGZyb3plbiB0byBob3QgdGVtcGVyYXR1cmVzLiBEaWVsZWN0cmljIGNvbnN0YW50IGFuZCBkaWVsZWN0cmljIGxvc3MgZmFjdG9yIGJvdGggcmFwaWRseSBpbmNyZWFzZWQgZnJvbSAtMjDCsEMgdG8gMMKwQy4gVGhlcmVhZnRlciwgZGllbGVjdHJpYyBjb25zdGFudCBsaW5lYXJseSBkZWNyZWFzZWQgZnJvbSAwwrBDIHRvIDEwMMKwQywgd2hpbGUgZGllbGVjdHJpYyBsb3NzIGZhY3RvciBkZWNyZWFzZWQgZmlyc3QgYW5kIHRoZW4gbGluZWFybHkgaW5jcmVhc2VkLiBUaGUgdGhlcm1hbCBjb25kdWN0aXZpdHkgdmFsdWVzIG9mIHdoZXkgcHJvdGVpbiBnZWwgYW5kIG1hc2hlZCBwb3RhdG8gZGVjcmVhc2VkIHdpdGggaW5jcmVhc2luZyB0ZW1wZXJhdHVyZSBpbiB0aGUgZnJvemVuIHJhbmdlIGFuZCBkaWQgbm90IGNoYW5nZSBjb25zaWRlcmFibHkgYWZ0ZXIgdGhhd2luZy4gVGhlIGxhdGVudCBoZWF0IG9mIGZ1c2lvbiB2YWx1ZXMgb2Ygd2hleSBwcm90ZWluIGdlbCBhbmQgbWFzaGVkIHBvdGF0byB3ZXJlIDIxOS4xIGFuZCAxODYuOCBrSuKAomtnLTEsIHJlc3BlY3RpdmVseS4gVGhlIHRlbXBlcmF0dXJlLWRlcGVuZGVudCBtYXRlcmlhbCBwcm9wZXJ0aWVzIGNhbiBiZSB1c2VkIGluIG1pY3Jvd2F2ZSBoZWF0IHRyYW5zZmVyIG1vZGVscyBmb3IgaW1wcm92aW5nIGhlYXRpbmcgcGVyZm9ybWFuY2Ugb2YgZm9vZHMgaW4gZG9tZXN0aWMgbWljcm93YXZlIG92ZW5zLiDCqSAyMDEzIEFtZXJpY2FuIFNvY2lldHkgb2YgQWdyaWN1bHR1cmFsIGFuZCBCaW9sb2dpY2FsIEVuZ2luZWVycy4iLCJpc3N1ZSI6IjYiLCJ2b2x1bWUiOiI1NiJ9LCJpc1RlbXBvcmFyeSI6ZmFsc2V9XX0="/>
          <w:id w:val="-1716584584"/>
          <w:placeholder>
            <w:docPart w:val="42721C11DA495445A880B8A35B88E883"/>
          </w:placeholder>
        </w:sdtPr>
        <w:sdtContent>
          <w:r w:rsidR="00A578C1" w:rsidRPr="00154C86">
            <w:rPr>
              <w:color w:val="000000"/>
            </w:rPr>
            <w:t>(Chen et al. 2013)</w:t>
          </w:r>
        </w:sdtContent>
      </w:sdt>
      <w:r w:rsidRPr="00154C86">
        <w:t xml:space="preserve">. Prepared mashed potato (850 g) </w:t>
      </w:r>
      <w:r w:rsidR="00C15DC5" w:rsidRPr="00154C86">
        <w:t>was</w:t>
      </w:r>
      <w:r w:rsidRPr="00154C86">
        <w:t xml:space="preserve"> filled in </w:t>
      </w:r>
      <w:r w:rsidR="00A10234" w:rsidRPr="00154C86">
        <w:t xml:space="preserve">a </w:t>
      </w:r>
      <w:r w:rsidRPr="00154C86">
        <w:t>plastic tray</w:t>
      </w:r>
      <w:r w:rsidR="003A0B08" w:rsidRPr="00154C86">
        <w:t xml:space="preserve"> having the dimensions L×W×H of 16.5 cm × 11.7 cm × 5 </w:t>
      </w:r>
      <w:r w:rsidR="005B15BA" w:rsidRPr="00154C86">
        <w:t>cm and</w:t>
      </w:r>
      <w:r w:rsidR="003A0B08" w:rsidRPr="00154C86">
        <w:t xml:space="preserve"> placed at the center of the oven cavity</w:t>
      </w:r>
      <w:r w:rsidRPr="00154C86">
        <w:t>. In each tray, a mesh cloth made of nylon with a coarse mesh was placed at the center of the mashed potato to separate the sample into two layers, top and middle, respectively. The samples were kept in the refrigerator at 4 °C overnight for further use.</w:t>
      </w:r>
    </w:p>
    <w:p w14:paraId="2BB54050" w14:textId="09F1D30F" w:rsidR="00D6783E" w:rsidRPr="00154C86" w:rsidRDefault="00330B81" w:rsidP="00330B81">
      <w:pPr>
        <w:jc w:val="both"/>
      </w:pPr>
      <w:r w:rsidRPr="00154C86">
        <w:t xml:space="preserve">The mashed potato was heated in the fabricated solid-state microwave system. The microwave frequency, port number, and heating time were selected and matched with the simulation conditions. After the heating procedure, the food samples were rapidly removed from the microwave oven. </w:t>
      </w:r>
    </w:p>
    <w:p w14:paraId="022904AB" w14:textId="35A120EB" w:rsidR="00330B81" w:rsidRPr="00286DC4" w:rsidRDefault="00450A40" w:rsidP="00450A40">
      <w:pPr>
        <w:rPr>
          <w:color w:val="000000" w:themeColor="text1"/>
          <w:shd w:val="clear" w:color="auto" w:fill="FFFFFF"/>
        </w:rPr>
      </w:pPr>
      <w:r w:rsidRPr="00286DC4">
        <w:rPr>
          <w:color w:val="000000" w:themeColor="text1"/>
          <w:shd w:val="clear" w:color="auto" w:fill="FFFFFF"/>
        </w:rPr>
        <w:t>The thermal imaging process for the heated mashed potato involved using a thermal imaging camera (FLIR A300, Boston, MA) with a resolution of 320 × 240 pixels and accuracy of ±2°C to capture images of the top and middle layers. The camera was placed approximately 50 cm above the food product and connected to a computer.  After microwave heating experiments, the food samples were removed from the oven immediately to the predetermined location under the thermal imaging camera for capturing the thermal images of the top surface. Then, the top layer mashed potato sample was removed with the pre-placed mesh cloth for capturing the thermal images at the middle layer. The whole process was completed within ~15 seconds. The captured thermal image profiles were processed in the</w:t>
      </w:r>
      <w:r w:rsidR="00A578C1" w:rsidRPr="00286DC4">
        <w:rPr>
          <w:color w:val="000000" w:themeColor="text1"/>
          <w:shd w:val="clear" w:color="auto" w:fill="FFFFFF"/>
        </w:rPr>
        <w:t xml:space="preserve"> FLIR </w:t>
      </w:r>
      <w:proofErr w:type="spellStart"/>
      <w:r w:rsidR="00A578C1" w:rsidRPr="00286DC4">
        <w:rPr>
          <w:color w:val="000000" w:themeColor="text1"/>
          <w:shd w:val="clear" w:color="auto" w:fill="FFFFFF"/>
        </w:rPr>
        <w:t>ResearchIR</w:t>
      </w:r>
      <w:proofErr w:type="spellEnd"/>
      <w:r w:rsidRPr="00286DC4">
        <w:rPr>
          <w:color w:val="000000" w:themeColor="text1"/>
          <w:shd w:val="clear" w:color="auto" w:fill="FFFFFF"/>
        </w:rPr>
        <w:t xml:space="preserve"> software with an emissivity of 0.95, which is commonly used for food samples</w:t>
      </w:r>
      <w:r w:rsidR="00A578C1" w:rsidRPr="00286DC4">
        <w:rPr>
          <w:color w:val="000000" w:themeColor="text1"/>
          <w:shd w:val="clear" w:color="auto" w:fill="FFFFFF"/>
        </w:rPr>
        <w:t>.</w:t>
      </w:r>
    </w:p>
    <w:p w14:paraId="094B8F3D" w14:textId="20AED3DD" w:rsidR="00914943" w:rsidRPr="00154C86" w:rsidRDefault="00330B81" w:rsidP="000012FB">
      <w:pPr>
        <w:pStyle w:val="Heading3"/>
        <w:rPr>
          <w:rFonts w:cs="Times New Roman"/>
        </w:rPr>
      </w:pPr>
      <w:bookmarkStart w:id="20" w:name="_Toc139748266"/>
      <w:r w:rsidRPr="00154C86">
        <w:rPr>
          <w:rFonts w:cs="Times New Roman"/>
        </w:rPr>
        <w:lastRenderedPageBreak/>
        <w:t>Quantitative comparison of temperature distribution between simulated and experimental thermal images</w:t>
      </w:r>
      <w:bookmarkEnd w:id="20"/>
    </w:p>
    <w:p w14:paraId="3B749D7A" w14:textId="79CDC22A" w:rsidR="00330B81" w:rsidRPr="00154C86" w:rsidRDefault="00330B81" w:rsidP="00330B81">
      <w:pPr>
        <w:jc w:val="both"/>
      </w:pPr>
      <w:r w:rsidRPr="00154C86">
        <w:t xml:space="preserve">Previously reported microwave model validation using thermal imaging profiles often only qualitatively compared heating patterns (hot and cold spot locations) between experiments and simulation. In this study, a quantitative comparison approach was developed and used to validate the model accuracy for the thermal profiles in an irregular shape, as shown in Figure </w:t>
      </w:r>
      <w:r w:rsidR="006954BA" w:rsidRPr="00154C86">
        <w:t>2.</w:t>
      </w:r>
      <w:r w:rsidRPr="00154C86">
        <w:t xml:space="preserve">6. </w:t>
      </w:r>
    </w:p>
    <w:p w14:paraId="1B98459D" w14:textId="269D67CC" w:rsidR="00450A40" w:rsidRPr="00154C86" w:rsidRDefault="00450A40" w:rsidP="00450A40">
      <w:r w:rsidRPr="00154C86">
        <w:t xml:space="preserve">Firstly, the experimental spatial temperature profiles captured by the thermal imaging camera were manually cropped as a rectangular region to remove the background. The cropped thermal image profiles were resized to a 320 × 240-pixeled image using the Pillow library in Python. Note that the cropped experimental images still have thermal imaging background temperatures at the corners due to the irregular shape of the food product. Then, the simulated temperature profiles were exported from COMSOL software as a regular grid of 320 × 240 pixels. Since the food surface is in an irregular shape with curvatures at corners, the cornered regions (non-food regions) did not have temperature values and were shown as </w:t>
      </w:r>
      <w:proofErr w:type="spellStart"/>
      <w:r w:rsidRPr="00154C86">
        <w:t>NaN</w:t>
      </w:r>
      <w:proofErr w:type="spellEnd"/>
      <w:r w:rsidRPr="00154C86">
        <w:t xml:space="preserve"> (Not a Number)</w:t>
      </w:r>
      <w:r w:rsidRPr="00154C86">
        <w:t xml:space="preserve"> in the matrix of 320 × 240 temperature values. Finally, a data quantification algorithm was built in Python Programming language which used NumPy and Pandas module to calculate the root mean square error (RMSE) between the corresponding pixels of the experimental temperature profiles and the simulated temperature profiles by extruding the pixels with </w:t>
      </w:r>
      <w:proofErr w:type="spellStart"/>
      <w:r w:rsidRPr="00154C86">
        <w:t>NaN</w:t>
      </w:r>
      <w:proofErr w:type="spellEnd"/>
      <w:r w:rsidRPr="00154C86">
        <w:t xml:space="preserve"> values from the simulated results using the following equation.</w:t>
      </w:r>
    </w:p>
    <w:p w14:paraId="3BB3582D" w14:textId="77777777" w:rsidR="00450A40" w:rsidRPr="00154C86" w:rsidRDefault="00450A40" w:rsidP="00450A40"/>
    <w:p w14:paraId="6A4A7C67" w14:textId="77777777" w:rsidR="00450A40" w:rsidRPr="00154C86" w:rsidRDefault="00450A40" w:rsidP="00450A40">
      <w:pPr>
        <w:jc w:val="center"/>
      </w:pPr>
      <m:oMath>
        <m:r>
          <w:rPr>
            <w:rFonts w:ascii="Cambria Math" w:hAnsi="Cambria Math"/>
          </w:rPr>
          <m:t xml:space="preserve">RMSE= </m:t>
        </m:r>
        <m:rad>
          <m:radPr>
            <m:degHide m:val="1"/>
            <m:ctrlPr>
              <w:rPr>
                <w:rFonts w:ascii="Cambria Math" w:hAnsi="Cambria Math"/>
                <w:i/>
              </w:rPr>
            </m:ctrlPr>
          </m:radPr>
          <m:deg/>
          <m:e>
            <m:f>
              <m:fPr>
                <m:ctrlPr>
                  <w:rPr>
                    <w:rFonts w:ascii="Cambria Math" w:hAnsi="Cambria Math"/>
                    <w:i/>
                  </w:rPr>
                </m:ctrlPr>
              </m:fPr>
              <m:num>
                <m:r>
                  <w:rPr>
                    <w:rFonts w:ascii="Cambria Math" w:hAnsi="Cambria Math"/>
                  </w:rPr>
                  <m:t>1</m:t>
                </m:r>
              </m:num>
              <m:den>
                <m:r>
                  <w:rPr>
                    <w:rFonts w:ascii="Cambria Math" w:hAnsi="Cambria Math"/>
                  </w:rPr>
                  <m:t>n</m:t>
                </m:r>
              </m:den>
            </m:f>
            <m:nary>
              <m:naryPr>
                <m:chr m:val="∑"/>
                <m:limLoc m:val="undOvr"/>
                <m:ctrlPr>
                  <w:rPr>
                    <w:rFonts w:ascii="Cambria Math" w:hAnsi="Cambria Math"/>
                    <w:i/>
                  </w:rPr>
                </m:ctrlPr>
              </m:naryPr>
              <m:sub>
                <m:r>
                  <w:rPr>
                    <w:rFonts w:ascii="Cambria Math" w:hAnsi="Cambria Math"/>
                  </w:rPr>
                  <m:t>i=1</m:t>
                </m:r>
              </m:sub>
              <m:sup>
                <m:r>
                  <w:rPr>
                    <w:rFonts w:ascii="Cambria Math" w:hAnsi="Cambria Math"/>
                  </w:rPr>
                  <m:t>n</m:t>
                </m:r>
              </m:sup>
              <m:e>
                <m:sSup>
                  <m:sSupPr>
                    <m:ctrlPr>
                      <w:rPr>
                        <w:rFonts w:ascii="Cambria Math" w:hAnsi="Cambria Math"/>
                        <w:i/>
                      </w:rPr>
                    </m:ctrlPr>
                  </m:sSupPr>
                  <m:e>
                    <m:r>
                      <w:rPr>
                        <w:rFonts w:ascii="Cambria Math" w:hAnsi="Cambria Math"/>
                      </w:rPr>
                      <m:t>(</m:t>
                    </m:r>
                    <m:sSub>
                      <m:sSubPr>
                        <m:ctrlPr>
                          <w:rPr>
                            <w:rFonts w:ascii="Cambria Math" w:hAnsi="Cambria Math"/>
                            <w:i/>
                          </w:rPr>
                        </m:ctrlPr>
                      </m:sSubPr>
                      <m:e>
                        <m:r>
                          <w:rPr>
                            <w:rFonts w:ascii="Cambria Math" w:hAnsi="Cambria Math"/>
                          </w:rPr>
                          <m:t>T</m:t>
                        </m:r>
                      </m:e>
                      <m:sub>
                        <m:r>
                          <w:rPr>
                            <w:rFonts w:ascii="Cambria Math" w:hAnsi="Cambria Math"/>
                          </w:rPr>
                          <m:t>exp</m:t>
                        </m:r>
                      </m:sub>
                    </m:sSub>
                    <m:r>
                      <w:rPr>
                        <w:rFonts w:ascii="Cambria Math" w:hAnsi="Cambria Math"/>
                      </w:rPr>
                      <m:t>-</m:t>
                    </m:r>
                    <m:sSub>
                      <m:sSubPr>
                        <m:ctrlPr>
                          <w:rPr>
                            <w:rFonts w:ascii="Cambria Math" w:hAnsi="Cambria Math"/>
                            <w:i/>
                          </w:rPr>
                        </m:ctrlPr>
                      </m:sSubPr>
                      <m:e>
                        <m:r>
                          <w:rPr>
                            <w:rFonts w:ascii="Cambria Math" w:hAnsi="Cambria Math"/>
                          </w:rPr>
                          <m:t>T</m:t>
                        </m:r>
                      </m:e>
                      <m:sub>
                        <m:r>
                          <w:rPr>
                            <w:rFonts w:ascii="Cambria Math" w:hAnsi="Cambria Math"/>
                          </w:rPr>
                          <m:t>sim</m:t>
                        </m:r>
                      </m:sub>
                    </m:sSub>
                    <m:r>
                      <w:rPr>
                        <w:rFonts w:ascii="Cambria Math" w:hAnsi="Cambria Math"/>
                      </w:rPr>
                      <m:t>)</m:t>
                    </m:r>
                  </m:e>
                  <m:sup>
                    <m:r>
                      <w:rPr>
                        <w:rFonts w:ascii="Cambria Math" w:hAnsi="Cambria Math"/>
                      </w:rPr>
                      <m:t>2</m:t>
                    </m:r>
                  </m:sup>
                </m:sSup>
              </m:e>
            </m:nary>
          </m:e>
        </m:rad>
      </m:oMath>
      <w:r w:rsidRPr="00154C86">
        <w:tab/>
        <w:t>(6)</w:t>
      </w:r>
    </w:p>
    <w:p w14:paraId="66B63970" w14:textId="38C1E0E7" w:rsidR="00D6783E" w:rsidRPr="00154C86" w:rsidRDefault="00450A40" w:rsidP="00450A40">
      <w:pPr>
        <w:jc w:val="both"/>
      </w:pPr>
      <w:r w:rsidRPr="00154C86">
        <w:t xml:space="preserve">where n = total number of temperature values (320 × 240 excluding </w:t>
      </w:r>
      <w:proofErr w:type="spellStart"/>
      <w:r w:rsidRPr="00154C86">
        <w:t>NaN</w:t>
      </w:r>
      <w:proofErr w:type="spellEnd"/>
      <w:r w:rsidRPr="00154C86">
        <w:t xml:space="preserve"> values), </w:t>
      </w:r>
      <w:proofErr w:type="spellStart"/>
      <w:r w:rsidRPr="00154C86">
        <w:t>T</w:t>
      </w:r>
      <w:r w:rsidRPr="00154C86">
        <w:rPr>
          <w:vertAlign w:val="subscript"/>
        </w:rPr>
        <w:t>exp</w:t>
      </w:r>
      <w:proofErr w:type="spellEnd"/>
      <w:r w:rsidRPr="00154C86">
        <w:t xml:space="preserve"> is the temperature of a single pixel in the experimental thermal profile, and </w:t>
      </w:r>
      <w:proofErr w:type="spellStart"/>
      <w:r w:rsidRPr="00154C86">
        <w:t>T</w:t>
      </w:r>
      <w:r w:rsidRPr="00154C86">
        <w:rPr>
          <w:vertAlign w:val="subscript"/>
        </w:rPr>
        <w:t>sim</w:t>
      </w:r>
      <w:proofErr w:type="spellEnd"/>
      <w:r w:rsidRPr="00154C86">
        <w:t xml:space="preserve"> is the pixeled </w:t>
      </w:r>
      <w:r w:rsidRPr="00154C86">
        <w:lastRenderedPageBreak/>
        <w:t>temperature values from the simulated thermal profile</w:t>
      </w:r>
      <w:r w:rsidR="00D6783E" w:rsidRPr="00154C86">
        <w:t xml:space="preserve">. </w:t>
      </w:r>
      <w:r w:rsidR="00286DC4">
        <w:t>Effectively</w:t>
      </w:r>
      <w:r w:rsidR="00D6783E" w:rsidRPr="00154C86">
        <w:t xml:space="preserve"> managing the background values, the algorithm ensures a reliable and precise analysis, leading to meaningful and valid conclusions from the experimental and simulation data.</w:t>
      </w:r>
    </w:p>
    <w:p w14:paraId="70605A49" w14:textId="77C67259" w:rsidR="00330B81" w:rsidRPr="00154C86" w:rsidRDefault="00330B81" w:rsidP="00330B81">
      <w:pPr>
        <w:jc w:val="both"/>
      </w:pPr>
    </w:p>
    <w:p w14:paraId="2BF559CE" w14:textId="4DA7A353" w:rsidR="00914943" w:rsidRPr="00154C86" w:rsidRDefault="00330B81" w:rsidP="000012FB">
      <w:pPr>
        <w:pStyle w:val="Heading3"/>
        <w:rPr>
          <w:rFonts w:cs="Times New Roman"/>
        </w:rPr>
      </w:pPr>
      <w:bookmarkStart w:id="21" w:name="_Toc139748267"/>
      <w:r w:rsidRPr="00154C86">
        <w:rPr>
          <w:rFonts w:cs="Times New Roman"/>
        </w:rPr>
        <w:t>Data Analysis</w:t>
      </w:r>
      <w:bookmarkEnd w:id="21"/>
    </w:p>
    <w:p w14:paraId="62C75830" w14:textId="4B45DBBB" w:rsidR="00D67AFD" w:rsidRPr="00154C86" w:rsidRDefault="00330B81" w:rsidP="005B5D55">
      <w:pPr>
        <w:jc w:val="both"/>
      </w:pPr>
      <w:r w:rsidRPr="00154C86">
        <w:t xml:space="preserve">The microwave heating experiments were performed in three replicates. One-way analysis of variance (ANOVA) was used for the statistical analysis, followed by a 95% confidence interval HSD Tukey's post-test. JMP </w:t>
      </w:r>
      <w:r w:rsidR="00A10234" w:rsidRPr="00154C86">
        <w:t>Pro</w:t>
      </w:r>
      <w:r w:rsidRPr="00154C86">
        <w:t xml:space="preserve"> 16 (JMP, Version 16. SAS Institute Inc., Cary, NC) statistical software was used for all the calculations. Statistically significant values were those with p-values less than 0.05.</w:t>
      </w:r>
    </w:p>
    <w:p w14:paraId="6823AAB8" w14:textId="23E05E0A" w:rsidR="000E34CB" w:rsidRPr="00154C86" w:rsidRDefault="005B5D55" w:rsidP="000012FB">
      <w:pPr>
        <w:pStyle w:val="Heading2"/>
        <w:rPr>
          <w:rFonts w:cs="Times New Roman"/>
        </w:rPr>
      </w:pPr>
      <w:bookmarkStart w:id="22" w:name="_Toc139748268"/>
      <w:r w:rsidRPr="00154C86">
        <w:rPr>
          <w:rFonts w:cs="Times New Roman"/>
        </w:rPr>
        <w:t>Results and Discussions</w:t>
      </w:r>
      <w:bookmarkEnd w:id="22"/>
    </w:p>
    <w:p w14:paraId="1CD43527" w14:textId="6B339322" w:rsidR="000E34CB" w:rsidRPr="00154C86" w:rsidRDefault="005B5D55" w:rsidP="000012FB">
      <w:pPr>
        <w:pStyle w:val="Heading3"/>
        <w:rPr>
          <w:rFonts w:cs="Times New Roman"/>
        </w:rPr>
      </w:pPr>
      <w:bookmarkStart w:id="23" w:name="_Toc139748269"/>
      <w:r w:rsidRPr="00154C86">
        <w:rPr>
          <w:rFonts w:cs="Times New Roman"/>
        </w:rPr>
        <w:t>Comparison of meshing results among models with different geometric details</w:t>
      </w:r>
      <w:bookmarkEnd w:id="23"/>
    </w:p>
    <w:p w14:paraId="2D465952" w14:textId="161ACF9C" w:rsidR="005B5D55" w:rsidRPr="00154C86" w:rsidRDefault="005B5D55" w:rsidP="005B5D55">
      <w:pPr>
        <w:jc w:val="both"/>
      </w:pPr>
      <w:r w:rsidRPr="00154C86">
        <w:t xml:space="preserve">With the same meshing strategy for models </w:t>
      </w:r>
      <w:r w:rsidR="00B05749" w:rsidRPr="00154C86">
        <w:t>having</w:t>
      </w:r>
      <w:r w:rsidRPr="00154C86">
        <w:t xml:space="preserve"> different geometric details, different meshing results were shown in Figure </w:t>
      </w:r>
      <w:r w:rsidR="006954BA" w:rsidRPr="00154C86">
        <w:t>2.</w:t>
      </w:r>
      <w:r w:rsidRPr="00154C86">
        <w:t xml:space="preserve">5 (2.1.5 section), where finer mesh was observed in the 3-D scanned oven and turntable geometries. The numbers of elements in the food, turntable, air domains, and whole geometry were different for geometries with different details, as summarized in Table </w:t>
      </w:r>
      <w:r w:rsidR="006954BA" w:rsidRPr="00154C86">
        <w:t>2.</w:t>
      </w:r>
      <w:r w:rsidRPr="00154C86">
        <w:t xml:space="preserve">2. Note that the total number of </w:t>
      </w:r>
      <w:r w:rsidR="00B05749" w:rsidRPr="00154C86">
        <w:t>elements for the entire</w:t>
      </w:r>
      <w:r w:rsidRPr="00154C86">
        <w:t xml:space="preserve"> geometry was more than the sum of the three domains due to additional elements on boundaries. The number of mesh elements increased with more geometrical details in the models. First, the numbers of</w:t>
      </w:r>
      <w:r w:rsidR="00915CF5" w:rsidRPr="00154C86">
        <w:t xml:space="preserve"> total</w:t>
      </w:r>
      <w:r w:rsidRPr="00154C86">
        <w:t xml:space="preserve"> elements in the food domain of the three geometries were similar</w:t>
      </w:r>
      <w:r w:rsidR="00915CF5" w:rsidRPr="00154C86">
        <w:t xml:space="preserve"> and</w:t>
      </w:r>
      <w:r w:rsidR="00B05749" w:rsidRPr="00154C86">
        <w:t xml:space="preserve"> </w:t>
      </w:r>
      <w:r w:rsidR="00915CF5" w:rsidRPr="00154C86">
        <w:t>approximately equal to ~ 470,000</w:t>
      </w:r>
      <w:r w:rsidRPr="00154C86">
        <w:t xml:space="preserve"> since the same manually drawn food geometries were used in the three models. The numbers of elements in the turntable and air domain of the manually measured geometries were slightly more than th</w:t>
      </w:r>
      <w:r w:rsidR="00B05749" w:rsidRPr="00154C86">
        <w:t>o</w:t>
      </w:r>
      <w:r w:rsidRPr="00154C86">
        <w:t xml:space="preserve">se of the simple </w:t>
      </w:r>
      <w:r w:rsidRPr="00154C86">
        <w:lastRenderedPageBreak/>
        <w:t>box geometry because the manually measured geometry can capture the major geometric details.</w:t>
      </w:r>
      <w:r w:rsidR="00915CF5" w:rsidRPr="00154C86">
        <w:t xml:space="preserve"> For example, when comparing the number of elements in 3-D scanned geometry to manually measured geometry, the former had approximately 2.7 times more elements in the turntable domain and about 2.27 times more elements in the air domain. Similarly, when comparing the number of elements in 3-D geometry to the simple box geometry, the former had about 3.95 times more elements in the turntable domain and 2.85 times more elements in the air domain. These results indicate that the mesh size </w:t>
      </w:r>
      <w:r w:rsidR="00B05749" w:rsidRPr="00154C86">
        <w:t>increases</w:t>
      </w:r>
      <w:r w:rsidR="00915CF5" w:rsidRPr="00154C86">
        <w:t xml:space="preserve"> when incorporating intricate geometric details. </w:t>
      </w:r>
      <w:r w:rsidR="005867AB" w:rsidRPr="00154C86">
        <w:t xml:space="preserve">Due to the captured minor geometric details, </w:t>
      </w:r>
      <w:r w:rsidR="006E215B" w:rsidRPr="00154C86">
        <w:t>the</w:t>
      </w:r>
      <w:r w:rsidR="005867AB" w:rsidRPr="00154C86">
        <w:t xml:space="preserve"> number</w:t>
      </w:r>
      <w:r w:rsidRPr="00154C86">
        <w:t xml:space="preserve"> of elements in the turntable and air domains of the 3-D scanned geometry were much more than those of the other two geometries. These minor geometric details were </w:t>
      </w:r>
      <w:proofErr w:type="gramStart"/>
      <w:r w:rsidRPr="00154C86">
        <w:t>small</w:t>
      </w:r>
      <w:r w:rsidR="00B05749" w:rsidRPr="00154C86">
        <w:t xml:space="preserve"> in</w:t>
      </w:r>
      <w:r w:rsidRPr="00154C86">
        <w:t xml:space="preserve"> size</w:t>
      </w:r>
      <w:proofErr w:type="gramEnd"/>
      <w:r w:rsidRPr="00154C86">
        <w:t xml:space="preserve">, leading to very finer mesh and a large number of elements. The much finer mesh in the 3-D scanned geometry will influence the simulation results considerably. Note that the increased number of elements also increased the computational time. For the simple box geometry, the computational time was around 6 minutes, whereas for the manually measured geometry and 3-D scanned geometry, the total computational time was approximately </w:t>
      </w:r>
      <w:r w:rsidR="005867AB" w:rsidRPr="00154C86">
        <w:t>about</w:t>
      </w:r>
      <w:r w:rsidRPr="00154C86">
        <w:t xml:space="preserve"> 7 minutes and 12 minutes, respectively, for simulating the electromagnetic field and </w:t>
      </w:r>
      <w:r w:rsidR="005867AB" w:rsidRPr="00154C86">
        <w:t xml:space="preserve">the </w:t>
      </w:r>
      <w:r w:rsidRPr="00154C86">
        <w:t>one-minute heat transfer process.</w:t>
      </w:r>
    </w:p>
    <w:p w14:paraId="0BE094FE" w14:textId="43526332" w:rsidR="000E34CB" w:rsidRPr="00154C86" w:rsidRDefault="005B5D55" w:rsidP="000012FB">
      <w:pPr>
        <w:pStyle w:val="Heading3"/>
        <w:rPr>
          <w:rFonts w:cs="Times New Roman"/>
        </w:rPr>
      </w:pPr>
      <w:bookmarkStart w:id="24" w:name="_Toc139748270"/>
      <w:r w:rsidRPr="00154C86">
        <w:rPr>
          <w:rFonts w:cs="Times New Roman"/>
        </w:rPr>
        <w:t xml:space="preserve">Comparison of modeling accuracy at 2.45 GHz using the </w:t>
      </w:r>
      <w:r w:rsidR="000E4605" w:rsidRPr="00154C86">
        <w:rPr>
          <w:rFonts w:cs="Times New Roman"/>
        </w:rPr>
        <w:t>right-side</w:t>
      </w:r>
      <w:r w:rsidRPr="00154C86">
        <w:rPr>
          <w:rFonts w:cs="Times New Roman"/>
        </w:rPr>
        <w:t xml:space="preserve"> port</w:t>
      </w:r>
      <w:bookmarkEnd w:id="24"/>
    </w:p>
    <w:p w14:paraId="7CD11633" w14:textId="47E0479B" w:rsidR="005B5D55" w:rsidRPr="00154C86" w:rsidRDefault="005B5D55" w:rsidP="005B5D55">
      <w:r w:rsidRPr="00154C86">
        <w:t xml:space="preserve">The simulated spatial thermal profiles using three oven cavity details and three replications of experimental temperature profiles at the top and middle layers </w:t>
      </w:r>
      <w:r w:rsidR="005867AB" w:rsidRPr="00154C86">
        <w:t>are</w:t>
      </w:r>
      <w:r w:rsidRPr="00154C86">
        <w:t xml:space="preserve"> shown in Figure </w:t>
      </w:r>
      <w:r w:rsidR="006954BA" w:rsidRPr="00154C86">
        <w:t>2.</w:t>
      </w:r>
      <w:r w:rsidRPr="00154C86">
        <w:t xml:space="preserve">7. Three replications of the microwave heating experiments showed similar hot and cold spot locations with good consistency. The microwave heating experiments showed that, at the top surface, the hot spots were mainly observed at the corners and edges, besides one hot spot region at the </w:t>
      </w:r>
      <w:r w:rsidRPr="00154C86">
        <w:lastRenderedPageBreak/>
        <w:t xml:space="preserve">middle-right region </w:t>
      </w:r>
      <w:r w:rsidR="00B05749" w:rsidRPr="00154C86">
        <w:t xml:space="preserve">of </w:t>
      </w:r>
      <w:r w:rsidRPr="00154C86">
        <w:t xml:space="preserve">the top surface of the heated mashed potato. At the middle layer, hot spots were only observed at the corners and edges of the food. </w:t>
      </w:r>
    </w:p>
    <w:p w14:paraId="7C4D8CD9" w14:textId="3C13F31E" w:rsidR="005B5D55" w:rsidRPr="00154C86" w:rsidRDefault="005B5D55" w:rsidP="005B5D55">
      <w:r w:rsidRPr="00154C86">
        <w:t xml:space="preserve">The microwave heating models with different geometric details showed considerable differences in the predicted heating patterns. The model with simple box geometry showed good predictions of the </w:t>
      </w:r>
      <w:r w:rsidR="005867AB" w:rsidRPr="00154C86">
        <w:t xml:space="preserve">top layer surface's </w:t>
      </w:r>
      <w:r w:rsidRPr="00154C86">
        <w:t>hot spots at corners and edges while missing the hot spots region at the middle-right region</w:t>
      </w:r>
      <w:r w:rsidR="008B4089" w:rsidRPr="00154C86">
        <w:t>.</w:t>
      </w:r>
      <w:r w:rsidRPr="00154C86">
        <w:t xml:space="preserve"> The models with manually measured geometry and 3-D scanned geometries showed similar simulated heating patterns that matched well with the experimental results. However, the model using manually measured geometry showed lower temperature prediction than the experimental and 3-D scanned modeling </w:t>
      </w:r>
      <w:r w:rsidR="005867AB" w:rsidRPr="00154C86">
        <w:t>results</w:t>
      </w:r>
      <w:r w:rsidRPr="00154C86">
        <w:t xml:space="preserve">. At the middle layer, the models using simple box geometry and manually measured geometry failed to predict the hot spots on the left side of the food </w:t>
      </w:r>
      <w:r w:rsidR="000E4605" w:rsidRPr="00154C86">
        <w:t>product,</w:t>
      </w:r>
      <w:r w:rsidRPr="00154C86">
        <w:t xml:space="preserve"> while the model 3-D scanned geometry showed good agreement with the experimental results. This was because the oven cavity details in the model helped predict the microwave reflections on the cavity walls and, thus</w:t>
      </w:r>
      <w:r w:rsidR="005867AB" w:rsidRPr="00154C86">
        <w:t>,</w:t>
      </w:r>
      <w:r w:rsidRPr="00154C86">
        <w:t xml:space="preserve"> the better prediction of microwave-food interactions. The predicted spatial temperature profiles from the model using the 3-D scanned geometry did not exactly match the experimental results, which might be due to missing experimental details, such as unsmooth mashed potato samples or experimental errors in thermal image capturing. </w:t>
      </w:r>
    </w:p>
    <w:p w14:paraId="46215772" w14:textId="4E9B19C2" w:rsidR="005B5D55" w:rsidRPr="00154C86" w:rsidRDefault="005B5D55" w:rsidP="005B5D55">
      <w:pPr>
        <w:rPr>
          <w:b/>
          <w:bCs/>
          <w:color w:val="000000" w:themeColor="text1"/>
        </w:rPr>
      </w:pPr>
      <w:r w:rsidRPr="00154C86">
        <w:t xml:space="preserve">The simulated and experimental results were compared using the developed quantitative validation approach. The RMSE values of the spatial temperature distribution between spatial thermal profiles at the top and middle layers were shown in Figure </w:t>
      </w:r>
      <w:r w:rsidR="006954BA" w:rsidRPr="00154C86">
        <w:t>2.</w:t>
      </w:r>
      <w:r w:rsidRPr="00154C86">
        <w:t>8. For both the top and middle layers, the RMSE values decreased with the</w:t>
      </w:r>
      <w:r w:rsidR="00255239" w:rsidRPr="00154C86">
        <w:t xml:space="preserve"> </w:t>
      </w:r>
      <w:r w:rsidRPr="00154C86">
        <w:t xml:space="preserve">model geometric detail, indicating significant/considerable improved model prediction accuracy by including more geometric details in the model. The quantitative comparison between experimental and simulated thermal </w:t>
      </w:r>
      <w:r w:rsidRPr="00154C86">
        <w:lastRenderedPageBreak/>
        <w:t xml:space="preserve">profiles can objectively validate the predicted heating patterns of microwave heating models instead of using subjective descriptions (e.g., generally match). </w:t>
      </w:r>
    </w:p>
    <w:p w14:paraId="15214006" w14:textId="2D81DB42" w:rsidR="000E34CB" w:rsidRPr="00154C86" w:rsidRDefault="005B5D55" w:rsidP="000012FB">
      <w:pPr>
        <w:pStyle w:val="Heading3"/>
        <w:rPr>
          <w:rFonts w:cs="Times New Roman"/>
        </w:rPr>
      </w:pPr>
      <w:bookmarkStart w:id="25" w:name="_Toc139748271"/>
      <w:r w:rsidRPr="00154C86">
        <w:rPr>
          <w:rFonts w:cs="Times New Roman"/>
        </w:rPr>
        <w:t>Comprehensive evaluation of modeling accuracy at multiple frequencies and multiple port locations</w:t>
      </w:r>
      <w:bookmarkEnd w:id="25"/>
    </w:p>
    <w:p w14:paraId="7D0A058C" w14:textId="07A05F04" w:rsidR="005B5D55" w:rsidRPr="00154C86" w:rsidRDefault="005B5D55" w:rsidP="005B5D55">
      <w:r w:rsidRPr="00154C86">
        <w:t xml:space="preserve">Microwave heating patterns are influenced by the microwave frequency and port locations significantly. In addition to evaluating the effect of oven geometric details on the prediction accuracy at 2.45 GHz using the </w:t>
      </w:r>
      <w:r w:rsidR="000E4605" w:rsidRPr="00154C86">
        <w:t>right-side</w:t>
      </w:r>
      <w:r w:rsidRPr="00154C86">
        <w:t xml:space="preserve"> port (Port #1), the microwave heating models and experiments were performed at two additional frequencies (2.40 and 2.48 GHz) and port locations (Port #3 at the back and Port #4 at the left side) and quantitatively compared. The RMSE values between experimental and simulated spatial thermal profiles at multiple frequencies and port locations were summarized in Tables </w:t>
      </w:r>
      <w:r w:rsidR="006954BA" w:rsidRPr="00154C86">
        <w:t>2.</w:t>
      </w:r>
      <w:r w:rsidRPr="00154C86">
        <w:t xml:space="preserve">3 and </w:t>
      </w:r>
      <w:r w:rsidR="006954BA" w:rsidRPr="00154C86">
        <w:t>2.</w:t>
      </w:r>
      <w:r w:rsidRPr="00154C86">
        <w:t xml:space="preserve">4, respectively. </w:t>
      </w:r>
      <w:proofErr w:type="gramStart"/>
      <w:r w:rsidRPr="00154C86">
        <w:t>Similar to</w:t>
      </w:r>
      <w:proofErr w:type="gramEnd"/>
      <w:r w:rsidRPr="00154C86">
        <w:t xml:space="preserve"> the results for 2.45 GHz &amp; Port #1, the models with more geometric details of the oven cavity showed improved modeling accuracy. The models using 3-D scanned geometry showed significantly or considerably decreased RMSE values </w:t>
      </w:r>
      <w:r w:rsidRPr="00154C86">
        <w:rPr>
          <w:b/>
          <w:bCs/>
        </w:rPr>
        <w:t>(</w:t>
      </w:r>
      <w:r w:rsidRPr="00154C86">
        <w:rPr>
          <w:rStyle w:val="Heading1Char"/>
          <w:rFonts w:cs="Times New Roman"/>
          <w:b w:val="0"/>
          <w:bCs/>
          <w:sz w:val="24"/>
          <w:szCs w:val="24"/>
          <w:lang w:eastAsia="zh-CN"/>
        </w:rPr>
        <w:t>2.67 to 4.11 °C)</w:t>
      </w:r>
      <w:r w:rsidRPr="00154C86">
        <w:t xml:space="preserve"> when compared to the other models using the simple box </w:t>
      </w:r>
      <w:r w:rsidRPr="00154C86">
        <w:rPr>
          <w:b/>
          <w:bCs/>
        </w:rPr>
        <w:t>(</w:t>
      </w:r>
      <w:r w:rsidRPr="00154C86">
        <w:rPr>
          <w:rStyle w:val="Heading1Char"/>
          <w:rFonts w:cs="Times New Roman"/>
          <w:b w:val="0"/>
          <w:bCs/>
          <w:sz w:val="24"/>
          <w:szCs w:val="24"/>
          <w:lang w:eastAsia="zh-CN"/>
        </w:rPr>
        <w:t>3.73 to 6.33 °C</w:t>
      </w:r>
      <w:r w:rsidRPr="00154C86">
        <w:rPr>
          <w:b/>
          <w:bCs/>
        </w:rPr>
        <w:t>)</w:t>
      </w:r>
      <w:r w:rsidRPr="00154C86">
        <w:t xml:space="preserve"> and manually measured </w:t>
      </w:r>
      <w:r w:rsidRPr="00154C86">
        <w:rPr>
          <w:b/>
          <w:bCs/>
        </w:rPr>
        <w:t>(</w:t>
      </w:r>
      <w:r w:rsidRPr="00154C86">
        <w:rPr>
          <w:rStyle w:val="Heading1Char"/>
          <w:rFonts w:cs="Times New Roman"/>
          <w:b w:val="0"/>
          <w:bCs/>
          <w:sz w:val="24"/>
          <w:szCs w:val="24"/>
          <w:lang w:eastAsia="zh-CN"/>
        </w:rPr>
        <w:t>3.20 to 4.66 °C</w:t>
      </w:r>
      <w:r w:rsidRPr="00154C86">
        <w:rPr>
          <w:b/>
          <w:bCs/>
        </w:rPr>
        <w:t>)</w:t>
      </w:r>
      <w:r w:rsidRPr="00154C86">
        <w:t xml:space="preserve"> geometries at the top layer. The 3-D scanned geometry showed considerable improvement in the RMSE values at the middle layer for most scenarios, but the improvement was not significant. This may be because the temperature change at the middle layer was little since less microwave energy was converted to thermal energy due to the penetration of electromagnetic energy. Although the models using 3-D scanned geometry did not make the predicted heating patterns match with the experimental results exactly with RMSE values</w:t>
      </w:r>
      <w:r w:rsidR="005867AB" w:rsidRPr="00154C86">
        <w:t>,</w:t>
      </w:r>
      <w:r w:rsidRPr="00154C86">
        <w:t xml:space="preserve"> close to 0 </w:t>
      </w:r>
      <w:r w:rsidRPr="00154C86">
        <w:sym w:font="Symbol" w:char="F0B0"/>
      </w:r>
      <w:r w:rsidRPr="00154C86">
        <w:t xml:space="preserve">C, the significant or considerable improvement showed the importance of including the scanned geometry details. </w:t>
      </w:r>
      <w:r w:rsidRPr="00154C86">
        <w:lastRenderedPageBreak/>
        <w:t xml:space="preserve">Therefore, 3-D scanning is promising in capturing the geometric details of microwave oven cavities to improve the model accuracy. </w:t>
      </w:r>
    </w:p>
    <w:p w14:paraId="50694E79" w14:textId="52366309" w:rsidR="000E34CB" w:rsidRPr="00154C86" w:rsidRDefault="005B5D55" w:rsidP="005B5D55">
      <w:pPr>
        <w:pStyle w:val="Heading2"/>
        <w:rPr>
          <w:rFonts w:cs="Times New Roman"/>
        </w:rPr>
      </w:pPr>
      <w:bookmarkStart w:id="26" w:name="_Toc139748272"/>
      <w:r w:rsidRPr="00154C86">
        <w:rPr>
          <w:rFonts w:cs="Times New Roman"/>
        </w:rPr>
        <w:t>Conclusion</w:t>
      </w:r>
      <w:bookmarkEnd w:id="26"/>
    </w:p>
    <w:p w14:paraId="45ACD63C" w14:textId="180AE668" w:rsidR="00A578C1" w:rsidRPr="00154C86" w:rsidRDefault="005B5D55" w:rsidP="00EB774E">
      <w:pPr>
        <w:pStyle w:val="text"/>
      </w:pPr>
      <w:r w:rsidRPr="00154C86">
        <w:t>Multiphysics models to simulate the microwave heating process were developed in the COMSOL Multiphysics software to study the effect of geometric details on the modeling accuracy of the solid-state microwave heating process. The major and minor protrusions are crucial for accurately predicting the hot and cold spot locations in the food product. A more precise geometry of the oven cavity and a turntable can be obtained by a 3-D scanning approach to capture the irregular geometry of the oven cavity. Simulations were performed for three different geometries and the t</w:t>
      </w:r>
      <w:r w:rsidR="00915CF5" w:rsidRPr="00154C86">
        <w:t>emperature distributions</w:t>
      </w:r>
      <w:r w:rsidRPr="00154C86">
        <w:t xml:space="preserve"> of the simulations were compared with the experimental results by a quantitative comparison approach that calculated the RMSE values between the corresponding pixels of the experimental and simulated temperature profiles. The 3-D scanned geometry improved the modeling accuracy significantly or considerably, as compared to the simple box geometry and manually measured geometry for most scenarios of multiple frequencies and port locations, although the modeling time may be extended due to the increased mesh. The 3-D scanned technology is convenient to help modelers </w:t>
      </w:r>
      <w:r w:rsidR="005867AB" w:rsidRPr="00154C86">
        <w:t>capture</w:t>
      </w:r>
      <w:r w:rsidRPr="00154C86">
        <w:t xml:space="preserve"> irregular geometries for improved modeling accuracy. The quantitative approach in comparing spatial temperature </w:t>
      </w:r>
      <w:r w:rsidR="00915CF5" w:rsidRPr="00154C86">
        <w:t>distributions</w:t>
      </w:r>
      <w:r w:rsidRPr="00154C86">
        <w:t xml:space="preserve"> between simulation and experiments is robust </w:t>
      </w:r>
      <w:r w:rsidR="005867AB" w:rsidRPr="00154C86">
        <w:t>to validate the models objectively</w:t>
      </w:r>
      <w:r w:rsidRPr="00154C86">
        <w:t>.</w:t>
      </w:r>
    </w:p>
    <w:p w14:paraId="7535E3D8" w14:textId="77777777" w:rsidR="00A578C1" w:rsidRPr="00154C86" w:rsidRDefault="00A578C1">
      <w:pPr>
        <w:spacing w:line="240" w:lineRule="auto"/>
        <w:rPr>
          <w:rFonts w:eastAsia="SimSun"/>
          <w:sz w:val="22"/>
          <w:szCs w:val="22"/>
          <w:lang w:eastAsia="pl-PL"/>
        </w:rPr>
      </w:pPr>
      <w:r w:rsidRPr="00154C86">
        <w:br w:type="page"/>
      </w:r>
    </w:p>
    <w:p w14:paraId="2A0B0CF0" w14:textId="19AA1F80" w:rsidR="005B5D55" w:rsidRPr="00154C86" w:rsidRDefault="005B5D55" w:rsidP="00967960">
      <w:pPr>
        <w:pStyle w:val="Heading2"/>
        <w:numPr>
          <w:ilvl w:val="0"/>
          <w:numId w:val="0"/>
        </w:numPr>
        <w:rPr>
          <w:rFonts w:cs="Times New Roman"/>
        </w:rPr>
      </w:pPr>
      <w:bookmarkStart w:id="27" w:name="_Toc139748273"/>
      <w:r w:rsidRPr="00154C86">
        <w:rPr>
          <w:rFonts w:cs="Times New Roman"/>
        </w:rPr>
        <w:lastRenderedPageBreak/>
        <w:t>R</w:t>
      </w:r>
      <w:r w:rsidR="00110DFF" w:rsidRPr="00154C86">
        <w:rPr>
          <w:rFonts w:cs="Times New Roman"/>
        </w:rPr>
        <w:t>eferences</w:t>
      </w:r>
      <w:bookmarkEnd w:id="27"/>
    </w:p>
    <w:sdt>
      <w:sdtPr>
        <w:tag w:val="MENDELEY_BIBLIOGRAPHY"/>
        <w:id w:val="362416420"/>
        <w:placeholder>
          <w:docPart w:val="4EEFF4CBD982AF4282E42CE2F8D8FC35"/>
        </w:placeholder>
      </w:sdtPr>
      <w:sdtContent>
        <w:p w14:paraId="3E8B62D2" w14:textId="77777777" w:rsidR="00A578C1" w:rsidRPr="00154C86" w:rsidRDefault="00A578C1" w:rsidP="00AE3DDE">
          <w:pPr>
            <w:autoSpaceDE w:val="0"/>
            <w:autoSpaceDN w:val="0"/>
            <w:divId w:val="588319945"/>
          </w:pPr>
          <w:proofErr w:type="spellStart"/>
          <w:r w:rsidRPr="00154C86">
            <w:t>Alfaifi</w:t>
          </w:r>
          <w:proofErr w:type="spellEnd"/>
          <w:r w:rsidRPr="00154C86">
            <w:t xml:space="preserve">, B., Tang, J., Jiao, Y., Wang, S., </w:t>
          </w:r>
          <w:proofErr w:type="spellStart"/>
          <w:r w:rsidRPr="00154C86">
            <w:t>Rasco</w:t>
          </w:r>
          <w:proofErr w:type="spellEnd"/>
          <w:r w:rsidRPr="00154C86">
            <w:t xml:space="preserve">, B., Jiao, S., </w:t>
          </w:r>
          <w:proofErr w:type="spellStart"/>
          <w:r w:rsidRPr="00154C86">
            <w:t>Sablani</w:t>
          </w:r>
          <w:proofErr w:type="spellEnd"/>
          <w:r w:rsidRPr="00154C86">
            <w:t xml:space="preserve">, S., 2014. Radio frequency disinfestation treatments for dried fruit: Model development and validation. J Food </w:t>
          </w:r>
          <w:proofErr w:type="spellStart"/>
          <w:r w:rsidRPr="00154C86">
            <w:t>Eng</w:t>
          </w:r>
          <w:proofErr w:type="spellEnd"/>
          <w:r w:rsidRPr="00154C86">
            <w:t xml:space="preserve"> 120, 268–276. https://doi.org/10.1016/j.jfoodeng.2013.07.015</w:t>
          </w:r>
        </w:p>
        <w:p w14:paraId="045AF965" w14:textId="77777777" w:rsidR="00A578C1" w:rsidRPr="00154C86" w:rsidRDefault="00A578C1" w:rsidP="00AE3DDE">
          <w:pPr>
            <w:autoSpaceDE w:val="0"/>
            <w:autoSpaceDN w:val="0"/>
            <w:divId w:val="588319945"/>
          </w:pPr>
          <w:r w:rsidRPr="00154C86">
            <w:t xml:space="preserve">Chen, F., Warning, A.D., Datta, A.K., Chen, X., 2016. Thawing in a microwave cavity: Comprehensive understanding of inverter and cycled heating. J Food </w:t>
          </w:r>
          <w:proofErr w:type="spellStart"/>
          <w:r w:rsidRPr="00154C86">
            <w:t>Eng</w:t>
          </w:r>
          <w:proofErr w:type="spellEnd"/>
          <w:r w:rsidRPr="00154C86">
            <w:t xml:space="preserve"> 180, 87–100. https://doi.org/10.1016/j.jfoodeng.2016.02.007</w:t>
          </w:r>
        </w:p>
        <w:p w14:paraId="311E48C5" w14:textId="77777777" w:rsidR="00A578C1" w:rsidRPr="00154C86" w:rsidRDefault="00A578C1" w:rsidP="00AE3DDE">
          <w:pPr>
            <w:autoSpaceDE w:val="0"/>
            <w:autoSpaceDN w:val="0"/>
            <w:divId w:val="588319945"/>
          </w:pPr>
          <w:r w:rsidRPr="00154C86">
            <w:t>Chen, J., Pitchai, K., Birla, S., Gonzalez, R., Jones, D., Subbiah, J., 2013. Temperature-dependent dielectric and thermal properties of whey protein gel and mashed potato. Trans ASABE 56, 1457–1467. https://doi.org/10.13031/trans.56.10314</w:t>
          </w:r>
        </w:p>
        <w:p w14:paraId="71DA866E" w14:textId="1D902835" w:rsidR="00A578C1" w:rsidRPr="00154C86" w:rsidRDefault="00A578C1" w:rsidP="00AE3DDE">
          <w:pPr>
            <w:autoSpaceDE w:val="0"/>
            <w:autoSpaceDN w:val="0"/>
            <w:divId w:val="588319945"/>
          </w:pPr>
          <w:r w:rsidRPr="00154C86">
            <w:t xml:space="preserve">Chen, J., Pitchai, K., Birla, S., Jones, D., </w:t>
          </w:r>
          <w:proofErr w:type="spellStart"/>
          <w:r w:rsidRPr="00154C86">
            <w:t>Negahban</w:t>
          </w:r>
          <w:proofErr w:type="spellEnd"/>
          <w:r w:rsidRPr="00154C86">
            <w:t xml:space="preserve">, M., Subbiah, J., 2016. Modeling heat and mass transport during microwave heating of frozen food rotating on a turntable. </w:t>
          </w:r>
          <w:r w:rsidR="00DD0696" w:rsidRPr="00154C86">
            <w:t xml:space="preserve">Food </w:t>
          </w:r>
          <w:proofErr w:type="spellStart"/>
          <w:r w:rsidR="00DD0696" w:rsidRPr="00154C86">
            <w:t>Bioprod</w:t>
          </w:r>
          <w:proofErr w:type="spellEnd"/>
          <w:r w:rsidR="00DD0696" w:rsidRPr="00154C86">
            <w:t xml:space="preserve"> Process</w:t>
          </w:r>
          <w:r w:rsidR="00DD0696" w:rsidRPr="00154C86">
            <w:t xml:space="preserve"> </w:t>
          </w:r>
          <w:r w:rsidRPr="00154C86">
            <w:t>99, 116–127. https://doi.org/10.1016/j.fbp.2016.04.009</w:t>
          </w:r>
        </w:p>
        <w:p w14:paraId="67641422" w14:textId="77777777" w:rsidR="00A578C1" w:rsidRPr="00154C86" w:rsidRDefault="00A578C1" w:rsidP="00AE3DDE">
          <w:pPr>
            <w:autoSpaceDE w:val="0"/>
            <w:autoSpaceDN w:val="0"/>
            <w:divId w:val="588319945"/>
          </w:pPr>
          <w:r w:rsidRPr="00154C86">
            <w:t xml:space="preserve">Chen, J., Pitchai, K., Birla, S., </w:t>
          </w:r>
          <w:proofErr w:type="spellStart"/>
          <w:r w:rsidRPr="00154C86">
            <w:t>Negahban</w:t>
          </w:r>
          <w:proofErr w:type="spellEnd"/>
          <w:r w:rsidRPr="00154C86">
            <w:t>, M., Jones, D., Subbiah, J., 2014. Heat and mass transport during microwave heating of mashed potato in domestic oven-model development, validation, and sensitivity analysis. J Food Sci 79, E1991–E2004. https://doi.org/10.1111/1750-3841.12636</w:t>
          </w:r>
        </w:p>
        <w:p w14:paraId="05654508" w14:textId="77777777" w:rsidR="00A578C1" w:rsidRPr="00154C86" w:rsidRDefault="00A578C1" w:rsidP="00AE3DDE">
          <w:pPr>
            <w:autoSpaceDE w:val="0"/>
            <w:autoSpaceDN w:val="0"/>
            <w:divId w:val="588319945"/>
          </w:pPr>
          <w:proofErr w:type="spellStart"/>
          <w:r w:rsidRPr="00154C86">
            <w:t>Fia</w:t>
          </w:r>
          <w:proofErr w:type="spellEnd"/>
          <w:r w:rsidRPr="00154C86">
            <w:t>, A.Z., Amorim, J., 2021. Heating of biomass in microwave household oven - A numerical study. Energy 218. https://doi.org/10.1016/j.energy.2020.119472</w:t>
          </w:r>
        </w:p>
        <w:p w14:paraId="1915EDDE" w14:textId="77777777" w:rsidR="00A578C1" w:rsidRPr="00154C86" w:rsidRDefault="00A578C1" w:rsidP="00AE3DDE">
          <w:pPr>
            <w:autoSpaceDE w:val="0"/>
            <w:autoSpaceDN w:val="0"/>
            <w:divId w:val="588319945"/>
          </w:pPr>
          <w:r w:rsidRPr="00154C86">
            <w:t xml:space="preserve">Geedipalli, S.S.R., Rakesh, V., Datta, A.K., 2007. Modeling the heating uniformity contributed by a rotating turntable in microwave ovens. J Food </w:t>
          </w:r>
          <w:proofErr w:type="spellStart"/>
          <w:r w:rsidRPr="00154C86">
            <w:t>Eng</w:t>
          </w:r>
          <w:proofErr w:type="spellEnd"/>
          <w:r w:rsidRPr="00154C86">
            <w:t xml:space="preserve"> 82, 359–368. https://doi.org/10.1016/j.jfoodeng.2007.02.050</w:t>
          </w:r>
        </w:p>
        <w:p w14:paraId="79532CB2" w14:textId="77777777" w:rsidR="00A578C1" w:rsidRPr="00154C86" w:rsidRDefault="00A578C1" w:rsidP="00AE3DDE">
          <w:pPr>
            <w:autoSpaceDE w:val="0"/>
            <w:autoSpaceDN w:val="0"/>
            <w:divId w:val="588319945"/>
          </w:pPr>
          <w:r w:rsidRPr="00154C86">
            <w:lastRenderedPageBreak/>
            <w:t xml:space="preserve">Gulati, T., Zhu, H., Datta, A.K., 2016. Coupled electromagnetics, multiphase transport and large deformation model for microwave drying. Chem </w:t>
          </w:r>
          <w:proofErr w:type="spellStart"/>
          <w:r w:rsidRPr="00154C86">
            <w:t>Eng</w:t>
          </w:r>
          <w:proofErr w:type="spellEnd"/>
          <w:r w:rsidRPr="00154C86">
            <w:t xml:space="preserve"> Sci 156, 206–228. https://doi.org/10.1016/j.ces.2016.09.004</w:t>
          </w:r>
        </w:p>
        <w:p w14:paraId="06E69AB5" w14:textId="77777777" w:rsidR="00A578C1" w:rsidRPr="00154C86" w:rsidRDefault="00A578C1" w:rsidP="00AE3DDE">
          <w:pPr>
            <w:autoSpaceDE w:val="0"/>
            <w:autoSpaceDN w:val="0"/>
            <w:divId w:val="588319945"/>
          </w:pPr>
          <w:r w:rsidRPr="00154C86">
            <w:t xml:space="preserve">He, J., Yang, Y., Zhu, H., Li, K., Yao, W., Huang, K., 2020. Microwave heating based on two rotary waveguides to improve efficiency and uniformity by gradient descent method. Appl </w:t>
          </w:r>
          <w:proofErr w:type="spellStart"/>
          <w:r w:rsidRPr="00154C86">
            <w:t>Therm</w:t>
          </w:r>
          <w:proofErr w:type="spellEnd"/>
          <w:r w:rsidRPr="00154C86">
            <w:t xml:space="preserve"> </w:t>
          </w:r>
          <w:proofErr w:type="spellStart"/>
          <w:r w:rsidRPr="00154C86">
            <w:t>Eng</w:t>
          </w:r>
          <w:proofErr w:type="spellEnd"/>
          <w:r w:rsidRPr="00154C86">
            <w:t xml:space="preserve"> 178. https://doi.org/10.1016/j.applthermaleng.2020.115594</w:t>
          </w:r>
        </w:p>
        <w:p w14:paraId="57C9D6C3" w14:textId="77777777" w:rsidR="00A578C1" w:rsidRPr="00154C86" w:rsidRDefault="00A578C1" w:rsidP="00AE3DDE">
          <w:pPr>
            <w:autoSpaceDE w:val="0"/>
            <w:autoSpaceDN w:val="0"/>
            <w:divId w:val="588319945"/>
          </w:pPr>
          <w:r w:rsidRPr="00154C86">
            <w:t xml:space="preserve">Huang, Z., </w:t>
          </w:r>
          <w:proofErr w:type="spellStart"/>
          <w:r w:rsidRPr="00154C86">
            <w:t>Marra</w:t>
          </w:r>
          <w:proofErr w:type="spellEnd"/>
          <w:r w:rsidRPr="00154C86">
            <w:t xml:space="preserve">, F., Subbiah, J., Wang, S., 2018. Computer simulation for improving radio frequency (RF) heating uniformity of food products: A review. Crit Rev Food Sci </w:t>
          </w:r>
          <w:proofErr w:type="spellStart"/>
          <w:r w:rsidRPr="00154C86">
            <w:t>Nutr</w:t>
          </w:r>
          <w:proofErr w:type="spellEnd"/>
          <w:r w:rsidRPr="00154C86">
            <w:t>. https://doi.org/10.1080/10408398.2016.1253000</w:t>
          </w:r>
        </w:p>
        <w:p w14:paraId="7540DBD7" w14:textId="77777777" w:rsidR="00A578C1" w:rsidRPr="00154C86" w:rsidRDefault="00A578C1" w:rsidP="00AE3DDE">
          <w:pPr>
            <w:autoSpaceDE w:val="0"/>
            <w:autoSpaceDN w:val="0"/>
            <w:divId w:val="588319945"/>
          </w:pPr>
          <w:r w:rsidRPr="00154C86">
            <w:t xml:space="preserve">Jiao, Y., Tang, J., Wang, S., 2014. A new strategy to improve heating uniformity of low moisture foods in radio frequency treatment for pathogen control. J Food </w:t>
          </w:r>
          <w:proofErr w:type="spellStart"/>
          <w:r w:rsidRPr="00154C86">
            <w:t>Eng</w:t>
          </w:r>
          <w:proofErr w:type="spellEnd"/>
          <w:r w:rsidRPr="00154C86">
            <w:t xml:space="preserve"> 141, 128–138. https://doi.org/10.1016/j.jfoodeng.2014.05.022</w:t>
          </w:r>
        </w:p>
        <w:p w14:paraId="543EC19D" w14:textId="77777777" w:rsidR="00A578C1" w:rsidRPr="00154C86" w:rsidRDefault="00A578C1" w:rsidP="00AE3DDE">
          <w:pPr>
            <w:autoSpaceDE w:val="0"/>
            <w:autoSpaceDN w:val="0"/>
            <w:divId w:val="588319945"/>
          </w:pPr>
          <w:r w:rsidRPr="00154C86">
            <w:t xml:space="preserve">Kim, J., Moreira, R.G., Huang, Y., Castell-Perez, M.E., 2007. 3-D dose distributions for optimum radiation treatment planning of complex foods. J Food </w:t>
          </w:r>
          <w:proofErr w:type="spellStart"/>
          <w:r w:rsidRPr="00154C86">
            <w:t>Eng</w:t>
          </w:r>
          <w:proofErr w:type="spellEnd"/>
          <w:r w:rsidRPr="00154C86">
            <w:t xml:space="preserve"> 79, 312–321. https://doi.org/10.1016/j.jfoodeng.2006.01.061</w:t>
          </w:r>
        </w:p>
        <w:p w14:paraId="06967D47" w14:textId="03923F37" w:rsidR="00A578C1" w:rsidRPr="00154C86" w:rsidRDefault="00A578C1" w:rsidP="00AE3DDE">
          <w:pPr>
            <w:autoSpaceDE w:val="0"/>
            <w:autoSpaceDN w:val="0"/>
            <w:divId w:val="588319945"/>
          </w:pPr>
          <w:r w:rsidRPr="00154C86">
            <w:t xml:space="preserve">Kuffi, K.D., </w:t>
          </w:r>
          <w:proofErr w:type="spellStart"/>
          <w:r w:rsidRPr="00154C86">
            <w:t>Defraeye</w:t>
          </w:r>
          <w:proofErr w:type="spellEnd"/>
          <w:r w:rsidRPr="00154C86">
            <w:t xml:space="preserve">, T., Nicolai, B.M., De Smet, S., </w:t>
          </w:r>
          <w:proofErr w:type="spellStart"/>
          <w:r w:rsidRPr="00154C86">
            <w:t>Geeraerd</w:t>
          </w:r>
          <w:proofErr w:type="spellEnd"/>
          <w:r w:rsidRPr="00154C86">
            <w:t xml:space="preserve">, A., </w:t>
          </w:r>
          <w:proofErr w:type="spellStart"/>
          <w:r w:rsidRPr="00154C86">
            <w:t>Verboven</w:t>
          </w:r>
          <w:proofErr w:type="spellEnd"/>
          <w:r w:rsidRPr="00154C86">
            <w:t xml:space="preserve">, P., 2016. CFD modeling of industrial cooling of large beef carcasses. </w:t>
          </w:r>
          <w:r w:rsidR="00DD0696" w:rsidRPr="00154C86">
            <w:t>Int J Refrig</w:t>
          </w:r>
          <w:r w:rsidR="00DD0696" w:rsidRPr="00154C86">
            <w:t xml:space="preserve"> </w:t>
          </w:r>
          <w:r w:rsidRPr="00154C86">
            <w:t>69, 324–339. https://doi.org/10.1016/j.ijrefrig.2016.06.013</w:t>
          </w:r>
        </w:p>
        <w:p w14:paraId="5650CD15" w14:textId="77777777" w:rsidR="00A578C1" w:rsidRPr="00154C86" w:rsidRDefault="00A578C1" w:rsidP="00AE3DDE">
          <w:pPr>
            <w:autoSpaceDE w:val="0"/>
            <w:autoSpaceDN w:val="0"/>
            <w:divId w:val="588319945"/>
          </w:pPr>
          <w:r w:rsidRPr="00154C86">
            <w:t xml:space="preserve">Perry, M., Lentz, R., 2021. Susceptors in microwave packaging, in: </w:t>
          </w:r>
          <w:proofErr w:type="spellStart"/>
          <w:r w:rsidRPr="00154C86">
            <w:t>Lorence</w:t>
          </w:r>
          <w:proofErr w:type="spellEnd"/>
          <w:r w:rsidRPr="00154C86">
            <w:t xml:space="preserve">, M.W., </w:t>
          </w:r>
          <w:proofErr w:type="spellStart"/>
          <w:r w:rsidRPr="00154C86">
            <w:t>Pesheck</w:t>
          </w:r>
          <w:proofErr w:type="spellEnd"/>
          <w:r w:rsidRPr="00154C86">
            <w:t>, P.S. (Eds.), Development of Packaging and Products for Use in Microwave Ovens. Woodhead Publishing Limited, Cambridge, pp. 207–235.</w:t>
          </w:r>
        </w:p>
        <w:p w14:paraId="74D8729F" w14:textId="77777777" w:rsidR="00A578C1" w:rsidRPr="00154C86" w:rsidRDefault="00A578C1" w:rsidP="00AE3DDE">
          <w:pPr>
            <w:autoSpaceDE w:val="0"/>
            <w:autoSpaceDN w:val="0"/>
            <w:divId w:val="588319945"/>
          </w:pPr>
          <w:r w:rsidRPr="00154C86">
            <w:lastRenderedPageBreak/>
            <w:t xml:space="preserve">Pitchai, K., Birla, S.L., Subbiah, J., Jones, D., </w:t>
          </w:r>
          <w:proofErr w:type="spellStart"/>
          <w:r w:rsidRPr="00154C86">
            <w:t>Thippareddi</w:t>
          </w:r>
          <w:proofErr w:type="spellEnd"/>
          <w:r w:rsidRPr="00154C86">
            <w:t xml:space="preserve">, H., 2012. Coupled electromagnetic and heat transfer model for microwave heating in domestic ovens. J Food </w:t>
          </w:r>
          <w:proofErr w:type="spellStart"/>
          <w:r w:rsidRPr="00154C86">
            <w:t>Eng</w:t>
          </w:r>
          <w:proofErr w:type="spellEnd"/>
          <w:r w:rsidRPr="00154C86">
            <w:t xml:space="preserve"> 112, 100–111. https://doi.org/10.1016/j.jfoodeng.2012.03.013</w:t>
          </w:r>
        </w:p>
        <w:p w14:paraId="2EB22F5B" w14:textId="17920301" w:rsidR="00A578C1" w:rsidRPr="00154C86" w:rsidRDefault="00A578C1" w:rsidP="00AE3DDE">
          <w:pPr>
            <w:autoSpaceDE w:val="0"/>
            <w:autoSpaceDN w:val="0"/>
            <w:divId w:val="588319945"/>
          </w:pPr>
          <w:proofErr w:type="spellStart"/>
          <w:r w:rsidRPr="00154C86">
            <w:t>Su</w:t>
          </w:r>
          <w:proofErr w:type="spellEnd"/>
          <w:r w:rsidRPr="00154C86">
            <w:t xml:space="preserve">, T., Zhang, W., Zhang, Z., Wang, X., Zhang, S., 2022. Energy utilization and heating uniformity of multiple specimens heated in a domestic microwave oven. </w:t>
          </w:r>
          <w:r w:rsidR="00DD0696" w:rsidRPr="00154C86">
            <w:t xml:space="preserve">Food </w:t>
          </w:r>
          <w:proofErr w:type="spellStart"/>
          <w:r w:rsidR="00DD0696" w:rsidRPr="00154C86">
            <w:t>Bioprod</w:t>
          </w:r>
          <w:proofErr w:type="spellEnd"/>
          <w:r w:rsidR="00DD0696" w:rsidRPr="00154C86">
            <w:t xml:space="preserve"> Process</w:t>
          </w:r>
          <w:r w:rsidR="00DD0696" w:rsidRPr="00154C86">
            <w:t xml:space="preserve"> </w:t>
          </w:r>
          <w:r w:rsidRPr="00154C86">
            <w:t>132, 35–51. https://doi.org/10.1016/j.fbp.2021.12.008</w:t>
          </w:r>
        </w:p>
        <w:p w14:paraId="04CF77A0" w14:textId="77777777" w:rsidR="00A578C1" w:rsidRPr="00154C86" w:rsidRDefault="00A578C1" w:rsidP="00AE3DDE">
          <w:pPr>
            <w:autoSpaceDE w:val="0"/>
            <w:autoSpaceDN w:val="0"/>
            <w:divId w:val="588319945"/>
          </w:pPr>
          <w:r w:rsidRPr="00154C86">
            <w:t xml:space="preserve">Uyar, R., Erdoǧdu, F., 2009. Potential use of 3-dimensional scanners for food process modeling. J Food </w:t>
          </w:r>
          <w:proofErr w:type="spellStart"/>
          <w:r w:rsidRPr="00154C86">
            <w:t>Eng</w:t>
          </w:r>
          <w:proofErr w:type="spellEnd"/>
          <w:r w:rsidRPr="00154C86">
            <w:t xml:space="preserve"> 93, 337–343. https://doi.org/10.1016/j.jfoodeng.2009.01.034</w:t>
          </w:r>
        </w:p>
        <w:p w14:paraId="262CE621" w14:textId="77777777" w:rsidR="00A578C1" w:rsidRPr="00154C86" w:rsidRDefault="00A578C1" w:rsidP="00AE3DDE">
          <w:pPr>
            <w:autoSpaceDE w:val="0"/>
            <w:autoSpaceDN w:val="0"/>
            <w:divId w:val="588319945"/>
          </w:pPr>
          <w:r w:rsidRPr="00154C86">
            <w:t>Wang, S., Yue, J., Tang, J., Chen, B., 2005. Mathematical modelling of heating uniformity for in-shell walnuts subjected to radio frequency treatments with intermittent stirrings. Postharvest Biol Technol 35, 97–107. https://doi.org/10.1016/j.postharvbio.2004.05.024</w:t>
          </w:r>
        </w:p>
        <w:p w14:paraId="238551E3" w14:textId="439D6844" w:rsidR="00A578C1" w:rsidRPr="00154C86" w:rsidRDefault="00A578C1" w:rsidP="00AE3DDE">
          <w:pPr>
            <w:autoSpaceDE w:val="0"/>
            <w:autoSpaceDN w:val="0"/>
            <w:divId w:val="588319945"/>
          </w:pPr>
          <w:r w:rsidRPr="00154C86">
            <w:t>Yang, R., Chen, J., 2021. Mechanistic and machine learning modeling of microwave heating process in domestic ovens: A review. Foods 10.</w:t>
          </w:r>
          <w:r w:rsidRPr="00154C86">
            <w:rPr>
              <w:color w:val="000000" w:themeColor="text1"/>
            </w:rPr>
            <w:t xml:space="preserve"> </w:t>
          </w:r>
          <w:hyperlink r:id="rId17" w:history="1">
            <w:r w:rsidR="00DD0696" w:rsidRPr="00154C86">
              <w:rPr>
                <w:rStyle w:val="Hyperlink"/>
                <w:color w:val="000000" w:themeColor="text1"/>
                <w:u w:val="none"/>
              </w:rPr>
              <w:t>https://doi.org/10.3390/foods10092029</w:t>
            </w:r>
          </w:hyperlink>
        </w:p>
        <w:p w14:paraId="559094F5" w14:textId="3F1840D0" w:rsidR="00DD0696" w:rsidRPr="00154C86" w:rsidRDefault="00DD0696" w:rsidP="00DD0696">
          <w:pPr>
            <w:divId w:val="588319945"/>
          </w:pPr>
          <w:r w:rsidRPr="00154C86">
            <w:t>Yang R, Fathy AE, Morgan MT, Chen J. 2022. Development of online closed-loop frequency shifting strategies to improve heating performance of foods in a solid-state microwave system. Food Res Int. 154. https://doi.org/10.1016/j.foodres.2022.110985</w:t>
          </w:r>
        </w:p>
        <w:p w14:paraId="4CA33965" w14:textId="6C41514C" w:rsidR="00A578C1" w:rsidRPr="00154C86" w:rsidRDefault="00A578C1" w:rsidP="00AE3DDE">
          <w:pPr>
            <w:autoSpaceDE w:val="0"/>
            <w:autoSpaceDN w:val="0"/>
            <w:divId w:val="588319945"/>
          </w:pPr>
          <w:r w:rsidRPr="00154C86">
            <w:t xml:space="preserve">Zhang, R., Li, F., Tang, J., </w:t>
          </w:r>
          <w:proofErr w:type="spellStart"/>
          <w:r w:rsidRPr="00154C86">
            <w:t>Koral</w:t>
          </w:r>
          <w:proofErr w:type="spellEnd"/>
          <w:r w:rsidRPr="00154C86">
            <w:t xml:space="preserve">, T., Jiao, Y., 2020. Improved accuracy of radio frequency (RF) heating simulations using 3D scanning techniques for irregular-shape food. </w:t>
          </w:r>
          <w:r w:rsidR="00DD0696" w:rsidRPr="00154C86">
            <w:t>LWT- Food Sci Technol</w:t>
          </w:r>
          <w:r w:rsidR="00DD0696" w:rsidRPr="00154C86">
            <w:t xml:space="preserve"> </w:t>
          </w:r>
          <w:r w:rsidRPr="00154C86">
            <w:t>121. https://doi.org/10.1016/j.lwt.2019.108951</w:t>
          </w:r>
        </w:p>
        <w:p w14:paraId="2CDDBFEB" w14:textId="77777777" w:rsidR="00A578C1" w:rsidRPr="00154C86" w:rsidRDefault="00A578C1" w:rsidP="00AE3DDE">
          <w:pPr>
            <w:autoSpaceDE w:val="0"/>
            <w:autoSpaceDN w:val="0"/>
            <w:divId w:val="588319945"/>
          </w:pPr>
          <w:r w:rsidRPr="00154C86">
            <w:t xml:space="preserve">Zhou, X., Tang, Z., </w:t>
          </w:r>
          <w:proofErr w:type="spellStart"/>
          <w:r w:rsidRPr="00154C86">
            <w:t>Pedrow</w:t>
          </w:r>
          <w:proofErr w:type="spellEnd"/>
          <w:r w:rsidRPr="00154C86">
            <w:t xml:space="preserve">, P.D., </w:t>
          </w:r>
          <w:proofErr w:type="spellStart"/>
          <w:r w:rsidRPr="00154C86">
            <w:t>Sablani</w:t>
          </w:r>
          <w:proofErr w:type="spellEnd"/>
          <w:r w:rsidRPr="00154C86">
            <w:t xml:space="preserve">, S.S., Tang, J., 2023. Microwave heating based on solid-state generators: </w:t>
          </w:r>
          <w:proofErr w:type="gramStart"/>
          <w:r w:rsidRPr="00154C86">
            <w:t>New</w:t>
          </w:r>
          <w:proofErr w:type="gramEnd"/>
          <w:r w:rsidRPr="00154C86">
            <w:t xml:space="preserve"> insights into heating pattern, uniformity, and energy absorption in foods. J Food </w:t>
          </w:r>
          <w:proofErr w:type="spellStart"/>
          <w:r w:rsidRPr="00154C86">
            <w:t>Eng</w:t>
          </w:r>
          <w:proofErr w:type="spellEnd"/>
          <w:r w:rsidRPr="00154C86">
            <w:t xml:space="preserve"> 357. https://doi.org/10.1016/j.jfoodeng.2023.111650</w:t>
          </w:r>
        </w:p>
        <w:p w14:paraId="6FC95EFF" w14:textId="161F9CD7" w:rsidR="005B5D55" w:rsidRPr="00154C86" w:rsidRDefault="00A578C1" w:rsidP="00A578C1">
          <w:pPr>
            <w:spacing w:line="240" w:lineRule="auto"/>
          </w:pPr>
          <w:r w:rsidRPr="00154C86">
            <w:t> </w:t>
          </w:r>
        </w:p>
      </w:sdtContent>
    </w:sdt>
    <w:p w14:paraId="1E797500" w14:textId="77777777" w:rsidR="00A578C1" w:rsidRPr="00154C86" w:rsidRDefault="00A578C1">
      <w:pPr>
        <w:spacing w:line="240" w:lineRule="auto"/>
        <w:rPr>
          <w:rFonts w:eastAsiaTheme="majorEastAsia"/>
          <w:b/>
          <w:color w:val="000000" w:themeColor="text1"/>
          <w:sz w:val="28"/>
          <w:szCs w:val="26"/>
        </w:rPr>
      </w:pPr>
      <w:bookmarkStart w:id="28" w:name="_Toc139748274"/>
      <w:r w:rsidRPr="00154C86">
        <w:br w:type="page"/>
      </w:r>
    </w:p>
    <w:p w14:paraId="40D7E3D5" w14:textId="00DDDBA8" w:rsidR="00A578C1" w:rsidRPr="00154C86" w:rsidRDefault="005B5D55" w:rsidP="00A578C1">
      <w:pPr>
        <w:pStyle w:val="Heading2"/>
        <w:numPr>
          <w:ilvl w:val="0"/>
          <w:numId w:val="0"/>
        </w:numPr>
        <w:ind w:left="576"/>
        <w:jc w:val="center"/>
        <w:rPr>
          <w:rFonts w:cs="Times New Roman"/>
        </w:rPr>
      </w:pPr>
      <w:r w:rsidRPr="00154C86">
        <w:rPr>
          <w:rFonts w:cs="Times New Roman"/>
        </w:rPr>
        <w:lastRenderedPageBreak/>
        <w:t>APPENDIX</w:t>
      </w:r>
      <w:bookmarkEnd w:id="28"/>
    </w:p>
    <w:p w14:paraId="255A66A2" w14:textId="61032415" w:rsidR="00CE5E46" w:rsidRPr="00CE5E46" w:rsidRDefault="00170A61" w:rsidP="00CE5E46">
      <w:pPr>
        <w:pStyle w:val="Caption"/>
      </w:pPr>
      <w:bookmarkStart w:id="29" w:name="_Toc138438804"/>
      <w:bookmarkStart w:id="30" w:name="_Toc138439209"/>
      <w:bookmarkStart w:id="31" w:name="_Toc139279091"/>
      <w:bookmarkStart w:id="32" w:name="_Toc139280113"/>
      <w:r w:rsidRPr="00154C86">
        <w:t xml:space="preserve">Table </w:t>
      </w:r>
      <w:fldSimple w:instr=" STYLEREF 1 \s ">
        <w:r w:rsidRPr="00154C86">
          <w:rPr>
            <w:noProof/>
          </w:rPr>
          <w:t>2</w:t>
        </w:r>
      </w:fldSimple>
      <w:r w:rsidR="002515A4" w:rsidRPr="00154C86">
        <w:t>.</w:t>
      </w:r>
      <w:fldSimple w:instr=" SEQ Table \* ARABIC \s 1 ">
        <w:r w:rsidRPr="00154C86">
          <w:rPr>
            <w:noProof/>
          </w:rPr>
          <w:t>1</w:t>
        </w:r>
      </w:fldSimple>
      <w:r w:rsidRPr="00154C86">
        <w:t xml:space="preserve"> Physics, dielectric, and thermal properties used in the Multiphysics model.</w:t>
      </w:r>
      <w:bookmarkEnd w:id="29"/>
      <w:bookmarkEnd w:id="30"/>
      <w:bookmarkEnd w:id="31"/>
      <w:bookmarkEnd w:id="32"/>
    </w:p>
    <w:tbl>
      <w:tblPr>
        <w:tblStyle w:val="TableGrid"/>
        <w:tblpPr w:leftFromText="180" w:rightFromText="180" w:vertAnchor="text" w:horzAnchor="margin" w:tblpY="60"/>
        <w:tblW w:w="8984" w:type="dxa"/>
        <w:tblBorders>
          <w:left w:val="none" w:sz="0" w:space="0" w:color="auto"/>
          <w:right w:val="none" w:sz="0" w:space="0" w:color="auto"/>
          <w:insideH w:val="none" w:sz="0" w:space="0" w:color="auto"/>
          <w:insideV w:val="none" w:sz="0" w:space="0" w:color="auto"/>
        </w:tblBorders>
        <w:tblLook w:val="00A0" w:firstRow="1" w:lastRow="0" w:firstColumn="1" w:lastColumn="0" w:noHBand="0" w:noVBand="0"/>
      </w:tblPr>
      <w:tblGrid>
        <w:gridCol w:w="2665"/>
        <w:gridCol w:w="1869"/>
        <w:gridCol w:w="1424"/>
        <w:gridCol w:w="3026"/>
      </w:tblGrid>
      <w:tr w:rsidR="00F1759E" w:rsidRPr="00154C86" w14:paraId="441ADC2C" w14:textId="77777777" w:rsidTr="004C16A9">
        <w:trPr>
          <w:trHeight w:val="387"/>
        </w:trPr>
        <w:tc>
          <w:tcPr>
            <w:tcW w:w="2665" w:type="dxa"/>
            <w:tcBorders>
              <w:top w:val="single" w:sz="18" w:space="0" w:color="000000"/>
              <w:bottom w:val="single" w:sz="8" w:space="0" w:color="000000"/>
            </w:tcBorders>
            <w:vAlign w:val="center"/>
          </w:tcPr>
          <w:p w14:paraId="6901AAD2" w14:textId="77777777" w:rsidR="002D3357" w:rsidRPr="00154C86" w:rsidRDefault="002D3357" w:rsidP="00054179">
            <w:pPr>
              <w:jc w:val="center"/>
            </w:pPr>
            <w:r w:rsidRPr="00154C86">
              <w:t>Parameter</w:t>
            </w:r>
          </w:p>
        </w:tc>
        <w:tc>
          <w:tcPr>
            <w:tcW w:w="1869" w:type="dxa"/>
            <w:tcBorders>
              <w:top w:val="single" w:sz="18" w:space="0" w:color="000000"/>
              <w:bottom w:val="single" w:sz="8" w:space="0" w:color="000000"/>
            </w:tcBorders>
            <w:vAlign w:val="center"/>
          </w:tcPr>
          <w:p w14:paraId="00031661" w14:textId="77777777" w:rsidR="002D3357" w:rsidRPr="00154C86" w:rsidRDefault="002D3357" w:rsidP="00054179">
            <w:pPr>
              <w:jc w:val="center"/>
            </w:pPr>
            <w:r w:rsidRPr="00154C86">
              <w:t>Values</w:t>
            </w:r>
          </w:p>
        </w:tc>
        <w:tc>
          <w:tcPr>
            <w:tcW w:w="1424" w:type="dxa"/>
            <w:tcBorders>
              <w:top w:val="single" w:sz="18" w:space="0" w:color="000000"/>
              <w:bottom w:val="single" w:sz="8" w:space="0" w:color="000000"/>
            </w:tcBorders>
            <w:vAlign w:val="center"/>
          </w:tcPr>
          <w:p w14:paraId="117E43C9" w14:textId="77777777" w:rsidR="002D3357" w:rsidRPr="00154C86" w:rsidRDefault="002D3357" w:rsidP="00054179">
            <w:pPr>
              <w:jc w:val="center"/>
            </w:pPr>
            <w:r w:rsidRPr="00154C86">
              <w:t>Units</w:t>
            </w:r>
          </w:p>
        </w:tc>
        <w:tc>
          <w:tcPr>
            <w:tcW w:w="3026" w:type="dxa"/>
            <w:tcBorders>
              <w:top w:val="single" w:sz="18" w:space="0" w:color="000000"/>
              <w:bottom w:val="single" w:sz="8" w:space="0" w:color="000000"/>
            </w:tcBorders>
            <w:vAlign w:val="center"/>
          </w:tcPr>
          <w:p w14:paraId="33FB2082" w14:textId="77777777" w:rsidR="002D3357" w:rsidRPr="00154C86" w:rsidRDefault="002D3357" w:rsidP="00054179">
            <w:pPr>
              <w:jc w:val="center"/>
            </w:pPr>
            <w:r w:rsidRPr="00154C86">
              <w:t>Sources</w:t>
            </w:r>
          </w:p>
        </w:tc>
      </w:tr>
      <w:tr w:rsidR="002D3357" w:rsidRPr="00154C86" w14:paraId="23C731EC" w14:textId="77777777" w:rsidTr="00F1759E">
        <w:trPr>
          <w:trHeight w:val="387"/>
        </w:trPr>
        <w:tc>
          <w:tcPr>
            <w:tcW w:w="2665" w:type="dxa"/>
            <w:tcBorders>
              <w:top w:val="single" w:sz="8" w:space="0" w:color="000000"/>
            </w:tcBorders>
            <w:vAlign w:val="center"/>
          </w:tcPr>
          <w:p w14:paraId="557D51D5" w14:textId="77777777" w:rsidR="002D3357" w:rsidRPr="00154C86" w:rsidRDefault="002D3357" w:rsidP="00054179">
            <w:pPr>
              <w:jc w:val="center"/>
              <w:rPr>
                <w:b/>
                <w:bCs/>
              </w:rPr>
            </w:pPr>
            <w:r w:rsidRPr="00154C86">
              <w:rPr>
                <w:b/>
                <w:bCs/>
              </w:rPr>
              <w:t>Density</w:t>
            </w:r>
          </w:p>
        </w:tc>
        <w:tc>
          <w:tcPr>
            <w:tcW w:w="1869" w:type="dxa"/>
            <w:tcBorders>
              <w:top w:val="single" w:sz="8" w:space="0" w:color="000000"/>
            </w:tcBorders>
            <w:vAlign w:val="center"/>
          </w:tcPr>
          <w:p w14:paraId="43B94E04" w14:textId="77777777" w:rsidR="002D3357" w:rsidRPr="00154C86" w:rsidRDefault="002D3357" w:rsidP="00054179">
            <w:pPr>
              <w:jc w:val="center"/>
            </w:pPr>
          </w:p>
        </w:tc>
        <w:tc>
          <w:tcPr>
            <w:tcW w:w="1424" w:type="dxa"/>
            <w:tcBorders>
              <w:top w:val="single" w:sz="8" w:space="0" w:color="000000"/>
            </w:tcBorders>
            <w:vAlign w:val="center"/>
          </w:tcPr>
          <w:p w14:paraId="36F2D009" w14:textId="77777777" w:rsidR="002D3357" w:rsidRPr="00154C86" w:rsidRDefault="002D3357" w:rsidP="00054179">
            <w:pPr>
              <w:jc w:val="center"/>
            </w:pPr>
          </w:p>
        </w:tc>
        <w:tc>
          <w:tcPr>
            <w:tcW w:w="3026" w:type="dxa"/>
            <w:tcBorders>
              <w:top w:val="single" w:sz="8" w:space="0" w:color="000000"/>
            </w:tcBorders>
            <w:vAlign w:val="center"/>
          </w:tcPr>
          <w:p w14:paraId="1C23C848" w14:textId="77777777" w:rsidR="002D3357" w:rsidRPr="00154C86" w:rsidRDefault="002D3357" w:rsidP="00054179">
            <w:pPr>
              <w:jc w:val="center"/>
            </w:pPr>
          </w:p>
        </w:tc>
      </w:tr>
      <w:tr w:rsidR="002D3357" w:rsidRPr="00154C86" w14:paraId="53FBA0A3" w14:textId="77777777" w:rsidTr="00403AA3">
        <w:trPr>
          <w:trHeight w:val="387"/>
        </w:trPr>
        <w:tc>
          <w:tcPr>
            <w:tcW w:w="2665" w:type="dxa"/>
            <w:vAlign w:val="center"/>
          </w:tcPr>
          <w:p w14:paraId="2BD2F451" w14:textId="77777777" w:rsidR="002D3357" w:rsidRPr="00154C86" w:rsidRDefault="002D3357" w:rsidP="00054179">
            <w:pPr>
              <w:jc w:val="center"/>
            </w:pPr>
            <w:r w:rsidRPr="00154C86">
              <w:t>Mashed Potato</w:t>
            </w:r>
          </w:p>
        </w:tc>
        <w:tc>
          <w:tcPr>
            <w:tcW w:w="1869" w:type="dxa"/>
            <w:vAlign w:val="center"/>
          </w:tcPr>
          <w:p w14:paraId="56F38923" w14:textId="77777777" w:rsidR="002D3357" w:rsidRPr="00154C86" w:rsidRDefault="002D3357" w:rsidP="00054179">
            <w:pPr>
              <w:jc w:val="center"/>
            </w:pPr>
            <w:r w:rsidRPr="00154C86">
              <w:t>1062.5</w:t>
            </w:r>
          </w:p>
        </w:tc>
        <w:tc>
          <w:tcPr>
            <w:tcW w:w="1424" w:type="dxa"/>
            <w:vAlign w:val="center"/>
          </w:tcPr>
          <w:p w14:paraId="57E0E904" w14:textId="77777777" w:rsidR="002D3357" w:rsidRPr="00154C86" w:rsidRDefault="002D3357" w:rsidP="00054179">
            <w:pPr>
              <w:jc w:val="center"/>
            </w:pPr>
            <w:r w:rsidRPr="00154C86">
              <w:t>kg/m3</w:t>
            </w:r>
          </w:p>
        </w:tc>
        <w:tc>
          <w:tcPr>
            <w:tcW w:w="3026" w:type="dxa"/>
            <w:vAlign w:val="center"/>
          </w:tcPr>
          <w:p w14:paraId="6A582E78" w14:textId="77777777" w:rsidR="002D3357" w:rsidRPr="00154C86" w:rsidRDefault="002D3357" w:rsidP="00054179">
            <w:pPr>
              <w:jc w:val="center"/>
            </w:pPr>
            <w:r w:rsidRPr="00154C86">
              <w:t>Calculated experimentally</w:t>
            </w:r>
          </w:p>
        </w:tc>
      </w:tr>
      <w:tr w:rsidR="002D3357" w:rsidRPr="00154C86" w14:paraId="551F854A" w14:textId="77777777" w:rsidTr="00403AA3">
        <w:trPr>
          <w:trHeight w:val="387"/>
        </w:trPr>
        <w:tc>
          <w:tcPr>
            <w:tcW w:w="2665" w:type="dxa"/>
            <w:vAlign w:val="center"/>
          </w:tcPr>
          <w:p w14:paraId="774E6E65" w14:textId="77777777" w:rsidR="002D3357" w:rsidRPr="00154C86" w:rsidRDefault="002D3357" w:rsidP="00054179">
            <w:pPr>
              <w:jc w:val="center"/>
            </w:pPr>
            <w:r w:rsidRPr="00154C86">
              <w:t>Glass</w:t>
            </w:r>
          </w:p>
        </w:tc>
        <w:tc>
          <w:tcPr>
            <w:tcW w:w="1869" w:type="dxa"/>
            <w:vAlign w:val="center"/>
          </w:tcPr>
          <w:p w14:paraId="16EE0916" w14:textId="77777777" w:rsidR="002D3357" w:rsidRPr="00154C86" w:rsidRDefault="002D3357" w:rsidP="00054179">
            <w:pPr>
              <w:jc w:val="center"/>
            </w:pPr>
            <w:r w:rsidRPr="00154C86">
              <w:t>2210.0</w:t>
            </w:r>
          </w:p>
        </w:tc>
        <w:tc>
          <w:tcPr>
            <w:tcW w:w="1424" w:type="dxa"/>
            <w:vAlign w:val="center"/>
          </w:tcPr>
          <w:p w14:paraId="44DF5627" w14:textId="77777777" w:rsidR="002D3357" w:rsidRPr="00154C86" w:rsidRDefault="002D3357" w:rsidP="00054179">
            <w:pPr>
              <w:jc w:val="center"/>
            </w:pPr>
            <w:r w:rsidRPr="00154C86">
              <w:t>kg/m3</w:t>
            </w:r>
          </w:p>
        </w:tc>
        <w:tc>
          <w:tcPr>
            <w:tcW w:w="3026" w:type="dxa"/>
            <w:vAlign w:val="center"/>
          </w:tcPr>
          <w:p w14:paraId="46F8E2BF" w14:textId="77777777" w:rsidR="002D3357" w:rsidRPr="00154C86" w:rsidRDefault="002D3357" w:rsidP="00054179">
            <w:pPr>
              <w:jc w:val="center"/>
            </w:pPr>
            <w:r w:rsidRPr="00154C86">
              <w:t>COMSOL Material Library</w:t>
            </w:r>
          </w:p>
        </w:tc>
      </w:tr>
      <w:tr w:rsidR="002D3357" w:rsidRPr="00154C86" w14:paraId="0CD53D1B" w14:textId="77777777" w:rsidTr="00403AA3">
        <w:trPr>
          <w:trHeight w:val="387"/>
        </w:trPr>
        <w:tc>
          <w:tcPr>
            <w:tcW w:w="2665" w:type="dxa"/>
            <w:vAlign w:val="center"/>
          </w:tcPr>
          <w:p w14:paraId="354941CC" w14:textId="77777777" w:rsidR="002D3357" w:rsidRPr="00154C86" w:rsidRDefault="002D3357" w:rsidP="00054179">
            <w:pPr>
              <w:jc w:val="center"/>
              <w:rPr>
                <w:b/>
                <w:bCs/>
              </w:rPr>
            </w:pPr>
            <w:r w:rsidRPr="00154C86">
              <w:rPr>
                <w:b/>
                <w:bCs/>
              </w:rPr>
              <w:t>Thermal conductivity</w:t>
            </w:r>
          </w:p>
        </w:tc>
        <w:tc>
          <w:tcPr>
            <w:tcW w:w="1869" w:type="dxa"/>
            <w:vAlign w:val="center"/>
          </w:tcPr>
          <w:p w14:paraId="566E07C0" w14:textId="77777777" w:rsidR="002D3357" w:rsidRPr="00154C86" w:rsidRDefault="002D3357" w:rsidP="00054179">
            <w:pPr>
              <w:jc w:val="center"/>
            </w:pPr>
          </w:p>
        </w:tc>
        <w:tc>
          <w:tcPr>
            <w:tcW w:w="1424" w:type="dxa"/>
            <w:vAlign w:val="center"/>
          </w:tcPr>
          <w:p w14:paraId="562C2604" w14:textId="77777777" w:rsidR="002D3357" w:rsidRPr="00154C86" w:rsidRDefault="002D3357" w:rsidP="00054179">
            <w:pPr>
              <w:jc w:val="center"/>
            </w:pPr>
          </w:p>
        </w:tc>
        <w:tc>
          <w:tcPr>
            <w:tcW w:w="3026" w:type="dxa"/>
            <w:vAlign w:val="center"/>
          </w:tcPr>
          <w:p w14:paraId="76BB5C6A" w14:textId="77777777" w:rsidR="002D3357" w:rsidRPr="00154C86" w:rsidRDefault="002D3357" w:rsidP="00054179">
            <w:pPr>
              <w:jc w:val="center"/>
            </w:pPr>
          </w:p>
        </w:tc>
      </w:tr>
      <w:tr w:rsidR="002D3357" w:rsidRPr="00154C86" w14:paraId="247AF05B" w14:textId="77777777" w:rsidTr="00403AA3">
        <w:trPr>
          <w:trHeight w:val="387"/>
        </w:trPr>
        <w:tc>
          <w:tcPr>
            <w:tcW w:w="2665" w:type="dxa"/>
            <w:vAlign w:val="center"/>
          </w:tcPr>
          <w:p w14:paraId="6B95EC2E" w14:textId="77777777" w:rsidR="002D3357" w:rsidRPr="00154C86" w:rsidRDefault="002D3357" w:rsidP="00054179">
            <w:pPr>
              <w:jc w:val="center"/>
            </w:pPr>
            <w:r w:rsidRPr="00154C86">
              <w:t>Mashed Potato</w:t>
            </w:r>
          </w:p>
        </w:tc>
        <w:tc>
          <w:tcPr>
            <w:tcW w:w="1869" w:type="dxa"/>
            <w:vAlign w:val="center"/>
          </w:tcPr>
          <w:p w14:paraId="71928377" w14:textId="77777777" w:rsidR="002D3357" w:rsidRPr="00154C86" w:rsidRDefault="002D3357" w:rsidP="00054179">
            <w:pPr>
              <w:jc w:val="center"/>
            </w:pPr>
            <w:r w:rsidRPr="00154C86">
              <w:t>0.58</w:t>
            </w:r>
          </w:p>
        </w:tc>
        <w:tc>
          <w:tcPr>
            <w:tcW w:w="1424" w:type="dxa"/>
            <w:vAlign w:val="center"/>
          </w:tcPr>
          <w:p w14:paraId="1CCA5582" w14:textId="77777777" w:rsidR="002D3357" w:rsidRPr="00154C86" w:rsidRDefault="002D3357" w:rsidP="00054179">
            <w:pPr>
              <w:jc w:val="center"/>
            </w:pPr>
            <w:r w:rsidRPr="00154C86">
              <w:t>W/</w:t>
            </w:r>
            <w:proofErr w:type="spellStart"/>
            <w:r w:rsidRPr="00154C86">
              <w:t>mK</w:t>
            </w:r>
            <w:proofErr w:type="spellEnd"/>
          </w:p>
        </w:tc>
        <w:tc>
          <w:tcPr>
            <w:tcW w:w="3026" w:type="dxa"/>
            <w:vAlign w:val="center"/>
          </w:tcPr>
          <w:p w14:paraId="193F17A6" w14:textId="3DC9A547" w:rsidR="002D3357" w:rsidRPr="00154C86" w:rsidRDefault="00000000" w:rsidP="00054179">
            <w:pPr>
              <w:jc w:val="center"/>
            </w:pPr>
            <w:sdt>
              <w:sdtPr>
                <w:rPr>
                  <w:color w:val="000000"/>
                </w:rPr>
                <w:tag w:val="MENDELEY_CITATION_v3_eyJjaXRhdGlvbklEIjoiTUVOREVMRVlfQ0lUQVRJT05fODUwYTBhODAtNjRlOC00NWY0LTg2OGItMTA5YjNiMmE1NTllIiwicHJvcGVydGllcyI6eyJub3RlSW5kZXgiOjB9LCJpc0VkaXRlZCI6ZmFsc2UsIm1hbnVhbE92ZXJyaWRlIjp7ImlzTWFudWFsbHlPdmVycmlkZGVuIjpmYWxzZSwiY2l0ZXByb2NUZXh0IjoiKENoZW4gZXQgYWwuIDIwMTQpIiwibWFudWFsT3ZlcnJpZGVUZXh0IjoiIn0sImNpdGF0aW9uSXRlbXMiOlt7ImlkIjoiY2RhMGE5MzYtMzY4ZS0zZTJjLTg5Y2ItMTZhZmNkNTEzMzQ0IiwiaXRlbURhdGEiOnsidHlwZSI6ImFydGljbGUtam91cm5hbCIsImlkIjoiY2RhMGE5MzYtMzY4ZS0zZTJjLTg5Y2ItMTZhZmNkNTEzMzQ0IiwidGl0bGUiOiJIZWF0IGFuZCBtYXNzIHRyYW5zcG9ydCBkdXJpbmcgbWljcm93YXZlIGhlYXRpbmcgb2YgbWFzaGVkIHBvdGF0byBpbiBkb21lc3RpYyBvdmVuLW1vZGVsIGRldmVsb3BtZW50LCB2YWxpZGF0aW9uLCBhbmQgc2Vuc2l0aXZpdHkgYW5hbHlzaXMiLCJhdXRob3IiOlt7ImZhbWlseSI6IkNoZW4iLCJnaXZlbiI6IkppYWppYSIsInBhcnNlLW5hbWVzIjpmYWxzZSwiZHJvcHBpbmctcGFydGljbGUiOiIiLCJub24tZHJvcHBpbmctcGFydGljbGUiOiIifSx7ImZhbWlseSI6IlBpdGNoYWkiLCJnaXZlbiI6IktyaXNobmFtb29ydGh5IiwicGFyc2UtbmFtZXMiOmZhbHNlLCJkcm9wcGluZy1wYXJ0aWNsZSI6IiIsIm5vbi1kcm9wcGluZy1wYXJ0aWNsZSI6IiJ9LHsiZmFtaWx5IjoiQmlybGEiLCJnaXZlbiI6IlNvaGFuIiwicGFyc2UtbmFtZXMiOmZhbHNlLCJkcm9wcGluZy1wYXJ0aWNsZSI6IiIsIm5vbi1kcm9wcGluZy1wYXJ0aWNsZSI6IiJ9LHsiZmFtaWx5IjoiTmVnYWhiYW4iLCJnaXZlbiI6Ik1laHJkYWQiLCJwYXJzZS1uYW1lcyI6ZmFsc2UsImRyb3BwaW5nLXBhcnRpY2xlIjoiIiwibm9uLWRyb3BwaW5nLXBhcnRpY2xlIjoiIn0seyJmYW1pbHkiOiJKb25lcyIsImdpdmVuIjoiRGF2aWQiLCJwYXJzZS1uYW1lcyI6ZmFsc2UsImRyb3BwaW5nLXBhcnRpY2xlIjoiIiwibm9uLWRyb3BwaW5nLXBhcnRpY2xlIjoiIn0seyJmYW1pbHkiOiJTdWJiaWFoIiwiZ2l2ZW4iOiJKZXlhbWtvbmRhbiIsInBhcnNlLW5hbWVzIjpmYWxzZSwiZHJvcHBpbmctcGFydGljbGUiOiIiLCJub24tZHJvcHBpbmctcGFydGljbGUiOiIifV0sImNvbnRhaW5lci10aXRsZSI6IkpvdXJuYWwgb2YgRm9vZCBTY2llbmNlIiwiY29udGFpbmVyLXRpdGxlLXNob3J0IjoiSiBGb29kIFNjaSIsIkRPSSI6IjEwLjExMTEvMTc1MC0zODQxLjEyNjM2IiwiSVNTTiI6IjE3NTAzODQxIiwiUE1JRCI6IjI1MjI0MjY0IiwiaXNzdWVkIjp7ImRhdGUtcGFydHMiOltbMjAxNCwxMCwxXV19LCJwYWdlIjoiRTE5OTEtRTIwMDQiLCJhYnN0cmFjdCI6IkEgMy1kaW1lbnNpb25hbCBmaW5pdGUtZWxlbWVudCBtb2RlbCBjb3VwbGluZyBlbGVjdHJvbWFnbmV0aWNzIGFuZCBoZWF0IGFuZCBtYXNzIHRyYW5zZmVyIHdhcyBkZXZlbG9wZWQgdG8gdW5kZXJzdGFuZCB0aGUgaW50ZXJhY3Rpb25zIGJldHdlZW4gdGhlIG1pY3Jvd2F2ZXMgYW5kIGZyZXNoIG1hc2hlZCBwb3RhdG8gaW4gYSA1MDAgbUwgdHJheS4gVGhlIG1vZGVsIHdhcyB2YWxpZGF0ZWQgYnkgcGVyZm9ybWluZyBoZWF0aW5nIG9mIG1hc2hlZCBwb3RhdG8gZnJvbSAyNSDCsEMgb24gYSByb3RhdGluZyB0dXJudGFibGUgaW4gYSBtaWNyb3dhdmUgb3ZlbiwgcmF0ZWQgYXQgMTIwMCBXLCBmb3IgMyBtaW4uIFRoZSBzaW11bGF0ZWQgc3BhdGlhbCB0ZW1wZXJhdHVyZSBwcm9maWxlcyBvbiB0aGUgdG9wIGFuZCBib3R0b20gbGF5ZXIgb2YgdGhlIG1hc2hlZCBwb3RhdG8gc2hvd2VkIHNpbWlsYXIgaG90IGFuZCBjb2xkIHNwb3RzIHdoZW4gY29tcGFyZWQgdG8gdGhlIHRoZXJtYWwgaW1hZ2VzIGFjcXVpcmVkIGJ5IGFuIGluZnJhcmVkIGNhbWVyYS4gVHJhbnNpZW50IHRlbXBlcmF0dXJlIHByb2ZpbGVzIGF0IDYgbG9jYXRpb25zIGNvbGxlY3RlZCBieSBmaWJlci1vcHRpYyBzZW5zb3JzIHNob3dlZCBnb29kIGFncmVlbWVudCB3aXRoIHByZWRpY3RlZCByZXN1bHRzLCB3aXRoIHRoZSByb290IG1lYW4gc3F1YXJlIGVycm9yIHJhbmdpbmcgZnJvbSAxLjYgdG8gMTEuNyDCsEMuIFRoZSBwcmVkaWN0ZWQgdG90YWwgbW9pc3R1cmUgbG9zcyBtYXRjaGVkIHdlbGwgd2l0aCB0aGUgb2JzZXJ2ZWQgcmVzdWx0LiBTZXZlcmFsIGlucHV0IHBhcmFtZXRlcnMsIHN1Y2ggYXMgdGhlIGV2YXBvcmF0aW9uIHJhdGUgY29uc3RhbnQsIHRoZSBpbnRyaW5zaWMgcGVybWVhYmlsaXR5IG9mIHdhdGVyIGFuZCBnYXMsIGFuZCB0aGUgZGlmZnVzaW9uIGNvZWZmaWNpZW50IG9mIHdhdGVyIGFuZCBnYXMsIGFyZSBub3QgcmVhZGlseSBhdmFpbGFibGUgZm9yIG1hc2hlZCBwb3RhdG8sIGFuZCB0aGV5IGNhbm5vdCBiZSBlYXNpbHkgbWVhc3VyZWQgZXhwZXJpbWVudGFsbHkuIFJlcG9ydGVkIHZhbHVlcyBmb3IgcmF3IHBvdGF0byB3ZXJlIHVzZWQgYXMgYmFzZWxpbmUgdmFsdWVzLiBBIHNlbnNpdGl2aXR5IGFuYWx5c2lzIG9mIHRoZXNlIGlucHV0IHBhcmFtZXRlcnMgb24gdGhlIHRlbXBlcmF0dXJlIHByb2ZpbGVzIGFuZCB0aGUgdG90YWwgbW9pc3R1cmUgbG9zcyB3YXMgZXZhbHVhdGVkIGJ5IGNoYW5naW5nIHRoZSBiYXNlbGluZSB2YWx1ZXMgdG8gdGhlaXIgMTAlIGFuZCAxMDAwJS4gVGhlIHNlbnNpdGl2aXR5IGFuYWx5c2lzIHNob3dlZCB0aGF0IHRoZSBnYXMgZGlmZnVzaW9uIGNvZWZmaWNpZW50LCBpbnRyaW5zaWMgd2F0ZXIgcGVybWVhYmlsaXR5LCBhbmQgdGhlIGV2YXBvcmF0aW9uIHJhdGUgY29uc3RhbnQgZ3JlYXRseSBpbmZsdWVuY2VkIHRoZSBwcmVkaWN0ZWQgdGVtcGVyYXR1cmUgYW5kIHRvdGFsIG1vaXN0dXJlIGxvc3MsIHdoaWxlIHRoZSBpbnRyaW5zaWMgZ2FzIHBlcm1lYWJpbGl0eSBhbmQgdGhlIHdhdGVyIGRpZmZ1c2lvbiBjb2VmZmljaWVudCBoYWQgbGl0dGxlIGluZmx1ZW5jZS4gUHJhY3RpY2FsIEFwcGxpY2F0aW9uOiBUaGlzIG1vZGVsIGNhbiBiZSB1c2VkIGJ5IHRoZSBmb29kIHByb2R1Y3QgZGV2ZWxvcGVycyB0byB1bmRlcnN0YW5kIG1pY3Jvd2F2ZSBoZWF0aW5nIG9mIGZvb2QgcHJvZHVjdHMgc3BhdGlhbGx5IGFuZCB0ZW1wb3JhbGx5LiBUaGlzIHRvb2wgd2lsbCBhbGxvdyBmb29kIHByb2R1Y3QgZGV2ZWxvcGVycyB0byBkZXNpZ24gZm9vZCBwYWNrYWdlIHN5c3RlbXMgdGhhdCB3b3VsZCBoZWF0IG1vcmUgdW5pZm9ybWx5IGluIHZhcmlvdXMgbWljcm93YXZlIG92ZW5zLiBUaGUgc2Vuc2l0aXZpdHkgYW5hbHlzaXMgb2YgdGhpcyBzdHVkeSB3aWxsIGhlbHAgdXMgZGV0ZXJtaW5lIHRoZSBtb3N0IHNpZ25pZmljYW50IHBhcmFtZXRlcnMgdGhhdCBuZWVkIHRvIGJlIG1lYXN1cmVkIGFjY3VyYXRlbHkgZm9yIHJlbGlhYmxlIG1vZGVsIHByZWRpY3Rpb24uIiwiaXNzdWUiOiIxMCIsInZvbHVtZSI6Ijc5In0sImlzVGVtcG9yYXJ5IjpmYWxzZX1dfQ=="/>
                <w:id w:val="-2134310901"/>
                <w:placeholder>
                  <w:docPart w:val="096BD22D014A984DAB0BE00F71DEC41B"/>
                </w:placeholder>
              </w:sdtPr>
              <w:sdtContent>
                <w:r w:rsidR="00A578C1" w:rsidRPr="00154C86">
                  <w:rPr>
                    <w:color w:val="000000"/>
                  </w:rPr>
                  <w:t>(Chen et al. 2014)</w:t>
                </w:r>
              </w:sdtContent>
            </w:sdt>
          </w:p>
        </w:tc>
      </w:tr>
      <w:tr w:rsidR="002D3357" w:rsidRPr="00154C86" w14:paraId="6ED96132" w14:textId="77777777" w:rsidTr="00403AA3">
        <w:trPr>
          <w:trHeight w:val="387"/>
        </w:trPr>
        <w:tc>
          <w:tcPr>
            <w:tcW w:w="2665" w:type="dxa"/>
            <w:vAlign w:val="center"/>
          </w:tcPr>
          <w:p w14:paraId="1B639D9D" w14:textId="77777777" w:rsidR="002D3357" w:rsidRPr="00154C86" w:rsidRDefault="002D3357" w:rsidP="00054179">
            <w:pPr>
              <w:jc w:val="center"/>
            </w:pPr>
            <w:r w:rsidRPr="00154C86">
              <w:t>Glass</w:t>
            </w:r>
          </w:p>
        </w:tc>
        <w:tc>
          <w:tcPr>
            <w:tcW w:w="1869" w:type="dxa"/>
            <w:vAlign w:val="center"/>
          </w:tcPr>
          <w:p w14:paraId="57A25F9C" w14:textId="77777777" w:rsidR="002D3357" w:rsidRPr="00154C86" w:rsidRDefault="002D3357" w:rsidP="00054179">
            <w:pPr>
              <w:jc w:val="center"/>
            </w:pPr>
            <w:r w:rsidRPr="00154C86">
              <w:t>1.40</w:t>
            </w:r>
          </w:p>
        </w:tc>
        <w:tc>
          <w:tcPr>
            <w:tcW w:w="1424" w:type="dxa"/>
            <w:vAlign w:val="center"/>
          </w:tcPr>
          <w:p w14:paraId="0B3AB9C5" w14:textId="77777777" w:rsidR="002D3357" w:rsidRPr="00154C86" w:rsidRDefault="002D3357" w:rsidP="00054179">
            <w:pPr>
              <w:jc w:val="center"/>
            </w:pPr>
            <w:r w:rsidRPr="00154C86">
              <w:t>W/</w:t>
            </w:r>
            <w:proofErr w:type="spellStart"/>
            <w:r w:rsidRPr="00154C86">
              <w:t>mK</w:t>
            </w:r>
            <w:proofErr w:type="spellEnd"/>
          </w:p>
        </w:tc>
        <w:tc>
          <w:tcPr>
            <w:tcW w:w="3026" w:type="dxa"/>
            <w:vAlign w:val="center"/>
          </w:tcPr>
          <w:p w14:paraId="66F562BA" w14:textId="77777777" w:rsidR="002D3357" w:rsidRPr="00154C86" w:rsidRDefault="002D3357" w:rsidP="00054179">
            <w:pPr>
              <w:jc w:val="center"/>
            </w:pPr>
            <w:r w:rsidRPr="00154C86">
              <w:t>COMSOL Material Library</w:t>
            </w:r>
          </w:p>
        </w:tc>
      </w:tr>
      <w:tr w:rsidR="002D3357" w:rsidRPr="00154C86" w14:paraId="79AD5FFE" w14:textId="77777777" w:rsidTr="00403AA3">
        <w:trPr>
          <w:trHeight w:val="387"/>
        </w:trPr>
        <w:tc>
          <w:tcPr>
            <w:tcW w:w="2665" w:type="dxa"/>
            <w:vAlign w:val="center"/>
          </w:tcPr>
          <w:p w14:paraId="24729D06" w14:textId="77777777" w:rsidR="002D3357" w:rsidRPr="00154C86" w:rsidRDefault="002D3357" w:rsidP="00054179">
            <w:pPr>
              <w:jc w:val="center"/>
              <w:rPr>
                <w:b/>
                <w:bCs/>
              </w:rPr>
            </w:pPr>
            <w:r w:rsidRPr="00154C86">
              <w:rPr>
                <w:b/>
                <w:bCs/>
              </w:rPr>
              <w:t>Specific Heat Capacity</w:t>
            </w:r>
          </w:p>
        </w:tc>
        <w:tc>
          <w:tcPr>
            <w:tcW w:w="1869" w:type="dxa"/>
            <w:vAlign w:val="center"/>
          </w:tcPr>
          <w:p w14:paraId="5BFEAB32" w14:textId="77777777" w:rsidR="002D3357" w:rsidRPr="00154C86" w:rsidRDefault="002D3357" w:rsidP="00054179">
            <w:pPr>
              <w:jc w:val="center"/>
            </w:pPr>
          </w:p>
        </w:tc>
        <w:tc>
          <w:tcPr>
            <w:tcW w:w="1424" w:type="dxa"/>
            <w:vAlign w:val="center"/>
          </w:tcPr>
          <w:p w14:paraId="53FA89F6" w14:textId="77777777" w:rsidR="002D3357" w:rsidRPr="00154C86" w:rsidRDefault="002D3357" w:rsidP="00054179">
            <w:pPr>
              <w:jc w:val="center"/>
            </w:pPr>
          </w:p>
        </w:tc>
        <w:tc>
          <w:tcPr>
            <w:tcW w:w="3026" w:type="dxa"/>
            <w:vAlign w:val="center"/>
          </w:tcPr>
          <w:p w14:paraId="4D8B7251" w14:textId="77777777" w:rsidR="002D3357" w:rsidRPr="00154C86" w:rsidRDefault="002D3357" w:rsidP="00054179">
            <w:pPr>
              <w:jc w:val="center"/>
            </w:pPr>
          </w:p>
        </w:tc>
      </w:tr>
      <w:tr w:rsidR="002D3357" w:rsidRPr="00154C86" w14:paraId="637F753C" w14:textId="77777777" w:rsidTr="00403AA3">
        <w:trPr>
          <w:trHeight w:val="387"/>
        </w:trPr>
        <w:tc>
          <w:tcPr>
            <w:tcW w:w="2665" w:type="dxa"/>
            <w:vAlign w:val="center"/>
          </w:tcPr>
          <w:p w14:paraId="0B4899EC" w14:textId="77777777" w:rsidR="002D3357" w:rsidRPr="00154C86" w:rsidRDefault="002D3357" w:rsidP="00054179">
            <w:pPr>
              <w:jc w:val="center"/>
            </w:pPr>
            <w:r w:rsidRPr="00154C86">
              <w:t>Mashed Potato</w:t>
            </w:r>
          </w:p>
        </w:tc>
        <w:tc>
          <w:tcPr>
            <w:tcW w:w="1869" w:type="dxa"/>
            <w:vAlign w:val="center"/>
          </w:tcPr>
          <w:p w14:paraId="7B45B5F1" w14:textId="77777777" w:rsidR="002D3357" w:rsidRPr="00154C86" w:rsidRDefault="002D3357" w:rsidP="00054179">
            <w:pPr>
              <w:jc w:val="center"/>
            </w:pPr>
            <w:r w:rsidRPr="00154C86">
              <w:t>4720</w:t>
            </w:r>
          </w:p>
        </w:tc>
        <w:tc>
          <w:tcPr>
            <w:tcW w:w="1424" w:type="dxa"/>
            <w:vAlign w:val="center"/>
          </w:tcPr>
          <w:p w14:paraId="3C61DC22" w14:textId="77777777" w:rsidR="002D3357" w:rsidRPr="00154C86" w:rsidRDefault="002D3357" w:rsidP="00054179">
            <w:pPr>
              <w:jc w:val="center"/>
            </w:pPr>
            <w:r w:rsidRPr="00154C86">
              <w:t>J/kgK</w:t>
            </w:r>
          </w:p>
        </w:tc>
        <w:tc>
          <w:tcPr>
            <w:tcW w:w="3026" w:type="dxa"/>
            <w:vAlign w:val="center"/>
          </w:tcPr>
          <w:p w14:paraId="1146C851" w14:textId="6E806202" w:rsidR="002D3357" w:rsidRPr="00154C86" w:rsidRDefault="00000000" w:rsidP="00054179">
            <w:pPr>
              <w:jc w:val="center"/>
            </w:pPr>
            <w:sdt>
              <w:sdtPr>
                <w:rPr>
                  <w:color w:val="000000"/>
                </w:rPr>
                <w:tag w:val="MENDELEY_CITATION_v3_eyJjaXRhdGlvbklEIjoiTUVOREVMRVlfQ0lUQVRJT05fZGM0YzA1ZGEtNzlkZS00NjlhLThmN2YtODNlZGI4MmU3MDI0IiwicHJvcGVydGllcyI6eyJub3RlSW5kZXgiOjB9LCJpc0VkaXRlZCI6ZmFsc2UsIm1hbnVhbE92ZXJyaWRlIjp7ImlzTWFudWFsbHlPdmVycmlkZGVuIjpmYWxzZSwiY2l0ZXByb2NUZXh0IjoiKENoZW4gZXQgYWwuIDIwMTQpIiwibWFudWFsT3ZlcnJpZGVUZXh0IjoiIn0sImNpdGF0aW9uSXRlbXMiOlt7ImlkIjoiY2RhMGE5MzYtMzY4ZS0zZTJjLTg5Y2ItMTZhZmNkNTEzMzQ0IiwiaXRlbURhdGEiOnsidHlwZSI6ImFydGljbGUtam91cm5hbCIsImlkIjoiY2RhMGE5MzYtMzY4ZS0zZTJjLTg5Y2ItMTZhZmNkNTEzMzQ0IiwidGl0bGUiOiJIZWF0IGFuZCBtYXNzIHRyYW5zcG9ydCBkdXJpbmcgbWljcm93YXZlIGhlYXRpbmcgb2YgbWFzaGVkIHBvdGF0byBpbiBkb21lc3RpYyBvdmVuLW1vZGVsIGRldmVsb3BtZW50LCB2YWxpZGF0aW9uLCBhbmQgc2Vuc2l0aXZpdHkgYW5hbHlzaXMiLCJhdXRob3IiOlt7ImZhbWlseSI6IkNoZW4iLCJnaXZlbiI6IkppYWppYSIsInBhcnNlLW5hbWVzIjpmYWxzZSwiZHJvcHBpbmctcGFydGljbGUiOiIiLCJub24tZHJvcHBpbmctcGFydGljbGUiOiIifSx7ImZhbWlseSI6IlBpdGNoYWkiLCJnaXZlbiI6IktyaXNobmFtb29ydGh5IiwicGFyc2UtbmFtZXMiOmZhbHNlLCJkcm9wcGluZy1wYXJ0aWNsZSI6IiIsIm5vbi1kcm9wcGluZy1wYXJ0aWNsZSI6IiJ9LHsiZmFtaWx5IjoiQmlybGEiLCJnaXZlbiI6IlNvaGFuIiwicGFyc2UtbmFtZXMiOmZhbHNlLCJkcm9wcGluZy1wYXJ0aWNsZSI6IiIsIm5vbi1kcm9wcGluZy1wYXJ0aWNsZSI6IiJ9LHsiZmFtaWx5IjoiTmVnYWhiYW4iLCJnaXZlbiI6Ik1laHJkYWQiLCJwYXJzZS1uYW1lcyI6ZmFsc2UsImRyb3BwaW5nLXBhcnRpY2xlIjoiIiwibm9uLWRyb3BwaW5nLXBhcnRpY2xlIjoiIn0seyJmYW1pbHkiOiJKb25lcyIsImdpdmVuIjoiRGF2aWQiLCJwYXJzZS1uYW1lcyI6ZmFsc2UsImRyb3BwaW5nLXBhcnRpY2xlIjoiIiwibm9uLWRyb3BwaW5nLXBhcnRpY2xlIjoiIn0seyJmYW1pbHkiOiJTdWJiaWFoIiwiZ2l2ZW4iOiJKZXlhbWtvbmRhbiIsInBhcnNlLW5hbWVzIjpmYWxzZSwiZHJvcHBpbmctcGFydGljbGUiOiIiLCJub24tZHJvcHBpbmctcGFydGljbGUiOiIifV0sImNvbnRhaW5lci10aXRsZSI6IkpvdXJuYWwgb2YgRm9vZCBTY2llbmNlIiwiY29udGFpbmVyLXRpdGxlLXNob3J0IjoiSiBGb29kIFNjaSIsIkRPSSI6IjEwLjExMTEvMTc1MC0zODQxLjEyNjM2IiwiSVNTTiI6IjE3NTAzODQxIiwiUE1JRCI6IjI1MjI0MjY0IiwiaXNzdWVkIjp7ImRhdGUtcGFydHMiOltbMjAxNCwxMCwxXV19LCJwYWdlIjoiRTE5OTEtRTIwMDQiLCJhYnN0cmFjdCI6IkEgMy1kaW1lbnNpb25hbCBmaW5pdGUtZWxlbWVudCBtb2RlbCBjb3VwbGluZyBlbGVjdHJvbWFnbmV0aWNzIGFuZCBoZWF0IGFuZCBtYXNzIHRyYW5zZmVyIHdhcyBkZXZlbG9wZWQgdG8gdW5kZXJzdGFuZCB0aGUgaW50ZXJhY3Rpb25zIGJldHdlZW4gdGhlIG1pY3Jvd2F2ZXMgYW5kIGZyZXNoIG1hc2hlZCBwb3RhdG8gaW4gYSA1MDAgbUwgdHJheS4gVGhlIG1vZGVsIHdhcyB2YWxpZGF0ZWQgYnkgcGVyZm9ybWluZyBoZWF0aW5nIG9mIG1hc2hlZCBwb3RhdG8gZnJvbSAyNSDCsEMgb24gYSByb3RhdGluZyB0dXJudGFibGUgaW4gYSBtaWNyb3dhdmUgb3ZlbiwgcmF0ZWQgYXQgMTIwMCBXLCBmb3IgMyBtaW4uIFRoZSBzaW11bGF0ZWQgc3BhdGlhbCB0ZW1wZXJhdHVyZSBwcm9maWxlcyBvbiB0aGUgdG9wIGFuZCBib3R0b20gbGF5ZXIgb2YgdGhlIG1hc2hlZCBwb3RhdG8gc2hvd2VkIHNpbWlsYXIgaG90IGFuZCBjb2xkIHNwb3RzIHdoZW4gY29tcGFyZWQgdG8gdGhlIHRoZXJtYWwgaW1hZ2VzIGFjcXVpcmVkIGJ5IGFuIGluZnJhcmVkIGNhbWVyYS4gVHJhbnNpZW50IHRlbXBlcmF0dXJlIHByb2ZpbGVzIGF0IDYgbG9jYXRpb25zIGNvbGxlY3RlZCBieSBmaWJlci1vcHRpYyBzZW5zb3JzIHNob3dlZCBnb29kIGFncmVlbWVudCB3aXRoIHByZWRpY3RlZCByZXN1bHRzLCB3aXRoIHRoZSByb290IG1lYW4gc3F1YXJlIGVycm9yIHJhbmdpbmcgZnJvbSAxLjYgdG8gMTEuNyDCsEMuIFRoZSBwcmVkaWN0ZWQgdG90YWwgbW9pc3R1cmUgbG9zcyBtYXRjaGVkIHdlbGwgd2l0aCB0aGUgb2JzZXJ2ZWQgcmVzdWx0LiBTZXZlcmFsIGlucHV0IHBhcmFtZXRlcnMsIHN1Y2ggYXMgdGhlIGV2YXBvcmF0aW9uIHJhdGUgY29uc3RhbnQsIHRoZSBpbnRyaW5zaWMgcGVybWVhYmlsaXR5IG9mIHdhdGVyIGFuZCBnYXMsIGFuZCB0aGUgZGlmZnVzaW9uIGNvZWZmaWNpZW50IG9mIHdhdGVyIGFuZCBnYXMsIGFyZSBub3QgcmVhZGlseSBhdmFpbGFibGUgZm9yIG1hc2hlZCBwb3RhdG8sIGFuZCB0aGV5IGNhbm5vdCBiZSBlYXNpbHkgbWVhc3VyZWQgZXhwZXJpbWVudGFsbHkuIFJlcG9ydGVkIHZhbHVlcyBmb3IgcmF3IHBvdGF0byB3ZXJlIHVzZWQgYXMgYmFzZWxpbmUgdmFsdWVzLiBBIHNlbnNpdGl2aXR5IGFuYWx5c2lzIG9mIHRoZXNlIGlucHV0IHBhcmFtZXRlcnMgb24gdGhlIHRlbXBlcmF0dXJlIHByb2ZpbGVzIGFuZCB0aGUgdG90YWwgbW9pc3R1cmUgbG9zcyB3YXMgZXZhbHVhdGVkIGJ5IGNoYW5naW5nIHRoZSBiYXNlbGluZSB2YWx1ZXMgdG8gdGhlaXIgMTAlIGFuZCAxMDAwJS4gVGhlIHNlbnNpdGl2aXR5IGFuYWx5c2lzIHNob3dlZCB0aGF0IHRoZSBnYXMgZGlmZnVzaW9uIGNvZWZmaWNpZW50LCBpbnRyaW5zaWMgd2F0ZXIgcGVybWVhYmlsaXR5LCBhbmQgdGhlIGV2YXBvcmF0aW9uIHJhdGUgY29uc3RhbnQgZ3JlYXRseSBpbmZsdWVuY2VkIHRoZSBwcmVkaWN0ZWQgdGVtcGVyYXR1cmUgYW5kIHRvdGFsIG1vaXN0dXJlIGxvc3MsIHdoaWxlIHRoZSBpbnRyaW5zaWMgZ2FzIHBlcm1lYWJpbGl0eSBhbmQgdGhlIHdhdGVyIGRpZmZ1c2lvbiBjb2VmZmljaWVudCBoYWQgbGl0dGxlIGluZmx1ZW5jZS4gUHJhY3RpY2FsIEFwcGxpY2F0aW9uOiBUaGlzIG1vZGVsIGNhbiBiZSB1c2VkIGJ5IHRoZSBmb29kIHByb2R1Y3QgZGV2ZWxvcGVycyB0byB1bmRlcnN0YW5kIG1pY3Jvd2F2ZSBoZWF0aW5nIG9mIGZvb2QgcHJvZHVjdHMgc3BhdGlhbGx5IGFuZCB0ZW1wb3JhbGx5LiBUaGlzIHRvb2wgd2lsbCBhbGxvdyBmb29kIHByb2R1Y3QgZGV2ZWxvcGVycyB0byBkZXNpZ24gZm9vZCBwYWNrYWdlIHN5c3RlbXMgdGhhdCB3b3VsZCBoZWF0IG1vcmUgdW5pZm9ybWx5IGluIHZhcmlvdXMgbWljcm93YXZlIG92ZW5zLiBUaGUgc2Vuc2l0aXZpdHkgYW5hbHlzaXMgb2YgdGhpcyBzdHVkeSB3aWxsIGhlbHAgdXMgZGV0ZXJtaW5lIHRoZSBtb3N0IHNpZ25pZmljYW50IHBhcmFtZXRlcnMgdGhhdCBuZWVkIHRvIGJlIG1lYXN1cmVkIGFjY3VyYXRlbHkgZm9yIHJlbGlhYmxlIG1vZGVsIHByZWRpY3Rpb24uIiwiaXNzdWUiOiIxMCIsInZvbHVtZSI6Ijc5In0sImlzVGVtcG9yYXJ5IjpmYWxzZX1dfQ=="/>
                <w:id w:val="-74364445"/>
                <w:placeholder>
                  <w:docPart w:val="096BD22D014A984DAB0BE00F71DEC41B"/>
                </w:placeholder>
              </w:sdtPr>
              <w:sdtContent>
                <w:r w:rsidR="00A578C1" w:rsidRPr="00154C86">
                  <w:rPr>
                    <w:color w:val="000000"/>
                  </w:rPr>
                  <w:t>(Chen et al. 2014)</w:t>
                </w:r>
              </w:sdtContent>
            </w:sdt>
          </w:p>
        </w:tc>
      </w:tr>
      <w:tr w:rsidR="002D3357" w:rsidRPr="00154C86" w14:paraId="08105DEF" w14:textId="77777777" w:rsidTr="00403AA3">
        <w:trPr>
          <w:trHeight w:val="387"/>
        </w:trPr>
        <w:tc>
          <w:tcPr>
            <w:tcW w:w="2665" w:type="dxa"/>
            <w:vAlign w:val="center"/>
          </w:tcPr>
          <w:p w14:paraId="2BC16646" w14:textId="77777777" w:rsidR="002D3357" w:rsidRPr="00154C86" w:rsidRDefault="002D3357" w:rsidP="00054179">
            <w:pPr>
              <w:jc w:val="center"/>
            </w:pPr>
            <w:r w:rsidRPr="00154C86">
              <w:t>Glass</w:t>
            </w:r>
          </w:p>
        </w:tc>
        <w:tc>
          <w:tcPr>
            <w:tcW w:w="1869" w:type="dxa"/>
            <w:vAlign w:val="center"/>
          </w:tcPr>
          <w:p w14:paraId="357D5F5A" w14:textId="77777777" w:rsidR="002D3357" w:rsidRPr="00154C86" w:rsidRDefault="002D3357" w:rsidP="00054179">
            <w:pPr>
              <w:jc w:val="center"/>
            </w:pPr>
            <w:r w:rsidRPr="00154C86">
              <w:t>730</w:t>
            </w:r>
          </w:p>
        </w:tc>
        <w:tc>
          <w:tcPr>
            <w:tcW w:w="1424" w:type="dxa"/>
            <w:vAlign w:val="center"/>
          </w:tcPr>
          <w:p w14:paraId="25BFC3F5" w14:textId="77777777" w:rsidR="002D3357" w:rsidRPr="00154C86" w:rsidRDefault="002D3357" w:rsidP="00054179">
            <w:pPr>
              <w:jc w:val="center"/>
            </w:pPr>
            <w:r w:rsidRPr="00154C86">
              <w:t>J/kgK</w:t>
            </w:r>
          </w:p>
        </w:tc>
        <w:tc>
          <w:tcPr>
            <w:tcW w:w="3026" w:type="dxa"/>
            <w:vAlign w:val="center"/>
          </w:tcPr>
          <w:p w14:paraId="48CD53B0" w14:textId="77777777" w:rsidR="002D3357" w:rsidRPr="00154C86" w:rsidRDefault="002D3357" w:rsidP="00054179">
            <w:pPr>
              <w:jc w:val="center"/>
            </w:pPr>
            <w:r w:rsidRPr="00154C86">
              <w:t>COMSOL Material Library</w:t>
            </w:r>
          </w:p>
        </w:tc>
      </w:tr>
      <w:tr w:rsidR="002D3357" w:rsidRPr="00154C86" w14:paraId="58F50C8D" w14:textId="77777777" w:rsidTr="00403AA3">
        <w:trPr>
          <w:trHeight w:val="387"/>
        </w:trPr>
        <w:tc>
          <w:tcPr>
            <w:tcW w:w="2665" w:type="dxa"/>
            <w:vAlign w:val="center"/>
          </w:tcPr>
          <w:p w14:paraId="76F048E0" w14:textId="77777777" w:rsidR="002D3357" w:rsidRPr="00154C86" w:rsidRDefault="002D3357" w:rsidP="00054179">
            <w:pPr>
              <w:jc w:val="center"/>
              <w:rPr>
                <w:b/>
                <w:bCs/>
              </w:rPr>
            </w:pPr>
            <w:r w:rsidRPr="00154C86">
              <w:rPr>
                <w:b/>
                <w:bCs/>
              </w:rPr>
              <w:t>Dielectric Properties</w:t>
            </w:r>
          </w:p>
        </w:tc>
        <w:tc>
          <w:tcPr>
            <w:tcW w:w="1869" w:type="dxa"/>
            <w:vAlign w:val="center"/>
          </w:tcPr>
          <w:p w14:paraId="7B28BC45" w14:textId="77777777" w:rsidR="002D3357" w:rsidRPr="00154C86" w:rsidRDefault="002D3357" w:rsidP="00054179">
            <w:pPr>
              <w:jc w:val="center"/>
            </w:pPr>
          </w:p>
        </w:tc>
        <w:tc>
          <w:tcPr>
            <w:tcW w:w="1424" w:type="dxa"/>
            <w:vAlign w:val="center"/>
          </w:tcPr>
          <w:p w14:paraId="64CBAFDB" w14:textId="77777777" w:rsidR="002D3357" w:rsidRPr="00154C86" w:rsidRDefault="002D3357" w:rsidP="00054179">
            <w:pPr>
              <w:jc w:val="center"/>
            </w:pPr>
          </w:p>
        </w:tc>
        <w:tc>
          <w:tcPr>
            <w:tcW w:w="3026" w:type="dxa"/>
            <w:vAlign w:val="center"/>
          </w:tcPr>
          <w:p w14:paraId="75264A15" w14:textId="77777777" w:rsidR="002D3357" w:rsidRPr="00154C86" w:rsidRDefault="002D3357" w:rsidP="00054179">
            <w:pPr>
              <w:jc w:val="center"/>
            </w:pPr>
          </w:p>
        </w:tc>
      </w:tr>
      <w:tr w:rsidR="002D3357" w:rsidRPr="00154C86" w14:paraId="62E5184D" w14:textId="77777777" w:rsidTr="00403AA3">
        <w:trPr>
          <w:trHeight w:val="387"/>
        </w:trPr>
        <w:tc>
          <w:tcPr>
            <w:tcW w:w="2665" w:type="dxa"/>
            <w:vAlign w:val="center"/>
          </w:tcPr>
          <w:p w14:paraId="4BEF5FE7" w14:textId="77777777" w:rsidR="002D3357" w:rsidRPr="00154C86" w:rsidRDefault="002D3357" w:rsidP="00054179">
            <w:pPr>
              <w:jc w:val="center"/>
            </w:pPr>
            <w:r w:rsidRPr="00154C86">
              <w:t>Mashed Potato</w:t>
            </w:r>
          </w:p>
        </w:tc>
        <w:tc>
          <w:tcPr>
            <w:tcW w:w="1869" w:type="dxa"/>
            <w:vAlign w:val="center"/>
          </w:tcPr>
          <w:p w14:paraId="393F033A" w14:textId="77777777" w:rsidR="002D3357" w:rsidRPr="00154C86" w:rsidRDefault="002D3357" w:rsidP="00054179">
            <w:pPr>
              <w:jc w:val="center"/>
            </w:pPr>
          </w:p>
        </w:tc>
        <w:tc>
          <w:tcPr>
            <w:tcW w:w="1424" w:type="dxa"/>
            <w:vMerge w:val="restart"/>
            <w:vAlign w:val="center"/>
          </w:tcPr>
          <w:p w14:paraId="416B8789" w14:textId="77777777" w:rsidR="002D3357" w:rsidRPr="00154C86" w:rsidRDefault="002D3357" w:rsidP="00054179">
            <w:pPr>
              <w:jc w:val="center"/>
            </w:pPr>
          </w:p>
        </w:tc>
        <w:tc>
          <w:tcPr>
            <w:tcW w:w="3026" w:type="dxa"/>
            <w:vMerge w:val="restart"/>
            <w:vAlign w:val="center"/>
          </w:tcPr>
          <w:p w14:paraId="553B66D7" w14:textId="4C6A7DD3" w:rsidR="002D3357" w:rsidRPr="00154C86" w:rsidRDefault="00000000" w:rsidP="00054179">
            <w:pPr>
              <w:jc w:val="center"/>
            </w:pPr>
            <w:sdt>
              <w:sdtPr>
                <w:rPr>
                  <w:color w:val="000000"/>
                </w:rPr>
                <w:tag w:val="MENDELEY_CITATION_v3_eyJjaXRhdGlvbklEIjoiTUVOREVMRVlfQ0lUQVRJT05fMjcxNDMyNTgtYTIzMS00YzYwLWE2MzEtM2U5NWVkOThkYzBmIiwicHJvcGVydGllcyI6eyJub3RlSW5kZXgiOjB9LCJpc0VkaXRlZCI6ZmFsc2UsIm1hbnVhbE92ZXJyaWRlIjp7ImlzTWFudWFsbHlPdmVycmlkZGVuIjpmYWxzZSwiY2l0ZXByb2NUZXh0IjoiKFlhbmcgZXQgYWwuIDIwMjIpIiwibWFudWFsT3ZlcnJpZGVUZXh0IjoiIn0sImNpdGF0aW9uSXRlbXMiOlt7ImlkIjoiN2Q5YTliMDYtYmI2YS0zZDJhLWE2YTMtZGFmMjY2NGZjYWRjIiwiaXRlbURhdGEiOnsidHlwZSI6ImFydGljbGUtam91cm5hbCIsImlkIjoiN2Q5YTliMDYtYmI2YS0zZDJhLWE2YTMtZGFmMjY2NGZjYWRjIiwidGl0bGUiOiJEZXZlbG9wbWVudCBvZiBvbmxpbmUgY2xvc2VkLWxvb3AgZnJlcXVlbmN5IHNoaWZ0aW5nIHN0cmF0ZWdpZXMgdG8gaW1wcm92ZSBoZWF0aW5nIHBlcmZvcm1hbmNlIG9mIGZvb2RzIGluIGEgc29saWQtc3RhdGUgbWljcm93YXZlIHN5c3RlbSIsImF1dGhvciI6W3siZmFtaWx5IjoiWWFuZyIsImdpdmVuIjoiUmFuIiwicGFyc2UtbmFtZXMiOmZhbHNlLCJkcm9wcGluZy1wYXJ0aWNsZSI6IiIsIm5vbi1kcm9wcGluZy1wYXJ0aWNsZSI6IiJ9LHsiZmFtaWx5IjoiRmF0aHkiLCJnaXZlbiI6IkFseSBFLiIsInBhcnNlLW5hbWVzIjpmYWxzZSwiZHJvcHBpbmctcGFydGljbGUiOiIiLCJub24tZHJvcHBpbmctcGFydGljbGUiOiIifSx7ImZhbWlseSI6Ik1vcmdhbiIsImdpdmVuIjoiTWFyayBULiIsInBhcnNlLW5hbWVzIjpmYWxzZSwiZHJvcHBpbmctcGFydGljbGUiOiIiLCJub24tZHJvcHBpbmctcGFydGljbGUiOiIifSx7ImZhbWlseSI6IkNoZW4iLCJnaXZlbiI6IkppYWppYSIsInBhcnNlLW5hbWVzIjpmYWxzZSwiZHJvcHBpbmctcGFydGljbGUiOiIiLCJub24tZHJvcHBpbmctcGFydGljbGUiOiIifV0sImNvbnRhaW5lci10aXRsZSI6IkZvb2QgUmVzZWFyY2ggSW50ZXJuYXRpb25hbCIsIkRPSSI6IjEwLjEwMTYvai5mb29kcmVzLjIwMjIuMTEwOTg1IiwiSVNTTiI6IjE4NzM3MTQ1IiwiUE1JRCI6IjM1MzM3NTU5IiwiaXNzdWVkIjp7ImRhdGUtcGFydHMiOltbMjAyMiw0LDFdXX0sImFic3RyYWN0IjoiVGhlIHNvbGlkLXN0YXRlIG1pY3Jvd2F2ZSBnZW5lcmF0b3IgaXMgcHJvbWlzaW5nIHRvIHJlcGxhY2UgbWFnbmV0cm9uIGFzIGEgcG93ZXIgc291cmNlIGluIGRvbWVzdGljIG92ZW5zIGZvciBpdHMgcHJlY2lzZSBhbmQgZmxleGlibGUgY29udHJvbCBvdmVyIGEgd2lkZSByYW5nZSBvZiBvcGVyYXRpb25hbCBwYXJhbWV0ZXJzIGFuZCBpdHMgcG90ZW50aWFsIHRvIGltcHJvdmUgaGVhdGluZyBwZXJmb3JtYW5jZS4gU2hpZnRpbmcgZnJlcXVlbmN5IGR1cmluZyBtaWNyb3dhdmUgaGVhdGluZywgZWl0aGVyIG9yZGVybHkgb3IgdXNpbmcgY29tcGxlbWVudGFyeSBoZWF0aW5nIHBhdHRlcm5zLCBoYXMgeWllbGRlZCBiZXR0ZXIgaGVhdGluZyBwZXJmb3JtYW5jZSB0aGFuIHRyYWRpdGlvbmFsIHNpbmdsZS1mcmVxdWVuY3kgaGVhdGluZy4gVGhpcyBzdHVkeSBkZXZlbG9wZWQgdGhyZWUgb25saW5lIGZyZXF1ZW5jeSBzaGlmdGluZyBzdHJhdGVnaWVzIChvcmRlcmx5LCBwcmUtZGV0ZXJtaW5lZCBjb21wbGVtZW50YXJ5LCBhbmQgZHluYW1pYyBjb21wbGVtZW50YXJ5KSB0aGF0IHNpbXVsdGFuZW91c2x5IGNvbGxlY3RlZCBoZWF0aW5nIHBlcmZvcm1hbmNlcyBhbmQgcHJvdmlkZWQgY2xvc2VkLWxvb3AgZmVlZGJhY2sgdGhyb3VnaCBjdXN0b21pemVkIGFsZ29yaXRobXMgdG8gY29udHJvbCB0aGUgZnJlcXVlbmN5IHNoaWZ0aW5nIGR1cmluZyB0aGUgbWljcm93YXZlIGhlYXRpbmcgcHJvY2Vzc2VzLiBFYWNoIGFsZ29yaXRobSB3YXMgaW1wbGVtZW50ZWQgYW5kIHRlc3RlZCBvbiB0d28gbW9kZWwgZm9vZHMgd2l0aCBkaWZmZXJlbnQgZGllbGVjdHJpYyBwcm9wZXJ0aWVzIChnZWxsYW4gZ2VsIGFuZCBtYXNoZWQgcG90YXRvKS4gVGhlIHRocmVlIGZyZXF1ZW5jeSBzaGlmdGluZyBhbGdvcml0aG1zIGhhZCBzaW1pbGFyIGZyZXF1ZW5jeSBzd2VlcGluZyBwcm9jZXNzZXMgYnV0IGNvbnNpZGVyYWJseSBkaWZmZXJlbnQgZnJlcXVlbmN5IHNoaWZ0aW5nIHByb2NlZHVyZXMgZm9yIGRpZmZlcmVudCByZXBsaWNhdGlvbnMgYW5kIGZvb2QgcHJvZHVjdHMuIFRoZSBkeW5hbWljIGNvbXBsZW1lbnRhcnkgZnJlcXVlbmN5IHNoaWZ0aW5nIHN0cmF0ZWd5IHNpbXVsdGFuZW91c2x5IGV2YWx1YXRlZCB0aGUgaGVhdGluZyBwZXJmb3JtYW5jZSBhbmQgZGV0ZXJtaW5lZCB0aGUgbmV4dC1zdGVwIGNvbXBsZW1lbnRhcnkgZnJlcXVlbmN5LiBUaGUgbWV0aG9kIGhhZCBzaG93biBiZXR0ZXIgaGVhdGluZyB1bmlmb3JtaXR5IHRoYW4gdGhlIG9yZGVybHkgYW5kIHByZS1kZXRlcm1pbmVkIGNvbXBsZW1lbnRhcnkgZnJlcXVlbmN5IHNoaWZ0aW5nIHN0cmF0ZWdpZXMuIFRoZSBkeW5hbWljIGNvbXBsZW1lbnRhcnkgZnJlcXVlbmN5IHNoaWZ0aW5nIHN0cmF0ZWd5IGNvdWxkIGFjY29tbW9kYXRlIGRpZmZlcmVudCBmb29kIHByb2R1Y3RzIGFuZCBjYW4gYmUgaW5jb3Jwb3JhdGVkIGludG8gZnV0dXJlIHNtYXJ0IG1pY3Jvd2F2ZSBvdmVucy4iLCJwdWJsaXNoZXIiOiJFbHNldmllciBMdGQiLCJ2b2x1bWUiOiIxNTQiLCJjb250YWluZXItdGl0bGUtc2hvcnQiOiIifSwiaXNUZW1wb3JhcnkiOmZhbHNlfV19"/>
                <w:id w:val="47353288"/>
                <w:placeholder>
                  <w:docPart w:val="096BD22D014A984DAB0BE00F71DEC41B"/>
                </w:placeholder>
              </w:sdtPr>
              <w:sdtContent>
                <w:r w:rsidR="00A578C1" w:rsidRPr="00154C86">
                  <w:rPr>
                    <w:color w:val="000000"/>
                  </w:rPr>
                  <w:t>(Yang et al. 2022)</w:t>
                </w:r>
              </w:sdtContent>
            </w:sdt>
          </w:p>
        </w:tc>
      </w:tr>
      <w:tr w:rsidR="002D3357" w:rsidRPr="00154C86" w14:paraId="7EAD9795" w14:textId="77777777" w:rsidTr="00403AA3">
        <w:trPr>
          <w:trHeight w:val="387"/>
        </w:trPr>
        <w:tc>
          <w:tcPr>
            <w:tcW w:w="2665" w:type="dxa"/>
            <w:vAlign w:val="center"/>
          </w:tcPr>
          <w:p w14:paraId="09E225C8" w14:textId="77777777" w:rsidR="002D3357" w:rsidRPr="00154C86" w:rsidRDefault="002D3357" w:rsidP="00054179">
            <w:pPr>
              <w:jc w:val="center"/>
            </w:pPr>
            <w:r w:rsidRPr="00154C86">
              <w:t>2.40 GHz</w:t>
            </w:r>
          </w:p>
        </w:tc>
        <w:tc>
          <w:tcPr>
            <w:tcW w:w="1869" w:type="dxa"/>
            <w:vAlign w:val="center"/>
          </w:tcPr>
          <w:p w14:paraId="43D01B09" w14:textId="77777777" w:rsidR="002D3357" w:rsidRPr="00154C86" w:rsidRDefault="002D3357" w:rsidP="00054179">
            <w:pPr>
              <w:jc w:val="center"/>
            </w:pPr>
            <w:r w:rsidRPr="00154C86">
              <w:t>46.99 – j × 17.99</w:t>
            </w:r>
          </w:p>
        </w:tc>
        <w:tc>
          <w:tcPr>
            <w:tcW w:w="1424" w:type="dxa"/>
            <w:vMerge/>
            <w:vAlign w:val="center"/>
          </w:tcPr>
          <w:p w14:paraId="21A9F6A6" w14:textId="77777777" w:rsidR="002D3357" w:rsidRPr="00154C86" w:rsidRDefault="002D3357" w:rsidP="00054179">
            <w:pPr>
              <w:jc w:val="center"/>
            </w:pPr>
          </w:p>
        </w:tc>
        <w:tc>
          <w:tcPr>
            <w:tcW w:w="3026" w:type="dxa"/>
            <w:vMerge/>
            <w:vAlign w:val="center"/>
          </w:tcPr>
          <w:p w14:paraId="1067F1A2" w14:textId="77777777" w:rsidR="002D3357" w:rsidRPr="00154C86" w:rsidRDefault="002D3357" w:rsidP="00054179">
            <w:pPr>
              <w:jc w:val="center"/>
            </w:pPr>
          </w:p>
        </w:tc>
      </w:tr>
      <w:tr w:rsidR="002D3357" w:rsidRPr="00154C86" w14:paraId="4476F4AC" w14:textId="77777777" w:rsidTr="00403AA3">
        <w:trPr>
          <w:trHeight w:val="387"/>
        </w:trPr>
        <w:tc>
          <w:tcPr>
            <w:tcW w:w="2665" w:type="dxa"/>
            <w:vAlign w:val="center"/>
          </w:tcPr>
          <w:p w14:paraId="649D371F" w14:textId="77777777" w:rsidR="002D3357" w:rsidRPr="00154C86" w:rsidRDefault="002D3357" w:rsidP="00054179">
            <w:pPr>
              <w:jc w:val="center"/>
            </w:pPr>
            <w:r w:rsidRPr="00154C86">
              <w:t>2.45 GHz</w:t>
            </w:r>
          </w:p>
        </w:tc>
        <w:tc>
          <w:tcPr>
            <w:tcW w:w="1869" w:type="dxa"/>
            <w:vAlign w:val="center"/>
          </w:tcPr>
          <w:p w14:paraId="7E58942C" w14:textId="77777777" w:rsidR="002D3357" w:rsidRPr="00154C86" w:rsidRDefault="002D3357" w:rsidP="00054179">
            <w:pPr>
              <w:jc w:val="center"/>
            </w:pPr>
            <w:r w:rsidRPr="00154C86">
              <w:t>46.89 – j × 17.94</w:t>
            </w:r>
          </w:p>
        </w:tc>
        <w:tc>
          <w:tcPr>
            <w:tcW w:w="1424" w:type="dxa"/>
            <w:vMerge/>
            <w:vAlign w:val="center"/>
          </w:tcPr>
          <w:p w14:paraId="27395C1D" w14:textId="77777777" w:rsidR="002D3357" w:rsidRPr="00154C86" w:rsidRDefault="002D3357" w:rsidP="00054179">
            <w:pPr>
              <w:jc w:val="center"/>
            </w:pPr>
          </w:p>
        </w:tc>
        <w:tc>
          <w:tcPr>
            <w:tcW w:w="3026" w:type="dxa"/>
            <w:vMerge/>
            <w:vAlign w:val="center"/>
          </w:tcPr>
          <w:p w14:paraId="5E8F8F3D" w14:textId="77777777" w:rsidR="002D3357" w:rsidRPr="00154C86" w:rsidRDefault="002D3357" w:rsidP="00054179">
            <w:pPr>
              <w:jc w:val="center"/>
            </w:pPr>
          </w:p>
        </w:tc>
      </w:tr>
      <w:tr w:rsidR="002D3357" w:rsidRPr="00154C86" w14:paraId="4207E06C" w14:textId="77777777" w:rsidTr="00403AA3">
        <w:trPr>
          <w:trHeight w:val="387"/>
        </w:trPr>
        <w:tc>
          <w:tcPr>
            <w:tcW w:w="2665" w:type="dxa"/>
            <w:vAlign w:val="center"/>
          </w:tcPr>
          <w:p w14:paraId="22953856" w14:textId="77777777" w:rsidR="002D3357" w:rsidRPr="00154C86" w:rsidRDefault="002D3357" w:rsidP="00054179">
            <w:pPr>
              <w:jc w:val="center"/>
            </w:pPr>
            <w:r w:rsidRPr="00154C86">
              <w:t>2.48 GHz</w:t>
            </w:r>
          </w:p>
        </w:tc>
        <w:tc>
          <w:tcPr>
            <w:tcW w:w="1869" w:type="dxa"/>
            <w:vAlign w:val="center"/>
          </w:tcPr>
          <w:p w14:paraId="519F0A84" w14:textId="77777777" w:rsidR="002D3357" w:rsidRPr="00154C86" w:rsidRDefault="002D3357" w:rsidP="00054179">
            <w:pPr>
              <w:jc w:val="center"/>
            </w:pPr>
            <w:r w:rsidRPr="00154C86">
              <w:t>46.75 – j × 17.93</w:t>
            </w:r>
          </w:p>
        </w:tc>
        <w:tc>
          <w:tcPr>
            <w:tcW w:w="1424" w:type="dxa"/>
            <w:vMerge/>
            <w:vAlign w:val="center"/>
          </w:tcPr>
          <w:p w14:paraId="5D634A89" w14:textId="77777777" w:rsidR="002D3357" w:rsidRPr="00154C86" w:rsidRDefault="002D3357" w:rsidP="00054179">
            <w:pPr>
              <w:jc w:val="center"/>
            </w:pPr>
          </w:p>
        </w:tc>
        <w:tc>
          <w:tcPr>
            <w:tcW w:w="3026" w:type="dxa"/>
            <w:vMerge/>
            <w:vAlign w:val="center"/>
          </w:tcPr>
          <w:p w14:paraId="452F48C7" w14:textId="77777777" w:rsidR="002D3357" w:rsidRPr="00154C86" w:rsidRDefault="002D3357" w:rsidP="00054179">
            <w:pPr>
              <w:jc w:val="center"/>
            </w:pPr>
          </w:p>
        </w:tc>
      </w:tr>
      <w:tr w:rsidR="002D3357" w:rsidRPr="00154C86" w14:paraId="71032D23" w14:textId="77777777" w:rsidTr="00403AA3">
        <w:trPr>
          <w:trHeight w:val="387"/>
        </w:trPr>
        <w:tc>
          <w:tcPr>
            <w:tcW w:w="2665" w:type="dxa"/>
            <w:vAlign w:val="center"/>
          </w:tcPr>
          <w:p w14:paraId="433958D0" w14:textId="77777777" w:rsidR="002D3357" w:rsidRPr="00154C86" w:rsidRDefault="002D3357" w:rsidP="00054179">
            <w:pPr>
              <w:jc w:val="center"/>
            </w:pPr>
            <w:r w:rsidRPr="00154C86">
              <w:t>Air</w:t>
            </w:r>
          </w:p>
        </w:tc>
        <w:tc>
          <w:tcPr>
            <w:tcW w:w="1869" w:type="dxa"/>
            <w:vAlign w:val="center"/>
          </w:tcPr>
          <w:p w14:paraId="0A110BA4" w14:textId="77777777" w:rsidR="002D3357" w:rsidRPr="00154C86" w:rsidRDefault="002D3357" w:rsidP="00054179">
            <w:pPr>
              <w:jc w:val="center"/>
            </w:pPr>
            <w:r w:rsidRPr="00154C86">
              <w:t>1.00 – j × 0</w:t>
            </w:r>
          </w:p>
        </w:tc>
        <w:tc>
          <w:tcPr>
            <w:tcW w:w="1424" w:type="dxa"/>
            <w:vAlign w:val="center"/>
          </w:tcPr>
          <w:p w14:paraId="4AF85184" w14:textId="77777777" w:rsidR="002D3357" w:rsidRPr="00154C86" w:rsidRDefault="002D3357" w:rsidP="00054179">
            <w:pPr>
              <w:jc w:val="center"/>
            </w:pPr>
          </w:p>
        </w:tc>
        <w:tc>
          <w:tcPr>
            <w:tcW w:w="3026" w:type="dxa"/>
            <w:vAlign w:val="center"/>
          </w:tcPr>
          <w:p w14:paraId="335C24F9" w14:textId="77777777" w:rsidR="002D3357" w:rsidRPr="00154C86" w:rsidRDefault="002D3357" w:rsidP="00054179">
            <w:pPr>
              <w:jc w:val="center"/>
            </w:pPr>
            <w:r w:rsidRPr="00154C86">
              <w:t>COMSOL Material Library</w:t>
            </w:r>
          </w:p>
        </w:tc>
      </w:tr>
      <w:tr w:rsidR="002D3357" w:rsidRPr="00154C86" w14:paraId="4296E7FE" w14:textId="77777777" w:rsidTr="004C16A9">
        <w:trPr>
          <w:trHeight w:val="387"/>
        </w:trPr>
        <w:tc>
          <w:tcPr>
            <w:tcW w:w="2665" w:type="dxa"/>
            <w:tcBorders>
              <w:bottom w:val="single" w:sz="18" w:space="0" w:color="000000"/>
            </w:tcBorders>
            <w:vAlign w:val="center"/>
          </w:tcPr>
          <w:p w14:paraId="21E778E6" w14:textId="77777777" w:rsidR="002D3357" w:rsidRPr="00154C86" w:rsidRDefault="002D3357" w:rsidP="00054179">
            <w:pPr>
              <w:jc w:val="center"/>
            </w:pPr>
            <w:r w:rsidRPr="00154C86">
              <w:t>Glass</w:t>
            </w:r>
          </w:p>
        </w:tc>
        <w:tc>
          <w:tcPr>
            <w:tcW w:w="1869" w:type="dxa"/>
            <w:tcBorders>
              <w:bottom w:val="single" w:sz="18" w:space="0" w:color="000000"/>
            </w:tcBorders>
            <w:vAlign w:val="center"/>
          </w:tcPr>
          <w:p w14:paraId="4815D9A9" w14:textId="77777777" w:rsidR="002D3357" w:rsidRPr="00154C86" w:rsidRDefault="002D3357" w:rsidP="00054179">
            <w:pPr>
              <w:jc w:val="center"/>
            </w:pPr>
            <w:r w:rsidRPr="00154C86">
              <w:t>4.20 – j × 0</w:t>
            </w:r>
          </w:p>
        </w:tc>
        <w:tc>
          <w:tcPr>
            <w:tcW w:w="1424" w:type="dxa"/>
            <w:tcBorders>
              <w:bottom w:val="single" w:sz="18" w:space="0" w:color="000000"/>
            </w:tcBorders>
            <w:vAlign w:val="center"/>
          </w:tcPr>
          <w:p w14:paraId="094BF486" w14:textId="77777777" w:rsidR="002D3357" w:rsidRPr="00154C86" w:rsidRDefault="002D3357" w:rsidP="00054179">
            <w:pPr>
              <w:jc w:val="center"/>
            </w:pPr>
          </w:p>
        </w:tc>
        <w:tc>
          <w:tcPr>
            <w:tcW w:w="3026" w:type="dxa"/>
            <w:tcBorders>
              <w:bottom w:val="single" w:sz="18" w:space="0" w:color="000000"/>
            </w:tcBorders>
            <w:vAlign w:val="center"/>
          </w:tcPr>
          <w:p w14:paraId="41F08123" w14:textId="77777777" w:rsidR="002D3357" w:rsidRPr="00154C86" w:rsidRDefault="002D3357" w:rsidP="00054179">
            <w:pPr>
              <w:jc w:val="center"/>
            </w:pPr>
            <w:r w:rsidRPr="00154C86">
              <w:t>COMSOL Material Library</w:t>
            </w:r>
          </w:p>
        </w:tc>
      </w:tr>
    </w:tbl>
    <w:p w14:paraId="6AF559C5" w14:textId="77777777" w:rsidR="00AE34A1" w:rsidRDefault="00AE34A1" w:rsidP="00CE5E46">
      <w:pPr>
        <w:pStyle w:val="Caption"/>
      </w:pPr>
      <w:bookmarkStart w:id="33" w:name="_Toc138438805"/>
      <w:bookmarkStart w:id="34" w:name="_Toc138439210"/>
      <w:bookmarkStart w:id="35" w:name="_Toc139279092"/>
      <w:bookmarkStart w:id="36" w:name="_Toc139280114"/>
    </w:p>
    <w:p w14:paraId="4DF78635" w14:textId="77777777" w:rsidR="00AE34A1" w:rsidRDefault="00AE34A1">
      <w:pPr>
        <w:spacing w:line="240" w:lineRule="auto"/>
        <w:rPr>
          <w:b/>
          <w:color w:val="000000" w:themeColor="text1"/>
        </w:rPr>
      </w:pPr>
      <w:r>
        <w:br w:type="page"/>
      </w:r>
    </w:p>
    <w:p w14:paraId="49B1837B" w14:textId="6181DC91" w:rsidR="002D3357" w:rsidRDefault="00170A61" w:rsidP="00CE5E46">
      <w:pPr>
        <w:pStyle w:val="Caption"/>
      </w:pPr>
      <w:r w:rsidRPr="00154C86">
        <w:lastRenderedPageBreak/>
        <w:t xml:space="preserve">Table </w:t>
      </w:r>
      <w:fldSimple w:instr=" STYLEREF 1 \s ">
        <w:r w:rsidRPr="00154C86">
          <w:rPr>
            <w:noProof/>
          </w:rPr>
          <w:t>2</w:t>
        </w:r>
      </w:fldSimple>
      <w:r w:rsidR="002515A4" w:rsidRPr="00154C86">
        <w:t>.</w:t>
      </w:r>
      <w:fldSimple w:instr=" SEQ Table \* ARABIC \s 1 ">
        <w:r w:rsidRPr="00154C86">
          <w:rPr>
            <w:noProof/>
          </w:rPr>
          <w:t>2</w:t>
        </w:r>
      </w:fldSimple>
      <w:r w:rsidRPr="00154C86">
        <w:t xml:space="preserve"> The number of meshing elements of the models with different oven cavity geometric details</w:t>
      </w:r>
      <w:bookmarkEnd w:id="33"/>
      <w:bookmarkEnd w:id="34"/>
      <w:bookmarkEnd w:id="35"/>
      <w:bookmarkEnd w:id="36"/>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077"/>
        <w:gridCol w:w="2419"/>
        <w:gridCol w:w="2434"/>
        <w:gridCol w:w="2420"/>
      </w:tblGrid>
      <w:tr w:rsidR="00AE34A1" w:rsidRPr="005632DB" w14:paraId="5DE6CC38" w14:textId="77777777" w:rsidTr="0091545B">
        <w:tc>
          <w:tcPr>
            <w:tcW w:w="2077" w:type="dxa"/>
            <w:tcBorders>
              <w:top w:val="single" w:sz="18" w:space="0" w:color="auto"/>
              <w:bottom w:val="single" w:sz="8" w:space="0" w:color="auto"/>
            </w:tcBorders>
            <w:vAlign w:val="center"/>
          </w:tcPr>
          <w:p w14:paraId="4C76E0BF" w14:textId="77777777" w:rsidR="00AE34A1" w:rsidRPr="005632DB" w:rsidRDefault="00AE34A1" w:rsidP="0091545B">
            <w:r w:rsidRPr="005632DB">
              <w:t>Domain</w:t>
            </w:r>
          </w:p>
        </w:tc>
        <w:tc>
          <w:tcPr>
            <w:tcW w:w="2419" w:type="dxa"/>
            <w:tcBorders>
              <w:top w:val="single" w:sz="18" w:space="0" w:color="auto"/>
              <w:bottom w:val="single" w:sz="8" w:space="0" w:color="auto"/>
            </w:tcBorders>
            <w:vAlign w:val="center"/>
          </w:tcPr>
          <w:p w14:paraId="0798EBE3" w14:textId="77777777" w:rsidR="00AE34A1" w:rsidRPr="005632DB" w:rsidRDefault="00AE34A1" w:rsidP="0091545B">
            <w:r w:rsidRPr="005632DB">
              <w:t>Simple box geometry</w:t>
            </w:r>
          </w:p>
        </w:tc>
        <w:tc>
          <w:tcPr>
            <w:tcW w:w="2434" w:type="dxa"/>
            <w:tcBorders>
              <w:top w:val="single" w:sz="18" w:space="0" w:color="auto"/>
              <w:bottom w:val="single" w:sz="8" w:space="0" w:color="auto"/>
            </w:tcBorders>
            <w:vAlign w:val="center"/>
          </w:tcPr>
          <w:p w14:paraId="109E178B" w14:textId="77777777" w:rsidR="00AE34A1" w:rsidRPr="005632DB" w:rsidRDefault="00AE34A1" w:rsidP="0091545B">
            <w:r w:rsidRPr="005632DB">
              <w:t>Manually measured geometry</w:t>
            </w:r>
          </w:p>
        </w:tc>
        <w:tc>
          <w:tcPr>
            <w:tcW w:w="2420" w:type="dxa"/>
            <w:tcBorders>
              <w:top w:val="single" w:sz="18" w:space="0" w:color="auto"/>
              <w:bottom w:val="single" w:sz="8" w:space="0" w:color="auto"/>
            </w:tcBorders>
            <w:vAlign w:val="center"/>
          </w:tcPr>
          <w:p w14:paraId="1BF9EC31" w14:textId="77777777" w:rsidR="00AE34A1" w:rsidRPr="005632DB" w:rsidRDefault="00AE34A1" w:rsidP="0091545B">
            <w:r w:rsidRPr="005632DB">
              <w:t>3-D scanned geometry</w:t>
            </w:r>
          </w:p>
        </w:tc>
      </w:tr>
      <w:tr w:rsidR="00AE34A1" w:rsidRPr="005632DB" w14:paraId="58431F52" w14:textId="77777777" w:rsidTr="0091545B">
        <w:tc>
          <w:tcPr>
            <w:tcW w:w="2077" w:type="dxa"/>
            <w:tcBorders>
              <w:top w:val="single" w:sz="8" w:space="0" w:color="auto"/>
            </w:tcBorders>
            <w:vAlign w:val="center"/>
          </w:tcPr>
          <w:p w14:paraId="7A3577ED" w14:textId="77777777" w:rsidR="00AE34A1" w:rsidRPr="005632DB" w:rsidRDefault="00AE34A1" w:rsidP="0091545B">
            <w:r w:rsidRPr="005632DB">
              <w:t>Food</w:t>
            </w:r>
          </w:p>
        </w:tc>
        <w:tc>
          <w:tcPr>
            <w:tcW w:w="2419" w:type="dxa"/>
            <w:tcBorders>
              <w:top w:val="single" w:sz="8" w:space="0" w:color="auto"/>
            </w:tcBorders>
            <w:vAlign w:val="center"/>
          </w:tcPr>
          <w:p w14:paraId="7046BB67" w14:textId="77777777" w:rsidR="00AE34A1" w:rsidRPr="005632DB" w:rsidRDefault="00AE34A1" w:rsidP="0091545B">
            <w:r w:rsidRPr="005632DB">
              <w:t>477,866</w:t>
            </w:r>
          </w:p>
        </w:tc>
        <w:tc>
          <w:tcPr>
            <w:tcW w:w="2434" w:type="dxa"/>
            <w:tcBorders>
              <w:top w:val="single" w:sz="8" w:space="0" w:color="auto"/>
            </w:tcBorders>
            <w:vAlign w:val="center"/>
          </w:tcPr>
          <w:p w14:paraId="64904571" w14:textId="77777777" w:rsidR="00AE34A1" w:rsidRPr="005632DB" w:rsidRDefault="00AE34A1" w:rsidP="0091545B">
            <w:r w:rsidRPr="005632DB">
              <w:t>477,164</w:t>
            </w:r>
          </w:p>
        </w:tc>
        <w:tc>
          <w:tcPr>
            <w:tcW w:w="2420" w:type="dxa"/>
            <w:tcBorders>
              <w:top w:val="single" w:sz="8" w:space="0" w:color="auto"/>
            </w:tcBorders>
            <w:vAlign w:val="center"/>
          </w:tcPr>
          <w:p w14:paraId="0DC4F6F7" w14:textId="77777777" w:rsidR="00AE34A1" w:rsidRPr="005632DB" w:rsidRDefault="00AE34A1" w:rsidP="0091545B">
            <w:r w:rsidRPr="005632DB">
              <w:t>490,340</w:t>
            </w:r>
          </w:p>
        </w:tc>
      </w:tr>
      <w:tr w:rsidR="00AE34A1" w:rsidRPr="005632DB" w14:paraId="63FCCB70" w14:textId="77777777" w:rsidTr="0091545B">
        <w:tc>
          <w:tcPr>
            <w:tcW w:w="2077" w:type="dxa"/>
            <w:vAlign w:val="center"/>
          </w:tcPr>
          <w:p w14:paraId="22157278" w14:textId="77777777" w:rsidR="00AE34A1" w:rsidRPr="005632DB" w:rsidRDefault="00AE34A1" w:rsidP="0091545B">
            <w:r w:rsidRPr="005632DB">
              <w:t>Turntable</w:t>
            </w:r>
          </w:p>
        </w:tc>
        <w:tc>
          <w:tcPr>
            <w:tcW w:w="2419" w:type="dxa"/>
            <w:vAlign w:val="center"/>
          </w:tcPr>
          <w:p w14:paraId="2BD52BBA" w14:textId="77777777" w:rsidR="00AE34A1" w:rsidRPr="005632DB" w:rsidRDefault="00AE34A1" w:rsidP="0091545B">
            <w:r w:rsidRPr="005632DB">
              <w:t>101,974</w:t>
            </w:r>
          </w:p>
        </w:tc>
        <w:tc>
          <w:tcPr>
            <w:tcW w:w="2434" w:type="dxa"/>
            <w:vAlign w:val="center"/>
          </w:tcPr>
          <w:p w14:paraId="2BFB5903" w14:textId="77777777" w:rsidR="00AE34A1" w:rsidRPr="005632DB" w:rsidRDefault="00AE34A1" w:rsidP="0091545B">
            <w:r w:rsidRPr="005632DB">
              <w:t>148,875</w:t>
            </w:r>
          </w:p>
        </w:tc>
        <w:tc>
          <w:tcPr>
            <w:tcW w:w="2420" w:type="dxa"/>
            <w:vAlign w:val="center"/>
          </w:tcPr>
          <w:p w14:paraId="649284C8" w14:textId="77777777" w:rsidR="00AE34A1" w:rsidRPr="005632DB" w:rsidRDefault="00AE34A1" w:rsidP="0091545B">
            <w:r w:rsidRPr="005632DB">
              <w:t>403,466</w:t>
            </w:r>
          </w:p>
        </w:tc>
      </w:tr>
      <w:tr w:rsidR="00AE34A1" w:rsidRPr="005632DB" w14:paraId="521D862A" w14:textId="77777777" w:rsidTr="0091545B">
        <w:tc>
          <w:tcPr>
            <w:tcW w:w="2077" w:type="dxa"/>
            <w:vAlign w:val="center"/>
          </w:tcPr>
          <w:p w14:paraId="74157F45" w14:textId="77777777" w:rsidR="00AE34A1" w:rsidRPr="005632DB" w:rsidRDefault="00AE34A1" w:rsidP="0091545B">
            <w:r w:rsidRPr="005632DB">
              <w:t>Coaxial Port</w:t>
            </w:r>
          </w:p>
        </w:tc>
        <w:tc>
          <w:tcPr>
            <w:tcW w:w="2419" w:type="dxa"/>
            <w:vAlign w:val="center"/>
          </w:tcPr>
          <w:p w14:paraId="77C0765F" w14:textId="77777777" w:rsidR="00AE34A1" w:rsidRPr="005632DB" w:rsidRDefault="00AE34A1" w:rsidP="0091545B">
            <w:r w:rsidRPr="005632DB">
              <w:t>77,351</w:t>
            </w:r>
          </w:p>
        </w:tc>
        <w:tc>
          <w:tcPr>
            <w:tcW w:w="2434" w:type="dxa"/>
            <w:vAlign w:val="center"/>
          </w:tcPr>
          <w:p w14:paraId="2D8A018A" w14:textId="77777777" w:rsidR="00AE34A1" w:rsidRPr="005632DB" w:rsidRDefault="00AE34A1" w:rsidP="0091545B">
            <w:r w:rsidRPr="005632DB">
              <w:t>38,695</w:t>
            </w:r>
          </w:p>
        </w:tc>
        <w:tc>
          <w:tcPr>
            <w:tcW w:w="2420" w:type="dxa"/>
            <w:vAlign w:val="center"/>
          </w:tcPr>
          <w:p w14:paraId="2269DBAF" w14:textId="77777777" w:rsidR="00AE34A1" w:rsidRPr="005632DB" w:rsidRDefault="00AE34A1" w:rsidP="0091545B">
            <w:r w:rsidRPr="005632DB">
              <w:t>38,450</w:t>
            </w:r>
          </w:p>
        </w:tc>
      </w:tr>
      <w:tr w:rsidR="00AE34A1" w:rsidRPr="005632DB" w14:paraId="5584A169" w14:textId="77777777" w:rsidTr="0091545B">
        <w:tc>
          <w:tcPr>
            <w:tcW w:w="2077" w:type="dxa"/>
            <w:tcBorders>
              <w:bottom w:val="single" w:sz="8" w:space="0" w:color="000000"/>
            </w:tcBorders>
            <w:vAlign w:val="center"/>
          </w:tcPr>
          <w:p w14:paraId="51B0DEEF" w14:textId="77777777" w:rsidR="00AE34A1" w:rsidRPr="005632DB" w:rsidRDefault="00AE34A1" w:rsidP="0091545B">
            <w:r w:rsidRPr="005632DB">
              <w:t>Air</w:t>
            </w:r>
          </w:p>
        </w:tc>
        <w:tc>
          <w:tcPr>
            <w:tcW w:w="2419" w:type="dxa"/>
            <w:tcBorders>
              <w:bottom w:val="single" w:sz="8" w:space="0" w:color="000000"/>
            </w:tcBorders>
            <w:vAlign w:val="center"/>
          </w:tcPr>
          <w:p w14:paraId="09656353" w14:textId="77777777" w:rsidR="00AE34A1" w:rsidRPr="005632DB" w:rsidRDefault="00AE34A1" w:rsidP="0091545B">
            <w:r w:rsidRPr="005632DB">
              <w:t>518,861</w:t>
            </w:r>
          </w:p>
        </w:tc>
        <w:tc>
          <w:tcPr>
            <w:tcW w:w="2434" w:type="dxa"/>
            <w:tcBorders>
              <w:bottom w:val="single" w:sz="8" w:space="0" w:color="000000"/>
            </w:tcBorders>
            <w:vAlign w:val="center"/>
          </w:tcPr>
          <w:p w14:paraId="11A01B3B" w14:textId="77777777" w:rsidR="00AE34A1" w:rsidRPr="005632DB" w:rsidRDefault="00AE34A1" w:rsidP="0091545B">
            <w:r w:rsidRPr="005632DB">
              <w:t>651,417</w:t>
            </w:r>
          </w:p>
        </w:tc>
        <w:tc>
          <w:tcPr>
            <w:tcW w:w="2420" w:type="dxa"/>
            <w:tcBorders>
              <w:bottom w:val="single" w:sz="8" w:space="0" w:color="000000"/>
            </w:tcBorders>
            <w:vAlign w:val="center"/>
          </w:tcPr>
          <w:p w14:paraId="46416320" w14:textId="77777777" w:rsidR="00AE34A1" w:rsidRPr="005632DB" w:rsidRDefault="00AE34A1" w:rsidP="0091545B">
            <w:r w:rsidRPr="005632DB">
              <w:t>1,481,253</w:t>
            </w:r>
          </w:p>
        </w:tc>
      </w:tr>
      <w:tr w:rsidR="00AE34A1" w:rsidRPr="005632DB" w14:paraId="26477313" w14:textId="77777777" w:rsidTr="0091545B">
        <w:tc>
          <w:tcPr>
            <w:tcW w:w="2077" w:type="dxa"/>
            <w:tcBorders>
              <w:top w:val="single" w:sz="8" w:space="0" w:color="000000"/>
              <w:bottom w:val="single" w:sz="18" w:space="0" w:color="000000"/>
            </w:tcBorders>
            <w:vAlign w:val="center"/>
          </w:tcPr>
          <w:p w14:paraId="5C310A5E" w14:textId="77777777" w:rsidR="00AE34A1" w:rsidRPr="005632DB" w:rsidRDefault="00AE34A1" w:rsidP="0091545B">
            <w:r w:rsidRPr="005632DB">
              <w:t>Total</w:t>
            </w:r>
          </w:p>
        </w:tc>
        <w:tc>
          <w:tcPr>
            <w:tcW w:w="2419" w:type="dxa"/>
            <w:tcBorders>
              <w:top w:val="single" w:sz="8" w:space="0" w:color="000000"/>
              <w:bottom w:val="single" w:sz="18" w:space="0" w:color="000000"/>
            </w:tcBorders>
            <w:vAlign w:val="center"/>
          </w:tcPr>
          <w:p w14:paraId="60678E17" w14:textId="77777777" w:rsidR="00AE34A1" w:rsidRPr="005632DB" w:rsidRDefault="00AE34A1" w:rsidP="0091545B">
            <w:r w:rsidRPr="005632DB">
              <w:t>1,176,052</w:t>
            </w:r>
          </w:p>
        </w:tc>
        <w:tc>
          <w:tcPr>
            <w:tcW w:w="2434" w:type="dxa"/>
            <w:tcBorders>
              <w:top w:val="single" w:sz="8" w:space="0" w:color="000000"/>
              <w:bottom w:val="single" w:sz="18" w:space="0" w:color="000000"/>
            </w:tcBorders>
            <w:vAlign w:val="center"/>
          </w:tcPr>
          <w:p w14:paraId="7FC2EF4E" w14:textId="77777777" w:rsidR="00AE34A1" w:rsidRPr="005632DB" w:rsidRDefault="00AE34A1" w:rsidP="0091545B">
            <w:r w:rsidRPr="005632DB">
              <w:t>1,316,151</w:t>
            </w:r>
          </w:p>
        </w:tc>
        <w:tc>
          <w:tcPr>
            <w:tcW w:w="2420" w:type="dxa"/>
            <w:tcBorders>
              <w:top w:val="single" w:sz="8" w:space="0" w:color="000000"/>
              <w:bottom w:val="single" w:sz="18" w:space="0" w:color="000000"/>
            </w:tcBorders>
            <w:vAlign w:val="center"/>
          </w:tcPr>
          <w:p w14:paraId="74637333" w14:textId="77777777" w:rsidR="00AE34A1" w:rsidRPr="005632DB" w:rsidRDefault="00AE34A1" w:rsidP="0091545B">
            <w:r w:rsidRPr="005632DB">
              <w:t>2,413,509</w:t>
            </w:r>
          </w:p>
        </w:tc>
      </w:tr>
    </w:tbl>
    <w:p w14:paraId="48FDD23A" w14:textId="77777777" w:rsidR="00AE34A1" w:rsidRPr="00AE34A1" w:rsidRDefault="00AE34A1" w:rsidP="00AE34A1"/>
    <w:p w14:paraId="0A3E832A" w14:textId="52FB0EB2" w:rsidR="002D3357" w:rsidRPr="00154C86" w:rsidRDefault="002D3357" w:rsidP="00AC05DB">
      <w:r w:rsidRPr="00154C86">
        <w:br w:type="page"/>
      </w:r>
    </w:p>
    <w:p w14:paraId="4A71D560" w14:textId="5316F9C3" w:rsidR="00EE5B6C" w:rsidRPr="00154C86" w:rsidRDefault="00170A61" w:rsidP="00170A61">
      <w:pPr>
        <w:pStyle w:val="Caption"/>
      </w:pPr>
      <w:bookmarkStart w:id="37" w:name="_Toc138438806"/>
      <w:bookmarkStart w:id="38" w:name="_Toc138439211"/>
      <w:bookmarkStart w:id="39" w:name="_Toc139279093"/>
      <w:bookmarkStart w:id="40" w:name="_Toc139280115"/>
      <w:r w:rsidRPr="00154C86">
        <w:lastRenderedPageBreak/>
        <w:t xml:space="preserve">Table </w:t>
      </w:r>
      <w:fldSimple w:instr=" STYLEREF 1 \s ">
        <w:r w:rsidRPr="00154C86">
          <w:rPr>
            <w:noProof/>
          </w:rPr>
          <w:t>2</w:t>
        </w:r>
      </w:fldSimple>
      <w:r w:rsidR="002515A4" w:rsidRPr="00154C86">
        <w:t>.</w:t>
      </w:r>
      <w:fldSimple w:instr=" SEQ Table \* ARABIC \s 1 ">
        <w:r w:rsidRPr="00154C86">
          <w:rPr>
            <w:noProof/>
          </w:rPr>
          <w:t>3</w:t>
        </w:r>
      </w:fldSimple>
      <w:r w:rsidRPr="00154C86">
        <w:t xml:space="preserve"> The RMSE values of simulated and experimental spatial temperature profiles at additional microwave frequencies using different geometric details with the right side port (Port #</w:t>
      </w:r>
      <w:proofErr w:type="gramStart"/>
      <w:r w:rsidRPr="00154C86">
        <w:t>1)*</w:t>
      </w:r>
      <w:proofErr w:type="gramEnd"/>
      <w:r w:rsidRPr="00154C86">
        <w:t>.</w:t>
      </w:r>
      <w:bookmarkEnd w:id="37"/>
      <w:bookmarkEnd w:id="38"/>
      <w:bookmarkEnd w:id="39"/>
      <w:bookmarkEnd w:id="40"/>
    </w:p>
    <w:tbl>
      <w:tblPr>
        <w:tblStyle w:val="GridTable1Light"/>
        <w:tblpPr w:leftFromText="180" w:rightFromText="180" w:vertAnchor="page" w:horzAnchor="margin" w:tblpY="2744"/>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00"/>
        <w:gridCol w:w="1800"/>
        <w:gridCol w:w="2430"/>
        <w:gridCol w:w="2520"/>
        <w:gridCol w:w="1710"/>
      </w:tblGrid>
      <w:tr w:rsidR="00EE5B6C" w:rsidRPr="00154C86" w14:paraId="73BC46C6" w14:textId="77777777" w:rsidTr="00EE5B6C">
        <w:trPr>
          <w:cnfStyle w:val="100000000000" w:firstRow="1" w:lastRow="0" w:firstColumn="0" w:lastColumn="0" w:oddVBand="0" w:evenVBand="0" w:oddHBand="0" w:evenHBand="0" w:firstRowFirstColumn="0" w:firstRowLastColumn="0" w:lastRowFirstColumn="0" w:lastRowLastColumn="0"/>
          <w:trHeight w:val="860"/>
        </w:trPr>
        <w:tc>
          <w:tcPr>
            <w:cnfStyle w:val="001000000000" w:firstRow="0" w:lastRow="0" w:firstColumn="1" w:lastColumn="0" w:oddVBand="0" w:evenVBand="0" w:oddHBand="0" w:evenHBand="0" w:firstRowFirstColumn="0" w:firstRowLastColumn="0" w:lastRowFirstColumn="0" w:lastRowLastColumn="0"/>
            <w:tcW w:w="2700" w:type="dxa"/>
            <w:gridSpan w:val="2"/>
            <w:tcBorders>
              <w:top w:val="single" w:sz="18" w:space="0" w:color="auto"/>
              <w:bottom w:val="single" w:sz="8" w:space="0" w:color="auto"/>
            </w:tcBorders>
            <w:vAlign w:val="center"/>
          </w:tcPr>
          <w:p w14:paraId="03381723" w14:textId="77777777" w:rsidR="00EE5B6C" w:rsidRPr="00154C86" w:rsidRDefault="00EE5B6C" w:rsidP="00EE5B6C">
            <w:pPr>
              <w:rPr>
                <w:b w:val="0"/>
                <w:bCs w:val="0"/>
              </w:rPr>
            </w:pPr>
            <w:r w:rsidRPr="00154C86">
              <w:t>Frequency, GHz</w:t>
            </w:r>
          </w:p>
        </w:tc>
        <w:tc>
          <w:tcPr>
            <w:tcW w:w="2430" w:type="dxa"/>
            <w:tcBorders>
              <w:top w:val="single" w:sz="18" w:space="0" w:color="auto"/>
              <w:bottom w:val="single" w:sz="8" w:space="0" w:color="auto"/>
            </w:tcBorders>
            <w:vAlign w:val="center"/>
          </w:tcPr>
          <w:p w14:paraId="19DC507D" w14:textId="77777777" w:rsidR="00EE5B6C" w:rsidRPr="00154C86" w:rsidRDefault="00EE5B6C" w:rsidP="00EE5B6C">
            <w:pPr>
              <w:jc w:val="center"/>
              <w:cnfStyle w:val="100000000000" w:firstRow="1" w:lastRow="0" w:firstColumn="0" w:lastColumn="0" w:oddVBand="0" w:evenVBand="0" w:oddHBand="0" w:evenHBand="0" w:firstRowFirstColumn="0" w:firstRowLastColumn="0" w:lastRowFirstColumn="0" w:lastRowLastColumn="0"/>
            </w:pPr>
            <w:r w:rsidRPr="00154C86">
              <w:t>Simple box geometry, °C</w:t>
            </w:r>
          </w:p>
        </w:tc>
        <w:tc>
          <w:tcPr>
            <w:tcW w:w="2520" w:type="dxa"/>
            <w:tcBorders>
              <w:top w:val="single" w:sz="18" w:space="0" w:color="auto"/>
              <w:bottom w:val="single" w:sz="8" w:space="0" w:color="auto"/>
            </w:tcBorders>
            <w:vAlign w:val="center"/>
          </w:tcPr>
          <w:p w14:paraId="34089CC9" w14:textId="77777777" w:rsidR="00EE5B6C" w:rsidRPr="00154C86" w:rsidRDefault="00EE5B6C" w:rsidP="00EE5B6C">
            <w:pPr>
              <w:jc w:val="center"/>
              <w:cnfStyle w:val="100000000000" w:firstRow="1" w:lastRow="0" w:firstColumn="0" w:lastColumn="0" w:oddVBand="0" w:evenVBand="0" w:oddHBand="0" w:evenHBand="0" w:firstRowFirstColumn="0" w:firstRowLastColumn="0" w:lastRowFirstColumn="0" w:lastRowLastColumn="0"/>
            </w:pPr>
            <w:r w:rsidRPr="00154C86">
              <w:t>Manually measured geometry, °C</w:t>
            </w:r>
          </w:p>
        </w:tc>
        <w:tc>
          <w:tcPr>
            <w:tcW w:w="1710" w:type="dxa"/>
            <w:tcBorders>
              <w:top w:val="single" w:sz="18" w:space="0" w:color="auto"/>
              <w:bottom w:val="single" w:sz="8" w:space="0" w:color="auto"/>
            </w:tcBorders>
            <w:vAlign w:val="center"/>
          </w:tcPr>
          <w:p w14:paraId="49739F8A" w14:textId="77777777" w:rsidR="00EE5B6C" w:rsidRPr="00154C86" w:rsidRDefault="00EE5B6C" w:rsidP="00EE5B6C">
            <w:pPr>
              <w:jc w:val="center"/>
              <w:cnfStyle w:val="100000000000" w:firstRow="1" w:lastRow="0" w:firstColumn="0" w:lastColumn="0" w:oddVBand="0" w:evenVBand="0" w:oddHBand="0" w:evenHBand="0" w:firstRowFirstColumn="0" w:firstRowLastColumn="0" w:lastRowFirstColumn="0" w:lastRowLastColumn="0"/>
            </w:pPr>
            <w:r w:rsidRPr="00154C86">
              <w:t>3-D scanned geometry, °C</w:t>
            </w:r>
          </w:p>
        </w:tc>
      </w:tr>
      <w:tr w:rsidR="00EE5B6C" w:rsidRPr="00154C86" w14:paraId="68F681C8" w14:textId="77777777" w:rsidTr="00EE5B6C">
        <w:trPr>
          <w:trHeight w:val="860"/>
        </w:trPr>
        <w:tc>
          <w:tcPr>
            <w:cnfStyle w:val="001000000000" w:firstRow="0" w:lastRow="0" w:firstColumn="1" w:lastColumn="0" w:oddVBand="0" w:evenVBand="0" w:oddHBand="0" w:evenHBand="0" w:firstRowFirstColumn="0" w:firstRowLastColumn="0" w:lastRowFirstColumn="0" w:lastRowLastColumn="0"/>
            <w:tcW w:w="900" w:type="dxa"/>
            <w:vMerge w:val="restart"/>
            <w:tcBorders>
              <w:top w:val="single" w:sz="8" w:space="0" w:color="auto"/>
            </w:tcBorders>
            <w:vAlign w:val="center"/>
          </w:tcPr>
          <w:p w14:paraId="18F40B60" w14:textId="77777777" w:rsidR="00EE5B6C" w:rsidRPr="00154C86" w:rsidRDefault="00EE5B6C" w:rsidP="00EE5B6C">
            <w:pPr>
              <w:rPr>
                <w:noProof/>
              </w:rPr>
            </w:pPr>
            <w:r w:rsidRPr="00154C86">
              <w:rPr>
                <w:noProof/>
              </w:rPr>
              <w:t>2.40</w:t>
            </w:r>
          </w:p>
        </w:tc>
        <w:tc>
          <w:tcPr>
            <w:tcW w:w="1800" w:type="dxa"/>
            <w:tcBorders>
              <w:top w:val="single" w:sz="8" w:space="0" w:color="auto"/>
            </w:tcBorders>
            <w:vAlign w:val="center"/>
          </w:tcPr>
          <w:p w14:paraId="65651580" w14:textId="77777777" w:rsidR="00EE5B6C" w:rsidRPr="00154C86" w:rsidRDefault="00EE5B6C" w:rsidP="00EE5B6C">
            <w:pPr>
              <w:jc w:val="center"/>
              <w:cnfStyle w:val="000000000000" w:firstRow="0" w:lastRow="0" w:firstColumn="0" w:lastColumn="0" w:oddVBand="0" w:evenVBand="0" w:oddHBand="0" w:evenHBand="0" w:firstRowFirstColumn="0" w:firstRowLastColumn="0" w:lastRowFirstColumn="0" w:lastRowLastColumn="0"/>
              <w:rPr>
                <w:b/>
                <w:bCs/>
                <w:noProof/>
              </w:rPr>
            </w:pPr>
            <w:r w:rsidRPr="00154C86">
              <w:t>Top Layer</w:t>
            </w:r>
          </w:p>
        </w:tc>
        <w:tc>
          <w:tcPr>
            <w:tcW w:w="2430" w:type="dxa"/>
            <w:tcBorders>
              <w:top w:val="single" w:sz="8" w:space="0" w:color="auto"/>
            </w:tcBorders>
            <w:vAlign w:val="center"/>
          </w:tcPr>
          <w:p w14:paraId="71F6AF1B" w14:textId="77777777" w:rsidR="00EE5B6C" w:rsidRPr="00154C86" w:rsidRDefault="00EE5B6C" w:rsidP="00EE5B6C">
            <w:pPr>
              <w:jc w:val="center"/>
              <w:cnfStyle w:val="000000000000" w:firstRow="0" w:lastRow="0" w:firstColumn="0" w:lastColumn="0" w:oddVBand="0" w:evenVBand="0" w:oddHBand="0" w:evenHBand="0" w:firstRowFirstColumn="0" w:firstRowLastColumn="0" w:lastRowFirstColumn="0" w:lastRowLastColumn="0"/>
              <w:rPr>
                <w:b/>
                <w:bCs/>
                <w:noProof/>
                <w:vertAlign w:val="superscript"/>
              </w:rPr>
            </w:pPr>
            <w:r w:rsidRPr="00154C86">
              <w:t>5.00 ± 0.26</w:t>
            </w:r>
            <w:r w:rsidRPr="00154C86">
              <w:rPr>
                <w:vertAlign w:val="superscript"/>
              </w:rPr>
              <w:t>A</w:t>
            </w:r>
          </w:p>
        </w:tc>
        <w:tc>
          <w:tcPr>
            <w:tcW w:w="2520" w:type="dxa"/>
            <w:tcBorders>
              <w:top w:val="single" w:sz="8" w:space="0" w:color="auto"/>
            </w:tcBorders>
            <w:vAlign w:val="center"/>
          </w:tcPr>
          <w:p w14:paraId="1FA89652" w14:textId="77777777" w:rsidR="00EE5B6C" w:rsidRPr="00154C86" w:rsidRDefault="00EE5B6C" w:rsidP="00EE5B6C">
            <w:pPr>
              <w:jc w:val="center"/>
              <w:cnfStyle w:val="000000000000" w:firstRow="0" w:lastRow="0" w:firstColumn="0" w:lastColumn="0" w:oddVBand="0" w:evenVBand="0" w:oddHBand="0" w:evenHBand="0" w:firstRowFirstColumn="0" w:firstRowLastColumn="0" w:lastRowFirstColumn="0" w:lastRowLastColumn="0"/>
              <w:rPr>
                <w:vertAlign w:val="superscript"/>
              </w:rPr>
            </w:pPr>
            <w:r w:rsidRPr="00154C86">
              <w:t>4.66 ± 0.12</w:t>
            </w:r>
            <w:r w:rsidRPr="00154C86">
              <w:rPr>
                <w:vertAlign w:val="superscript"/>
              </w:rPr>
              <w:t>A</w:t>
            </w:r>
          </w:p>
        </w:tc>
        <w:tc>
          <w:tcPr>
            <w:tcW w:w="1710" w:type="dxa"/>
            <w:tcBorders>
              <w:top w:val="single" w:sz="8" w:space="0" w:color="auto"/>
            </w:tcBorders>
            <w:vAlign w:val="center"/>
          </w:tcPr>
          <w:p w14:paraId="219B96D7" w14:textId="77777777" w:rsidR="00EE5B6C" w:rsidRPr="00154C86" w:rsidRDefault="00EE5B6C" w:rsidP="00EE5B6C">
            <w:pPr>
              <w:jc w:val="center"/>
              <w:cnfStyle w:val="000000000000" w:firstRow="0" w:lastRow="0" w:firstColumn="0" w:lastColumn="0" w:oddVBand="0" w:evenVBand="0" w:oddHBand="0" w:evenHBand="0" w:firstRowFirstColumn="0" w:firstRowLastColumn="0" w:lastRowFirstColumn="0" w:lastRowLastColumn="0"/>
              <w:rPr>
                <w:vertAlign w:val="superscript"/>
              </w:rPr>
            </w:pPr>
            <w:r w:rsidRPr="00154C86">
              <w:t>4.11 ± 0.13</w:t>
            </w:r>
            <w:r w:rsidRPr="00154C86">
              <w:rPr>
                <w:vertAlign w:val="superscript"/>
              </w:rPr>
              <w:t>B</w:t>
            </w:r>
          </w:p>
        </w:tc>
      </w:tr>
      <w:tr w:rsidR="00EE5B6C" w:rsidRPr="00154C86" w14:paraId="718A4393" w14:textId="77777777" w:rsidTr="00EE5B6C">
        <w:trPr>
          <w:trHeight w:val="860"/>
        </w:trPr>
        <w:tc>
          <w:tcPr>
            <w:cnfStyle w:val="001000000000" w:firstRow="0" w:lastRow="0" w:firstColumn="1" w:lastColumn="0" w:oddVBand="0" w:evenVBand="0" w:oddHBand="0" w:evenHBand="0" w:firstRowFirstColumn="0" w:firstRowLastColumn="0" w:lastRowFirstColumn="0" w:lastRowLastColumn="0"/>
            <w:tcW w:w="900" w:type="dxa"/>
            <w:vMerge/>
            <w:vAlign w:val="center"/>
          </w:tcPr>
          <w:p w14:paraId="53DDC107" w14:textId="77777777" w:rsidR="00EE5B6C" w:rsidRPr="00154C86" w:rsidRDefault="00EE5B6C" w:rsidP="00EE5B6C">
            <w:pPr>
              <w:rPr>
                <w:noProof/>
              </w:rPr>
            </w:pPr>
          </w:p>
        </w:tc>
        <w:tc>
          <w:tcPr>
            <w:tcW w:w="1800" w:type="dxa"/>
            <w:vAlign w:val="center"/>
          </w:tcPr>
          <w:p w14:paraId="7D430E8B" w14:textId="77777777" w:rsidR="00EE5B6C" w:rsidRPr="00154C86" w:rsidRDefault="00EE5B6C" w:rsidP="00EE5B6C">
            <w:pPr>
              <w:jc w:val="center"/>
              <w:cnfStyle w:val="000000000000" w:firstRow="0" w:lastRow="0" w:firstColumn="0" w:lastColumn="0" w:oddVBand="0" w:evenVBand="0" w:oddHBand="0" w:evenHBand="0" w:firstRowFirstColumn="0" w:firstRowLastColumn="0" w:lastRowFirstColumn="0" w:lastRowLastColumn="0"/>
              <w:rPr>
                <w:b/>
                <w:bCs/>
                <w:noProof/>
              </w:rPr>
            </w:pPr>
            <w:r w:rsidRPr="00154C86">
              <w:t>Middle Layer</w:t>
            </w:r>
          </w:p>
        </w:tc>
        <w:tc>
          <w:tcPr>
            <w:tcW w:w="2430" w:type="dxa"/>
            <w:vAlign w:val="center"/>
          </w:tcPr>
          <w:p w14:paraId="1091E502" w14:textId="77777777" w:rsidR="00EE5B6C" w:rsidRPr="00154C86" w:rsidRDefault="00EE5B6C" w:rsidP="00EE5B6C">
            <w:pPr>
              <w:jc w:val="center"/>
              <w:cnfStyle w:val="000000000000" w:firstRow="0" w:lastRow="0" w:firstColumn="0" w:lastColumn="0" w:oddVBand="0" w:evenVBand="0" w:oddHBand="0" w:evenHBand="0" w:firstRowFirstColumn="0" w:firstRowLastColumn="0" w:lastRowFirstColumn="0" w:lastRowLastColumn="0"/>
              <w:rPr>
                <w:b/>
                <w:bCs/>
                <w:noProof/>
                <w:vertAlign w:val="superscript"/>
              </w:rPr>
            </w:pPr>
            <w:r w:rsidRPr="00154C86">
              <w:t>2.51 ± 0.04</w:t>
            </w:r>
            <w:r w:rsidRPr="00154C86">
              <w:rPr>
                <w:vertAlign w:val="superscript"/>
              </w:rPr>
              <w:t>a</w:t>
            </w:r>
          </w:p>
        </w:tc>
        <w:tc>
          <w:tcPr>
            <w:tcW w:w="2520" w:type="dxa"/>
            <w:vAlign w:val="center"/>
          </w:tcPr>
          <w:p w14:paraId="480B309A" w14:textId="77777777" w:rsidR="00EE5B6C" w:rsidRPr="00154C86" w:rsidRDefault="00EE5B6C" w:rsidP="00EE5B6C">
            <w:pPr>
              <w:jc w:val="center"/>
              <w:cnfStyle w:val="000000000000" w:firstRow="0" w:lastRow="0" w:firstColumn="0" w:lastColumn="0" w:oddVBand="0" w:evenVBand="0" w:oddHBand="0" w:evenHBand="0" w:firstRowFirstColumn="0" w:firstRowLastColumn="0" w:lastRowFirstColumn="0" w:lastRowLastColumn="0"/>
              <w:rPr>
                <w:vertAlign w:val="superscript"/>
              </w:rPr>
            </w:pPr>
            <w:r w:rsidRPr="00154C86">
              <w:t>2.47 ± 0.08</w:t>
            </w:r>
            <w:r w:rsidRPr="00154C86">
              <w:rPr>
                <w:vertAlign w:val="superscript"/>
              </w:rPr>
              <w:t>a</w:t>
            </w:r>
          </w:p>
        </w:tc>
        <w:tc>
          <w:tcPr>
            <w:tcW w:w="1710" w:type="dxa"/>
            <w:vAlign w:val="center"/>
          </w:tcPr>
          <w:p w14:paraId="70546A98" w14:textId="77777777" w:rsidR="00EE5B6C" w:rsidRPr="00154C86" w:rsidRDefault="00EE5B6C" w:rsidP="00EE5B6C">
            <w:pPr>
              <w:jc w:val="center"/>
              <w:cnfStyle w:val="000000000000" w:firstRow="0" w:lastRow="0" w:firstColumn="0" w:lastColumn="0" w:oddVBand="0" w:evenVBand="0" w:oddHBand="0" w:evenHBand="0" w:firstRowFirstColumn="0" w:firstRowLastColumn="0" w:lastRowFirstColumn="0" w:lastRowLastColumn="0"/>
              <w:rPr>
                <w:vertAlign w:val="superscript"/>
              </w:rPr>
            </w:pPr>
            <w:r w:rsidRPr="00154C86">
              <w:t>2.53 ± 0.05</w:t>
            </w:r>
            <w:r w:rsidRPr="00154C86">
              <w:rPr>
                <w:vertAlign w:val="superscript"/>
              </w:rPr>
              <w:t>a</w:t>
            </w:r>
          </w:p>
        </w:tc>
      </w:tr>
      <w:tr w:rsidR="00EE5B6C" w:rsidRPr="00154C86" w14:paraId="21CC8206" w14:textId="77777777" w:rsidTr="00EE5B6C">
        <w:trPr>
          <w:trHeight w:val="860"/>
        </w:trPr>
        <w:tc>
          <w:tcPr>
            <w:cnfStyle w:val="001000000000" w:firstRow="0" w:lastRow="0" w:firstColumn="1" w:lastColumn="0" w:oddVBand="0" w:evenVBand="0" w:oddHBand="0" w:evenHBand="0" w:firstRowFirstColumn="0" w:firstRowLastColumn="0" w:lastRowFirstColumn="0" w:lastRowLastColumn="0"/>
            <w:tcW w:w="900" w:type="dxa"/>
            <w:vMerge w:val="restart"/>
            <w:vAlign w:val="center"/>
          </w:tcPr>
          <w:p w14:paraId="604F5011" w14:textId="77777777" w:rsidR="00EE5B6C" w:rsidRPr="00154C86" w:rsidRDefault="00EE5B6C" w:rsidP="00EE5B6C">
            <w:pPr>
              <w:rPr>
                <w:b w:val="0"/>
                <w:bCs w:val="0"/>
              </w:rPr>
            </w:pPr>
            <w:r w:rsidRPr="00154C86">
              <w:t>2.48</w:t>
            </w:r>
          </w:p>
        </w:tc>
        <w:tc>
          <w:tcPr>
            <w:tcW w:w="1800" w:type="dxa"/>
            <w:vAlign w:val="center"/>
          </w:tcPr>
          <w:p w14:paraId="5DBF8B25" w14:textId="77777777" w:rsidR="00EE5B6C" w:rsidRPr="00154C86" w:rsidRDefault="00EE5B6C" w:rsidP="00EE5B6C">
            <w:pPr>
              <w:jc w:val="center"/>
              <w:cnfStyle w:val="000000000000" w:firstRow="0" w:lastRow="0" w:firstColumn="0" w:lastColumn="0" w:oddVBand="0" w:evenVBand="0" w:oddHBand="0" w:evenHBand="0" w:firstRowFirstColumn="0" w:firstRowLastColumn="0" w:lastRowFirstColumn="0" w:lastRowLastColumn="0"/>
            </w:pPr>
            <w:r w:rsidRPr="00154C86">
              <w:t>Top Layer</w:t>
            </w:r>
          </w:p>
        </w:tc>
        <w:tc>
          <w:tcPr>
            <w:tcW w:w="2430" w:type="dxa"/>
            <w:vAlign w:val="center"/>
          </w:tcPr>
          <w:p w14:paraId="1849E4A8" w14:textId="77777777" w:rsidR="00EE5B6C" w:rsidRPr="00154C86" w:rsidRDefault="00EE5B6C" w:rsidP="00EE5B6C">
            <w:pPr>
              <w:jc w:val="center"/>
              <w:cnfStyle w:val="000000000000" w:firstRow="0" w:lastRow="0" w:firstColumn="0" w:lastColumn="0" w:oddVBand="0" w:evenVBand="0" w:oddHBand="0" w:evenHBand="0" w:firstRowFirstColumn="0" w:firstRowLastColumn="0" w:lastRowFirstColumn="0" w:lastRowLastColumn="0"/>
            </w:pPr>
            <w:r w:rsidRPr="00154C86">
              <w:t>4.24 ± 0.09</w:t>
            </w:r>
            <w:r w:rsidRPr="00154C86">
              <w:rPr>
                <w:vertAlign w:val="superscript"/>
              </w:rPr>
              <w:t>A</w:t>
            </w:r>
          </w:p>
        </w:tc>
        <w:tc>
          <w:tcPr>
            <w:tcW w:w="2520" w:type="dxa"/>
            <w:vAlign w:val="center"/>
          </w:tcPr>
          <w:p w14:paraId="65D5CF2E" w14:textId="77777777" w:rsidR="00EE5B6C" w:rsidRPr="00154C86" w:rsidRDefault="00EE5B6C" w:rsidP="00EE5B6C">
            <w:pPr>
              <w:jc w:val="center"/>
              <w:cnfStyle w:val="000000000000" w:firstRow="0" w:lastRow="0" w:firstColumn="0" w:lastColumn="0" w:oddVBand="0" w:evenVBand="0" w:oddHBand="0" w:evenHBand="0" w:firstRowFirstColumn="0" w:firstRowLastColumn="0" w:lastRowFirstColumn="0" w:lastRowLastColumn="0"/>
              <w:rPr>
                <w:vertAlign w:val="superscript"/>
              </w:rPr>
            </w:pPr>
            <w:r w:rsidRPr="00154C86">
              <w:t>3.42 ± 0.07</w:t>
            </w:r>
            <w:r w:rsidRPr="00154C86">
              <w:rPr>
                <w:vertAlign w:val="superscript"/>
              </w:rPr>
              <w:t>B</w:t>
            </w:r>
          </w:p>
        </w:tc>
        <w:tc>
          <w:tcPr>
            <w:tcW w:w="1710" w:type="dxa"/>
            <w:vAlign w:val="center"/>
          </w:tcPr>
          <w:p w14:paraId="567A02DB" w14:textId="77777777" w:rsidR="00EE5B6C" w:rsidRPr="00154C86" w:rsidRDefault="00EE5B6C" w:rsidP="00EE5B6C">
            <w:pPr>
              <w:jc w:val="center"/>
              <w:cnfStyle w:val="000000000000" w:firstRow="0" w:lastRow="0" w:firstColumn="0" w:lastColumn="0" w:oddVBand="0" w:evenVBand="0" w:oddHBand="0" w:evenHBand="0" w:firstRowFirstColumn="0" w:firstRowLastColumn="0" w:lastRowFirstColumn="0" w:lastRowLastColumn="0"/>
              <w:rPr>
                <w:vertAlign w:val="superscript"/>
              </w:rPr>
            </w:pPr>
            <w:r w:rsidRPr="00154C86">
              <w:t>2.67 ± 0.30</w:t>
            </w:r>
            <w:r w:rsidRPr="00154C86">
              <w:rPr>
                <w:vertAlign w:val="superscript"/>
              </w:rPr>
              <w:t>C</w:t>
            </w:r>
          </w:p>
        </w:tc>
      </w:tr>
      <w:tr w:rsidR="00EE5B6C" w:rsidRPr="00154C86" w14:paraId="2A236A15" w14:textId="77777777" w:rsidTr="00EE5B6C">
        <w:trPr>
          <w:trHeight w:val="860"/>
        </w:trPr>
        <w:tc>
          <w:tcPr>
            <w:cnfStyle w:val="001000000000" w:firstRow="0" w:lastRow="0" w:firstColumn="1" w:lastColumn="0" w:oddVBand="0" w:evenVBand="0" w:oddHBand="0" w:evenHBand="0" w:firstRowFirstColumn="0" w:firstRowLastColumn="0" w:lastRowFirstColumn="0" w:lastRowLastColumn="0"/>
            <w:tcW w:w="900" w:type="dxa"/>
            <w:vMerge/>
            <w:tcBorders>
              <w:bottom w:val="single" w:sz="18" w:space="0" w:color="auto"/>
            </w:tcBorders>
            <w:vAlign w:val="center"/>
          </w:tcPr>
          <w:p w14:paraId="3DA4DA53" w14:textId="77777777" w:rsidR="00EE5B6C" w:rsidRPr="00154C86" w:rsidRDefault="00EE5B6C" w:rsidP="00EE5B6C"/>
        </w:tc>
        <w:tc>
          <w:tcPr>
            <w:tcW w:w="1800" w:type="dxa"/>
            <w:tcBorders>
              <w:bottom w:val="single" w:sz="18" w:space="0" w:color="auto"/>
            </w:tcBorders>
            <w:vAlign w:val="center"/>
          </w:tcPr>
          <w:p w14:paraId="78587A31" w14:textId="77777777" w:rsidR="00EE5B6C" w:rsidRPr="00154C86" w:rsidRDefault="00EE5B6C" w:rsidP="00EE5B6C">
            <w:pPr>
              <w:jc w:val="center"/>
              <w:cnfStyle w:val="000000000000" w:firstRow="0" w:lastRow="0" w:firstColumn="0" w:lastColumn="0" w:oddVBand="0" w:evenVBand="0" w:oddHBand="0" w:evenHBand="0" w:firstRowFirstColumn="0" w:firstRowLastColumn="0" w:lastRowFirstColumn="0" w:lastRowLastColumn="0"/>
            </w:pPr>
            <w:r w:rsidRPr="00154C86">
              <w:t>Middle Layer</w:t>
            </w:r>
          </w:p>
        </w:tc>
        <w:tc>
          <w:tcPr>
            <w:tcW w:w="2430" w:type="dxa"/>
            <w:tcBorders>
              <w:bottom w:val="single" w:sz="18" w:space="0" w:color="auto"/>
            </w:tcBorders>
            <w:vAlign w:val="center"/>
          </w:tcPr>
          <w:p w14:paraId="7554940C" w14:textId="77777777" w:rsidR="00EE5B6C" w:rsidRPr="00154C86" w:rsidRDefault="00EE5B6C" w:rsidP="00EE5B6C">
            <w:pPr>
              <w:jc w:val="center"/>
              <w:cnfStyle w:val="000000000000" w:firstRow="0" w:lastRow="0" w:firstColumn="0" w:lastColumn="0" w:oddVBand="0" w:evenVBand="0" w:oddHBand="0" w:evenHBand="0" w:firstRowFirstColumn="0" w:firstRowLastColumn="0" w:lastRowFirstColumn="0" w:lastRowLastColumn="0"/>
              <w:rPr>
                <w:vertAlign w:val="superscript"/>
              </w:rPr>
            </w:pPr>
            <w:r w:rsidRPr="00154C86">
              <w:t>1.73 ± 0.17</w:t>
            </w:r>
            <w:r w:rsidRPr="00154C86">
              <w:rPr>
                <w:vertAlign w:val="superscript"/>
              </w:rPr>
              <w:t>a</w:t>
            </w:r>
          </w:p>
        </w:tc>
        <w:tc>
          <w:tcPr>
            <w:tcW w:w="2520" w:type="dxa"/>
            <w:tcBorders>
              <w:bottom w:val="single" w:sz="18" w:space="0" w:color="auto"/>
            </w:tcBorders>
            <w:vAlign w:val="center"/>
          </w:tcPr>
          <w:p w14:paraId="48C07FED" w14:textId="77777777" w:rsidR="00EE5B6C" w:rsidRPr="00154C86" w:rsidRDefault="00EE5B6C" w:rsidP="00EE5B6C">
            <w:pPr>
              <w:jc w:val="center"/>
              <w:cnfStyle w:val="000000000000" w:firstRow="0" w:lastRow="0" w:firstColumn="0" w:lastColumn="0" w:oddVBand="0" w:evenVBand="0" w:oddHBand="0" w:evenHBand="0" w:firstRowFirstColumn="0" w:firstRowLastColumn="0" w:lastRowFirstColumn="0" w:lastRowLastColumn="0"/>
              <w:rPr>
                <w:vertAlign w:val="superscript"/>
              </w:rPr>
            </w:pPr>
            <w:r w:rsidRPr="00154C86">
              <w:t>1.48 ± 0.19</w:t>
            </w:r>
            <w:r w:rsidRPr="00154C86">
              <w:rPr>
                <w:vertAlign w:val="superscript"/>
              </w:rPr>
              <w:t>a</w:t>
            </w:r>
          </w:p>
        </w:tc>
        <w:tc>
          <w:tcPr>
            <w:tcW w:w="1710" w:type="dxa"/>
            <w:tcBorders>
              <w:bottom w:val="single" w:sz="18" w:space="0" w:color="auto"/>
            </w:tcBorders>
            <w:vAlign w:val="center"/>
          </w:tcPr>
          <w:p w14:paraId="1BF892C6" w14:textId="77777777" w:rsidR="00EE5B6C" w:rsidRPr="00154C86" w:rsidRDefault="00EE5B6C" w:rsidP="00EE5B6C">
            <w:pPr>
              <w:jc w:val="center"/>
              <w:cnfStyle w:val="000000000000" w:firstRow="0" w:lastRow="0" w:firstColumn="0" w:lastColumn="0" w:oddVBand="0" w:evenVBand="0" w:oddHBand="0" w:evenHBand="0" w:firstRowFirstColumn="0" w:firstRowLastColumn="0" w:lastRowFirstColumn="0" w:lastRowLastColumn="0"/>
              <w:rPr>
                <w:vertAlign w:val="superscript"/>
              </w:rPr>
            </w:pPr>
            <w:r w:rsidRPr="00154C86">
              <w:t>1.57 ± 0.15</w:t>
            </w:r>
            <w:r w:rsidRPr="00154C86">
              <w:rPr>
                <w:vertAlign w:val="superscript"/>
              </w:rPr>
              <w:t>a</w:t>
            </w:r>
          </w:p>
        </w:tc>
      </w:tr>
    </w:tbl>
    <w:p w14:paraId="151EE157" w14:textId="6CDE5316" w:rsidR="00EE5B6C" w:rsidRPr="00154C86" w:rsidRDefault="00EE5B6C" w:rsidP="00EE5B6C">
      <w:r w:rsidRPr="00154C86">
        <w:t xml:space="preserve">*Different letters </w:t>
      </w:r>
      <w:r w:rsidR="005867AB" w:rsidRPr="00154C86">
        <w:t>in</w:t>
      </w:r>
      <w:r w:rsidRPr="00154C86">
        <w:t xml:space="preserve"> the same row indicate a significant difference (p&lt;0.05).</w:t>
      </w:r>
    </w:p>
    <w:p w14:paraId="234DC6ED" w14:textId="77777777" w:rsidR="00EE5B6C" w:rsidRPr="00154C86" w:rsidRDefault="00EE5B6C">
      <w:pPr>
        <w:spacing w:line="240" w:lineRule="auto"/>
      </w:pPr>
      <w:r w:rsidRPr="00154C86">
        <w:br w:type="page"/>
      </w:r>
    </w:p>
    <w:p w14:paraId="1D85D08C" w14:textId="59B7071F" w:rsidR="00EE5B6C" w:rsidRPr="00154C86" w:rsidRDefault="00170A61" w:rsidP="00170A61">
      <w:pPr>
        <w:pStyle w:val="Caption"/>
      </w:pPr>
      <w:bookmarkStart w:id="41" w:name="_Toc138438807"/>
      <w:bookmarkStart w:id="42" w:name="_Toc138439212"/>
      <w:bookmarkStart w:id="43" w:name="_Toc139279094"/>
      <w:bookmarkStart w:id="44" w:name="_Toc139280116"/>
      <w:r w:rsidRPr="00154C86">
        <w:lastRenderedPageBreak/>
        <w:t xml:space="preserve">Table </w:t>
      </w:r>
      <w:fldSimple w:instr=" STYLEREF 1 \s ">
        <w:r w:rsidRPr="00154C86">
          <w:rPr>
            <w:noProof/>
          </w:rPr>
          <w:t>2</w:t>
        </w:r>
      </w:fldSimple>
      <w:r w:rsidR="002515A4" w:rsidRPr="00154C86">
        <w:t>.</w:t>
      </w:r>
      <w:fldSimple w:instr=" SEQ Table \* ARABIC \s 1 ">
        <w:r w:rsidRPr="00154C86">
          <w:rPr>
            <w:noProof/>
          </w:rPr>
          <w:t>4</w:t>
        </w:r>
      </w:fldSimple>
      <w:r w:rsidRPr="00154C86">
        <w:t xml:space="preserve"> The RMSE value of simulated and experimental spatial temperature profiles using different geometric details at additional microwave port locations using 2.45 GHz*.</w:t>
      </w:r>
      <w:bookmarkEnd w:id="41"/>
      <w:bookmarkEnd w:id="42"/>
      <w:bookmarkEnd w:id="43"/>
      <w:bookmarkEnd w:id="44"/>
    </w:p>
    <w:tbl>
      <w:tblPr>
        <w:tblStyle w:val="GridTable1Light"/>
        <w:tblpPr w:leftFromText="180" w:rightFromText="180" w:vertAnchor="page" w:horzAnchor="margin" w:tblpXSpec="center" w:tblpY="2776"/>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00"/>
        <w:gridCol w:w="1800"/>
        <w:gridCol w:w="2070"/>
        <w:gridCol w:w="2700"/>
        <w:gridCol w:w="1890"/>
      </w:tblGrid>
      <w:tr w:rsidR="00EE5B6C" w:rsidRPr="00154C86" w14:paraId="45439126" w14:textId="77777777" w:rsidTr="007E17B6">
        <w:trPr>
          <w:cnfStyle w:val="100000000000" w:firstRow="1" w:lastRow="0" w:firstColumn="0" w:lastColumn="0" w:oddVBand="0" w:evenVBand="0" w:oddHBand="0" w:evenHBand="0" w:firstRowFirstColumn="0" w:firstRowLastColumn="0" w:lastRowFirstColumn="0" w:lastRowLastColumn="0"/>
          <w:trHeight w:val="776"/>
        </w:trPr>
        <w:tc>
          <w:tcPr>
            <w:cnfStyle w:val="001000000000" w:firstRow="0" w:lastRow="0" w:firstColumn="1" w:lastColumn="0" w:oddVBand="0" w:evenVBand="0" w:oddHBand="0" w:evenHBand="0" w:firstRowFirstColumn="0" w:firstRowLastColumn="0" w:lastRowFirstColumn="0" w:lastRowLastColumn="0"/>
            <w:tcW w:w="2700" w:type="dxa"/>
            <w:gridSpan w:val="2"/>
            <w:tcBorders>
              <w:top w:val="single" w:sz="18" w:space="0" w:color="auto"/>
              <w:bottom w:val="single" w:sz="8" w:space="0" w:color="auto"/>
            </w:tcBorders>
            <w:vAlign w:val="center"/>
          </w:tcPr>
          <w:p w14:paraId="6B0DBAD0" w14:textId="77777777" w:rsidR="00EE5B6C" w:rsidRPr="00154C86" w:rsidRDefault="00EE5B6C" w:rsidP="007E17B6">
            <w:pPr>
              <w:jc w:val="center"/>
              <w:rPr>
                <w:b w:val="0"/>
                <w:bCs w:val="0"/>
              </w:rPr>
            </w:pPr>
            <w:r w:rsidRPr="00154C86">
              <w:t>Port number</w:t>
            </w:r>
          </w:p>
        </w:tc>
        <w:tc>
          <w:tcPr>
            <w:tcW w:w="2070" w:type="dxa"/>
            <w:tcBorders>
              <w:top w:val="single" w:sz="18" w:space="0" w:color="auto"/>
              <w:bottom w:val="single" w:sz="8" w:space="0" w:color="auto"/>
            </w:tcBorders>
            <w:vAlign w:val="center"/>
          </w:tcPr>
          <w:p w14:paraId="08C4A079" w14:textId="77777777" w:rsidR="00EE5B6C" w:rsidRPr="00154C86" w:rsidRDefault="00EE5B6C" w:rsidP="007E17B6">
            <w:pPr>
              <w:jc w:val="center"/>
              <w:cnfStyle w:val="100000000000" w:firstRow="1" w:lastRow="0" w:firstColumn="0" w:lastColumn="0" w:oddVBand="0" w:evenVBand="0" w:oddHBand="0" w:evenHBand="0" w:firstRowFirstColumn="0" w:firstRowLastColumn="0" w:lastRowFirstColumn="0" w:lastRowLastColumn="0"/>
            </w:pPr>
            <w:r w:rsidRPr="00154C86">
              <w:t>Simple box geometry, °C</w:t>
            </w:r>
          </w:p>
        </w:tc>
        <w:tc>
          <w:tcPr>
            <w:tcW w:w="2700" w:type="dxa"/>
            <w:tcBorders>
              <w:top w:val="single" w:sz="18" w:space="0" w:color="auto"/>
              <w:bottom w:val="single" w:sz="8" w:space="0" w:color="auto"/>
            </w:tcBorders>
            <w:vAlign w:val="center"/>
          </w:tcPr>
          <w:p w14:paraId="7A4CEC70" w14:textId="77777777" w:rsidR="00EE5B6C" w:rsidRPr="00154C86" w:rsidRDefault="00EE5B6C" w:rsidP="007E17B6">
            <w:pPr>
              <w:jc w:val="center"/>
              <w:cnfStyle w:val="100000000000" w:firstRow="1" w:lastRow="0" w:firstColumn="0" w:lastColumn="0" w:oddVBand="0" w:evenVBand="0" w:oddHBand="0" w:evenHBand="0" w:firstRowFirstColumn="0" w:firstRowLastColumn="0" w:lastRowFirstColumn="0" w:lastRowLastColumn="0"/>
            </w:pPr>
            <w:r w:rsidRPr="00154C86">
              <w:t>Manually measured geometry, °C</w:t>
            </w:r>
          </w:p>
        </w:tc>
        <w:tc>
          <w:tcPr>
            <w:tcW w:w="1890" w:type="dxa"/>
            <w:tcBorders>
              <w:top w:val="single" w:sz="18" w:space="0" w:color="auto"/>
              <w:bottom w:val="single" w:sz="8" w:space="0" w:color="auto"/>
            </w:tcBorders>
            <w:vAlign w:val="center"/>
          </w:tcPr>
          <w:p w14:paraId="74178483" w14:textId="77777777" w:rsidR="00EE5B6C" w:rsidRPr="00154C86" w:rsidRDefault="00EE5B6C" w:rsidP="007E17B6">
            <w:pPr>
              <w:jc w:val="center"/>
              <w:cnfStyle w:val="100000000000" w:firstRow="1" w:lastRow="0" w:firstColumn="0" w:lastColumn="0" w:oddVBand="0" w:evenVBand="0" w:oddHBand="0" w:evenHBand="0" w:firstRowFirstColumn="0" w:firstRowLastColumn="0" w:lastRowFirstColumn="0" w:lastRowLastColumn="0"/>
            </w:pPr>
            <w:r w:rsidRPr="00154C86">
              <w:t>3-D scanned geometry, °C</w:t>
            </w:r>
          </w:p>
        </w:tc>
      </w:tr>
      <w:tr w:rsidR="00EE5B6C" w:rsidRPr="00154C86" w14:paraId="68F85279" w14:textId="77777777" w:rsidTr="007E17B6">
        <w:trPr>
          <w:trHeight w:val="776"/>
        </w:trPr>
        <w:tc>
          <w:tcPr>
            <w:cnfStyle w:val="001000000000" w:firstRow="0" w:lastRow="0" w:firstColumn="1" w:lastColumn="0" w:oddVBand="0" w:evenVBand="0" w:oddHBand="0" w:evenHBand="0" w:firstRowFirstColumn="0" w:firstRowLastColumn="0" w:lastRowFirstColumn="0" w:lastRowLastColumn="0"/>
            <w:tcW w:w="900" w:type="dxa"/>
            <w:vMerge w:val="restart"/>
            <w:tcBorders>
              <w:top w:val="single" w:sz="8" w:space="0" w:color="auto"/>
            </w:tcBorders>
            <w:vAlign w:val="center"/>
          </w:tcPr>
          <w:p w14:paraId="4C242683" w14:textId="77777777" w:rsidR="00EE5B6C" w:rsidRPr="00154C86" w:rsidRDefault="00EE5B6C" w:rsidP="007E17B6">
            <w:pPr>
              <w:jc w:val="center"/>
              <w:rPr>
                <w:b w:val="0"/>
                <w:bCs w:val="0"/>
              </w:rPr>
            </w:pPr>
            <w:r w:rsidRPr="00154C86">
              <w:t>3</w:t>
            </w:r>
          </w:p>
        </w:tc>
        <w:tc>
          <w:tcPr>
            <w:tcW w:w="1800" w:type="dxa"/>
            <w:tcBorders>
              <w:top w:val="single" w:sz="8" w:space="0" w:color="auto"/>
            </w:tcBorders>
            <w:vAlign w:val="center"/>
          </w:tcPr>
          <w:p w14:paraId="21E642EA" w14:textId="77777777" w:rsidR="00EE5B6C" w:rsidRPr="00154C86" w:rsidRDefault="00EE5B6C" w:rsidP="007E17B6">
            <w:pPr>
              <w:jc w:val="center"/>
              <w:cnfStyle w:val="000000000000" w:firstRow="0" w:lastRow="0" w:firstColumn="0" w:lastColumn="0" w:oddVBand="0" w:evenVBand="0" w:oddHBand="0" w:evenHBand="0" w:firstRowFirstColumn="0" w:firstRowLastColumn="0" w:lastRowFirstColumn="0" w:lastRowLastColumn="0"/>
              <w:rPr>
                <w:vertAlign w:val="superscript"/>
              </w:rPr>
            </w:pPr>
            <w:r w:rsidRPr="00154C86">
              <w:t>Top Layer</w:t>
            </w:r>
          </w:p>
        </w:tc>
        <w:tc>
          <w:tcPr>
            <w:tcW w:w="2070" w:type="dxa"/>
            <w:tcBorders>
              <w:top w:val="single" w:sz="8" w:space="0" w:color="auto"/>
            </w:tcBorders>
            <w:vAlign w:val="center"/>
          </w:tcPr>
          <w:p w14:paraId="19A1BDE3" w14:textId="77777777" w:rsidR="00EE5B6C" w:rsidRPr="00154C86" w:rsidRDefault="00EE5B6C" w:rsidP="007E17B6">
            <w:pPr>
              <w:jc w:val="center"/>
              <w:cnfStyle w:val="000000000000" w:firstRow="0" w:lastRow="0" w:firstColumn="0" w:lastColumn="0" w:oddVBand="0" w:evenVBand="0" w:oddHBand="0" w:evenHBand="0" w:firstRowFirstColumn="0" w:firstRowLastColumn="0" w:lastRowFirstColumn="0" w:lastRowLastColumn="0"/>
              <w:rPr>
                <w:vertAlign w:val="superscript"/>
              </w:rPr>
            </w:pPr>
            <w:r w:rsidRPr="00154C86">
              <w:t>3.73 ± 0.08</w:t>
            </w:r>
            <w:r w:rsidRPr="00154C86">
              <w:rPr>
                <w:vertAlign w:val="superscript"/>
              </w:rPr>
              <w:t>A</w:t>
            </w:r>
          </w:p>
        </w:tc>
        <w:tc>
          <w:tcPr>
            <w:tcW w:w="2700" w:type="dxa"/>
            <w:tcBorders>
              <w:top w:val="single" w:sz="8" w:space="0" w:color="auto"/>
            </w:tcBorders>
            <w:vAlign w:val="center"/>
          </w:tcPr>
          <w:p w14:paraId="6CFE6DC0" w14:textId="77777777" w:rsidR="00EE5B6C" w:rsidRPr="00154C86" w:rsidRDefault="00EE5B6C" w:rsidP="007E17B6">
            <w:pPr>
              <w:jc w:val="center"/>
              <w:cnfStyle w:val="000000000000" w:firstRow="0" w:lastRow="0" w:firstColumn="0" w:lastColumn="0" w:oddVBand="0" w:evenVBand="0" w:oddHBand="0" w:evenHBand="0" w:firstRowFirstColumn="0" w:firstRowLastColumn="0" w:lastRowFirstColumn="0" w:lastRowLastColumn="0"/>
              <w:rPr>
                <w:vertAlign w:val="superscript"/>
              </w:rPr>
            </w:pPr>
            <w:r w:rsidRPr="00154C86">
              <w:t>3.20 ± 0.15</w:t>
            </w:r>
            <w:r w:rsidRPr="00154C86">
              <w:rPr>
                <w:vertAlign w:val="superscript"/>
              </w:rPr>
              <w:t>B</w:t>
            </w:r>
          </w:p>
        </w:tc>
        <w:tc>
          <w:tcPr>
            <w:tcW w:w="1890" w:type="dxa"/>
            <w:tcBorders>
              <w:top w:val="single" w:sz="8" w:space="0" w:color="auto"/>
            </w:tcBorders>
            <w:vAlign w:val="center"/>
          </w:tcPr>
          <w:p w14:paraId="77C5591B" w14:textId="77777777" w:rsidR="00EE5B6C" w:rsidRPr="00154C86" w:rsidRDefault="00EE5B6C" w:rsidP="007E17B6">
            <w:pPr>
              <w:jc w:val="center"/>
              <w:cnfStyle w:val="000000000000" w:firstRow="0" w:lastRow="0" w:firstColumn="0" w:lastColumn="0" w:oddVBand="0" w:evenVBand="0" w:oddHBand="0" w:evenHBand="0" w:firstRowFirstColumn="0" w:firstRowLastColumn="0" w:lastRowFirstColumn="0" w:lastRowLastColumn="0"/>
              <w:rPr>
                <w:vertAlign w:val="superscript"/>
              </w:rPr>
            </w:pPr>
            <w:r w:rsidRPr="00154C86">
              <w:t>2.90 ± 0.12</w:t>
            </w:r>
            <w:r w:rsidRPr="00154C86">
              <w:rPr>
                <w:vertAlign w:val="superscript"/>
              </w:rPr>
              <w:t>C</w:t>
            </w:r>
          </w:p>
        </w:tc>
      </w:tr>
      <w:tr w:rsidR="00EE5B6C" w:rsidRPr="00154C86" w14:paraId="766BE03D" w14:textId="77777777" w:rsidTr="007E17B6">
        <w:trPr>
          <w:trHeight w:val="776"/>
        </w:trPr>
        <w:tc>
          <w:tcPr>
            <w:cnfStyle w:val="001000000000" w:firstRow="0" w:lastRow="0" w:firstColumn="1" w:lastColumn="0" w:oddVBand="0" w:evenVBand="0" w:oddHBand="0" w:evenHBand="0" w:firstRowFirstColumn="0" w:firstRowLastColumn="0" w:lastRowFirstColumn="0" w:lastRowLastColumn="0"/>
            <w:tcW w:w="900" w:type="dxa"/>
            <w:vMerge/>
            <w:vAlign w:val="center"/>
          </w:tcPr>
          <w:p w14:paraId="1980DAEE" w14:textId="77777777" w:rsidR="00EE5B6C" w:rsidRPr="00154C86" w:rsidRDefault="00EE5B6C" w:rsidP="007E17B6">
            <w:pPr>
              <w:jc w:val="center"/>
            </w:pPr>
          </w:p>
        </w:tc>
        <w:tc>
          <w:tcPr>
            <w:tcW w:w="1800" w:type="dxa"/>
            <w:vAlign w:val="center"/>
          </w:tcPr>
          <w:p w14:paraId="7F5B904F" w14:textId="77777777" w:rsidR="00EE5B6C" w:rsidRPr="00154C86" w:rsidRDefault="00EE5B6C" w:rsidP="007E17B6">
            <w:pPr>
              <w:jc w:val="center"/>
              <w:cnfStyle w:val="000000000000" w:firstRow="0" w:lastRow="0" w:firstColumn="0" w:lastColumn="0" w:oddVBand="0" w:evenVBand="0" w:oddHBand="0" w:evenHBand="0" w:firstRowFirstColumn="0" w:firstRowLastColumn="0" w:lastRowFirstColumn="0" w:lastRowLastColumn="0"/>
            </w:pPr>
            <w:r w:rsidRPr="00154C86">
              <w:t>Middle Layer</w:t>
            </w:r>
          </w:p>
        </w:tc>
        <w:tc>
          <w:tcPr>
            <w:tcW w:w="2070" w:type="dxa"/>
            <w:vAlign w:val="center"/>
          </w:tcPr>
          <w:p w14:paraId="76BC1B36" w14:textId="77777777" w:rsidR="00EE5B6C" w:rsidRPr="00154C86" w:rsidRDefault="00EE5B6C" w:rsidP="007E17B6">
            <w:pPr>
              <w:jc w:val="center"/>
              <w:cnfStyle w:val="000000000000" w:firstRow="0" w:lastRow="0" w:firstColumn="0" w:lastColumn="0" w:oddVBand="0" w:evenVBand="0" w:oddHBand="0" w:evenHBand="0" w:firstRowFirstColumn="0" w:firstRowLastColumn="0" w:lastRowFirstColumn="0" w:lastRowLastColumn="0"/>
              <w:rPr>
                <w:vertAlign w:val="superscript"/>
              </w:rPr>
            </w:pPr>
            <w:r w:rsidRPr="00154C86">
              <w:t>2.52 ± 0.17</w:t>
            </w:r>
            <w:r w:rsidRPr="00154C86">
              <w:rPr>
                <w:vertAlign w:val="superscript"/>
              </w:rPr>
              <w:t>a</w:t>
            </w:r>
          </w:p>
        </w:tc>
        <w:tc>
          <w:tcPr>
            <w:tcW w:w="2700" w:type="dxa"/>
            <w:vAlign w:val="center"/>
          </w:tcPr>
          <w:p w14:paraId="296CD1D7" w14:textId="77777777" w:rsidR="00EE5B6C" w:rsidRPr="00154C86" w:rsidRDefault="00EE5B6C" w:rsidP="007E17B6">
            <w:pPr>
              <w:jc w:val="center"/>
              <w:cnfStyle w:val="000000000000" w:firstRow="0" w:lastRow="0" w:firstColumn="0" w:lastColumn="0" w:oddVBand="0" w:evenVBand="0" w:oddHBand="0" w:evenHBand="0" w:firstRowFirstColumn="0" w:firstRowLastColumn="0" w:lastRowFirstColumn="0" w:lastRowLastColumn="0"/>
              <w:rPr>
                <w:vertAlign w:val="superscript"/>
              </w:rPr>
            </w:pPr>
            <w:r w:rsidRPr="00154C86">
              <w:t>2.60 ± 0.20</w:t>
            </w:r>
            <w:r w:rsidRPr="00154C86">
              <w:rPr>
                <w:vertAlign w:val="superscript"/>
              </w:rPr>
              <w:t>a</w:t>
            </w:r>
          </w:p>
        </w:tc>
        <w:tc>
          <w:tcPr>
            <w:tcW w:w="1890" w:type="dxa"/>
            <w:vAlign w:val="center"/>
          </w:tcPr>
          <w:p w14:paraId="4EBAFC3F" w14:textId="77777777" w:rsidR="00EE5B6C" w:rsidRPr="00154C86" w:rsidRDefault="00EE5B6C" w:rsidP="007E17B6">
            <w:pPr>
              <w:jc w:val="center"/>
              <w:cnfStyle w:val="000000000000" w:firstRow="0" w:lastRow="0" w:firstColumn="0" w:lastColumn="0" w:oddVBand="0" w:evenVBand="0" w:oddHBand="0" w:evenHBand="0" w:firstRowFirstColumn="0" w:firstRowLastColumn="0" w:lastRowFirstColumn="0" w:lastRowLastColumn="0"/>
              <w:rPr>
                <w:vertAlign w:val="superscript"/>
              </w:rPr>
            </w:pPr>
            <w:r w:rsidRPr="00154C86">
              <w:t>2.15 ± 0.23</w:t>
            </w:r>
            <w:r w:rsidRPr="00154C86">
              <w:rPr>
                <w:vertAlign w:val="superscript"/>
              </w:rPr>
              <w:t>a</w:t>
            </w:r>
          </w:p>
        </w:tc>
      </w:tr>
      <w:tr w:rsidR="00EE5B6C" w:rsidRPr="00154C86" w14:paraId="37604B65" w14:textId="77777777" w:rsidTr="007E17B6">
        <w:trPr>
          <w:trHeight w:val="776"/>
        </w:trPr>
        <w:tc>
          <w:tcPr>
            <w:cnfStyle w:val="001000000000" w:firstRow="0" w:lastRow="0" w:firstColumn="1" w:lastColumn="0" w:oddVBand="0" w:evenVBand="0" w:oddHBand="0" w:evenHBand="0" w:firstRowFirstColumn="0" w:firstRowLastColumn="0" w:lastRowFirstColumn="0" w:lastRowLastColumn="0"/>
            <w:tcW w:w="900" w:type="dxa"/>
            <w:vMerge w:val="restart"/>
            <w:vAlign w:val="center"/>
          </w:tcPr>
          <w:p w14:paraId="23867ED2" w14:textId="77777777" w:rsidR="00EE5B6C" w:rsidRPr="00154C86" w:rsidRDefault="00EE5B6C" w:rsidP="007E17B6">
            <w:pPr>
              <w:jc w:val="center"/>
              <w:rPr>
                <w:b w:val="0"/>
                <w:bCs w:val="0"/>
              </w:rPr>
            </w:pPr>
            <w:r w:rsidRPr="00154C86">
              <w:rPr>
                <w:b w:val="0"/>
                <w:bCs w:val="0"/>
              </w:rPr>
              <w:t>4</w:t>
            </w:r>
          </w:p>
        </w:tc>
        <w:tc>
          <w:tcPr>
            <w:tcW w:w="1800" w:type="dxa"/>
            <w:vAlign w:val="center"/>
          </w:tcPr>
          <w:p w14:paraId="79BBFF19" w14:textId="77777777" w:rsidR="00EE5B6C" w:rsidRPr="00154C86" w:rsidRDefault="00EE5B6C" w:rsidP="007E17B6">
            <w:pPr>
              <w:jc w:val="center"/>
              <w:cnfStyle w:val="000000000000" w:firstRow="0" w:lastRow="0" w:firstColumn="0" w:lastColumn="0" w:oddVBand="0" w:evenVBand="0" w:oddHBand="0" w:evenHBand="0" w:firstRowFirstColumn="0" w:firstRowLastColumn="0" w:lastRowFirstColumn="0" w:lastRowLastColumn="0"/>
            </w:pPr>
            <w:r w:rsidRPr="00154C86">
              <w:t>Top Layer</w:t>
            </w:r>
          </w:p>
        </w:tc>
        <w:tc>
          <w:tcPr>
            <w:tcW w:w="2070" w:type="dxa"/>
            <w:vAlign w:val="center"/>
          </w:tcPr>
          <w:p w14:paraId="3C3666DB" w14:textId="77777777" w:rsidR="00EE5B6C" w:rsidRPr="00154C86" w:rsidRDefault="00EE5B6C" w:rsidP="007E17B6">
            <w:pPr>
              <w:jc w:val="center"/>
              <w:cnfStyle w:val="000000000000" w:firstRow="0" w:lastRow="0" w:firstColumn="0" w:lastColumn="0" w:oddVBand="0" w:evenVBand="0" w:oddHBand="0" w:evenHBand="0" w:firstRowFirstColumn="0" w:firstRowLastColumn="0" w:lastRowFirstColumn="0" w:lastRowLastColumn="0"/>
              <w:rPr>
                <w:vertAlign w:val="superscript"/>
              </w:rPr>
            </w:pPr>
            <w:r w:rsidRPr="00154C86">
              <w:t>6.33 ± 0.05</w:t>
            </w:r>
            <w:r w:rsidRPr="00154C86">
              <w:rPr>
                <w:vertAlign w:val="superscript"/>
              </w:rPr>
              <w:t>A</w:t>
            </w:r>
          </w:p>
        </w:tc>
        <w:tc>
          <w:tcPr>
            <w:tcW w:w="2700" w:type="dxa"/>
            <w:vAlign w:val="center"/>
          </w:tcPr>
          <w:p w14:paraId="0E14B44E" w14:textId="77777777" w:rsidR="00EE5B6C" w:rsidRPr="00154C86" w:rsidRDefault="00EE5B6C" w:rsidP="007E17B6">
            <w:pPr>
              <w:jc w:val="center"/>
              <w:cnfStyle w:val="000000000000" w:firstRow="0" w:lastRow="0" w:firstColumn="0" w:lastColumn="0" w:oddVBand="0" w:evenVBand="0" w:oddHBand="0" w:evenHBand="0" w:firstRowFirstColumn="0" w:firstRowLastColumn="0" w:lastRowFirstColumn="0" w:lastRowLastColumn="0"/>
              <w:rPr>
                <w:vertAlign w:val="superscript"/>
              </w:rPr>
            </w:pPr>
            <w:r w:rsidRPr="00154C86">
              <w:t>3.36 ± 0.10</w:t>
            </w:r>
            <w:r w:rsidRPr="00154C86">
              <w:rPr>
                <w:vertAlign w:val="superscript"/>
              </w:rPr>
              <w:t>B</w:t>
            </w:r>
          </w:p>
        </w:tc>
        <w:tc>
          <w:tcPr>
            <w:tcW w:w="1890" w:type="dxa"/>
            <w:vAlign w:val="center"/>
          </w:tcPr>
          <w:p w14:paraId="4B55D885" w14:textId="77777777" w:rsidR="00EE5B6C" w:rsidRPr="00154C86" w:rsidRDefault="00EE5B6C" w:rsidP="007E17B6">
            <w:pPr>
              <w:jc w:val="center"/>
              <w:cnfStyle w:val="000000000000" w:firstRow="0" w:lastRow="0" w:firstColumn="0" w:lastColumn="0" w:oddVBand="0" w:evenVBand="0" w:oddHBand="0" w:evenHBand="0" w:firstRowFirstColumn="0" w:firstRowLastColumn="0" w:lastRowFirstColumn="0" w:lastRowLastColumn="0"/>
              <w:rPr>
                <w:vertAlign w:val="superscript"/>
              </w:rPr>
            </w:pPr>
            <w:r w:rsidRPr="00154C86">
              <w:t>2.76 ± 0.06</w:t>
            </w:r>
            <w:r w:rsidRPr="00154C86">
              <w:rPr>
                <w:vertAlign w:val="superscript"/>
              </w:rPr>
              <w:t>C</w:t>
            </w:r>
          </w:p>
        </w:tc>
      </w:tr>
      <w:tr w:rsidR="00EE5B6C" w:rsidRPr="00154C86" w14:paraId="1B4A6353" w14:textId="77777777" w:rsidTr="007E17B6">
        <w:trPr>
          <w:trHeight w:val="218"/>
        </w:trPr>
        <w:tc>
          <w:tcPr>
            <w:cnfStyle w:val="001000000000" w:firstRow="0" w:lastRow="0" w:firstColumn="1" w:lastColumn="0" w:oddVBand="0" w:evenVBand="0" w:oddHBand="0" w:evenHBand="0" w:firstRowFirstColumn="0" w:firstRowLastColumn="0" w:lastRowFirstColumn="0" w:lastRowLastColumn="0"/>
            <w:tcW w:w="900" w:type="dxa"/>
            <w:vMerge/>
            <w:tcBorders>
              <w:bottom w:val="single" w:sz="18" w:space="0" w:color="auto"/>
            </w:tcBorders>
            <w:vAlign w:val="center"/>
          </w:tcPr>
          <w:p w14:paraId="04393CCF" w14:textId="77777777" w:rsidR="00EE5B6C" w:rsidRPr="00154C86" w:rsidRDefault="00EE5B6C" w:rsidP="007E17B6">
            <w:pPr>
              <w:jc w:val="center"/>
              <w:rPr>
                <w:b w:val="0"/>
                <w:bCs w:val="0"/>
                <w:noProof/>
              </w:rPr>
            </w:pPr>
          </w:p>
        </w:tc>
        <w:tc>
          <w:tcPr>
            <w:tcW w:w="1800" w:type="dxa"/>
            <w:tcBorders>
              <w:bottom w:val="single" w:sz="18" w:space="0" w:color="auto"/>
            </w:tcBorders>
            <w:vAlign w:val="center"/>
          </w:tcPr>
          <w:p w14:paraId="22DE7FE2" w14:textId="77777777" w:rsidR="00EE5B6C" w:rsidRPr="00154C86" w:rsidRDefault="00EE5B6C" w:rsidP="007E17B6">
            <w:pPr>
              <w:jc w:val="center"/>
              <w:cnfStyle w:val="000000000000" w:firstRow="0" w:lastRow="0" w:firstColumn="0" w:lastColumn="0" w:oddVBand="0" w:evenVBand="0" w:oddHBand="0" w:evenHBand="0" w:firstRowFirstColumn="0" w:firstRowLastColumn="0" w:lastRowFirstColumn="0" w:lastRowLastColumn="0"/>
            </w:pPr>
            <w:r w:rsidRPr="00154C86">
              <w:t>Middle Layer</w:t>
            </w:r>
          </w:p>
        </w:tc>
        <w:tc>
          <w:tcPr>
            <w:tcW w:w="2070" w:type="dxa"/>
            <w:tcBorders>
              <w:bottom w:val="single" w:sz="18" w:space="0" w:color="auto"/>
            </w:tcBorders>
            <w:vAlign w:val="center"/>
          </w:tcPr>
          <w:p w14:paraId="4CDCBACC" w14:textId="77777777" w:rsidR="00EE5B6C" w:rsidRPr="00154C86" w:rsidRDefault="00EE5B6C" w:rsidP="007E17B6">
            <w:pPr>
              <w:jc w:val="center"/>
              <w:cnfStyle w:val="000000000000" w:firstRow="0" w:lastRow="0" w:firstColumn="0" w:lastColumn="0" w:oddVBand="0" w:evenVBand="0" w:oddHBand="0" w:evenHBand="0" w:firstRowFirstColumn="0" w:firstRowLastColumn="0" w:lastRowFirstColumn="0" w:lastRowLastColumn="0"/>
              <w:rPr>
                <w:vertAlign w:val="superscript"/>
              </w:rPr>
            </w:pPr>
            <w:r w:rsidRPr="00154C86">
              <w:t>3.00 ± 0.25</w:t>
            </w:r>
            <w:r w:rsidRPr="00154C86">
              <w:rPr>
                <w:vertAlign w:val="superscript"/>
              </w:rPr>
              <w:t>a</w:t>
            </w:r>
          </w:p>
        </w:tc>
        <w:tc>
          <w:tcPr>
            <w:tcW w:w="2700" w:type="dxa"/>
            <w:tcBorders>
              <w:bottom w:val="single" w:sz="18" w:space="0" w:color="auto"/>
            </w:tcBorders>
            <w:vAlign w:val="center"/>
          </w:tcPr>
          <w:p w14:paraId="4AF6F8B4" w14:textId="77777777" w:rsidR="00EE5B6C" w:rsidRPr="00154C86" w:rsidRDefault="00EE5B6C" w:rsidP="007E17B6">
            <w:pPr>
              <w:jc w:val="center"/>
              <w:cnfStyle w:val="000000000000" w:firstRow="0" w:lastRow="0" w:firstColumn="0" w:lastColumn="0" w:oddVBand="0" w:evenVBand="0" w:oddHBand="0" w:evenHBand="0" w:firstRowFirstColumn="0" w:firstRowLastColumn="0" w:lastRowFirstColumn="0" w:lastRowLastColumn="0"/>
              <w:rPr>
                <w:vertAlign w:val="superscript"/>
              </w:rPr>
            </w:pPr>
            <w:r w:rsidRPr="00154C86">
              <w:t>2.84 ± 0.25</w:t>
            </w:r>
            <w:r w:rsidRPr="00154C86">
              <w:rPr>
                <w:vertAlign w:val="superscript"/>
              </w:rPr>
              <w:t>a</w:t>
            </w:r>
          </w:p>
        </w:tc>
        <w:tc>
          <w:tcPr>
            <w:tcW w:w="1890" w:type="dxa"/>
            <w:tcBorders>
              <w:bottom w:val="single" w:sz="18" w:space="0" w:color="auto"/>
            </w:tcBorders>
            <w:vAlign w:val="center"/>
          </w:tcPr>
          <w:p w14:paraId="7FAFEE00" w14:textId="77777777" w:rsidR="00EE5B6C" w:rsidRPr="00154C86" w:rsidRDefault="00EE5B6C" w:rsidP="007E17B6">
            <w:pPr>
              <w:jc w:val="center"/>
              <w:cnfStyle w:val="000000000000" w:firstRow="0" w:lastRow="0" w:firstColumn="0" w:lastColumn="0" w:oddVBand="0" w:evenVBand="0" w:oddHBand="0" w:evenHBand="0" w:firstRowFirstColumn="0" w:firstRowLastColumn="0" w:lastRowFirstColumn="0" w:lastRowLastColumn="0"/>
              <w:rPr>
                <w:vertAlign w:val="superscript"/>
              </w:rPr>
            </w:pPr>
            <w:r w:rsidRPr="00154C86">
              <w:t>2.11 ± 0.27</w:t>
            </w:r>
            <w:r w:rsidRPr="00154C86">
              <w:rPr>
                <w:vertAlign w:val="superscript"/>
              </w:rPr>
              <w:t>b</w:t>
            </w:r>
          </w:p>
        </w:tc>
      </w:tr>
    </w:tbl>
    <w:p w14:paraId="6394CD2C" w14:textId="77777777" w:rsidR="00EE5B6C" w:rsidRPr="00154C86" w:rsidRDefault="00EE5B6C" w:rsidP="00EE5B6C"/>
    <w:p w14:paraId="4AECA5C6" w14:textId="21DF54AF" w:rsidR="002D3357" w:rsidRPr="00154C86" w:rsidRDefault="00EE5B6C" w:rsidP="00EE5B6C">
      <w:r w:rsidRPr="00154C86">
        <w:t xml:space="preserve">*Different letters </w:t>
      </w:r>
      <w:r w:rsidR="005867AB" w:rsidRPr="00154C86">
        <w:t>in</w:t>
      </w:r>
      <w:r w:rsidRPr="00154C86">
        <w:t xml:space="preserve"> the same row indicate a significant difference (p&lt;0.05)</w:t>
      </w:r>
    </w:p>
    <w:p w14:paraId="6F9CE25B" w14:textId="77777777" w:rsidR="00401B0E" w:rsidRPr="00154C86" w:rsidRDefault="00401B0E" w:rsidP="00EE5B6C"/>
    <w:p w14:paraId="47CEDD5D" w14:textId="61E804F6" w:rsidR="00401B0E" w:rsidRPr="00154C86" w:rsidRDefault="00401B0E" w:rsidP="00401B0E">
      <w:pPr>
        <w:spacing w:line="240" w:lineRule="auto"/>
      </w:pPr>
      <w:r w:rsidRPr="00154C86">
        <w:br w:type="page"/>
      </w:r>
      <w:r w:rsidR="00EB43F2" w:rsidRPr="00154C86">
        <w:rPr>
          <w:b/>
          <w:bCs/>
          <w:noProof/>
          <w:lang w:eastAsia="zh-CN"/>
        </w:rPr>
        <w:lastRenderedPageBreak/>
        <w:drawing>
          <wp:inline distT="0" distB="0" distL="0" distR="0" wp14:anchorId="201501DE" wp14:editId="60F55918">
            <wp:extent cx="4754880" cy="4956048"/>
            <wp:effectExtent l="0" t="0" r="0" b="0"/>
            <wp:docPr id="972977731" name="Picture 1" descr="A picture containing text, screenshot, indoor, electronic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72977731" name="Picture 1" descr="A picture containing text, screenshot, indoor, electronics&#10;&#10;Description automatically generated"/>
                    <pic:cNvPicPr/>
                  </pic:nvPicPr>
                  <pic:blipFill>
                    <a:blip r:embed="rId18"/>
                    <a:stretch>
                      <a:fillRect/>
                    </a:stretch>
                  </pic:blipFill>
                  <pic:spPr>
                    <a:xfrm>
                      <a:off x="0" y="0"/>
                      <a:ext cx="4763980" cy="4965533"/>
                    </a:xfrm>
                    <a:prstGeom prst="rect">
                      <a:avLst/>
                    </a:prstGeom>
                  </pic:spPr>
                </pic:pic>
              </a:graphicData>
            </a:graphic>
          </wp:inline>
        </w:drawing>
      </w:r>
    </w:p>
    <w:p w14:paraId="692DEE1C" w14:textId="77777777" w:rsidR="00EB43F2" w:rsidRPr="00154C86" w:rsidRDefault="00EB43F2" w:rsidP="00401B0E">
      <w:pPr>
        <w:spacing w:line="240" w:lineRule="auto"/>
      </w:pPr>
    </w:p>
    <w:p w14:paraId="08DAB29C" w14:textId="77777777" w:rsidR="00EB43F2" w:rsidRPr="00154C86" w:rsidRDefault="00EB43F2" w:rsidP="00401B0E">
      <w:pPr>
        <w:spacing w:line="240" w:lineRule="auto"/>
      </w:pPr>
    </w:p>
    <w:p w14:paraId="19A8B6DE" w14:textId="46655FE7" w:rsidR="008827B5" w:rsidRPr="00154C86" w:rsidRDefault="00936D7B" w:rsidP="00936D7B">
      <w:pPr>
        <w:pStyle w:val="Caption"/>
      </w:pPr>
      <w:bookmarkStart w:id="45" w:name="_Toc138439135"/>
      <w:bookmarkStart w:id="46" w:name="_Toc138441196"/>
      <w:bookmarkStart w:id="47" w:name="_Toc138441441"/>
      <w:bookmarkStart w:id="48" w:name="_Toc141880793"/>
      <w:r w:rsidRPr="00154C86">
        <w:t xml:space="preserve">Figure </w:t>
      </w:r>
      <w:fldSimple w:instr=" STYLEREF 1 \s ">
        <w:r w:rsidR="009C5262" w:rsidRPr="00154C86">
          <w:rPr>
            <w:noProof/>
          </w:rPr>
          <w:t>2</w:t>
        </w:r>
      </w:fldSimple>
      <w:r w:rsidR="009C5262" w:rsidRPr="00154C86">
        <w:t>.</w:t>
      </w:r>
      <w:fldSimple w:instr=" SEQ Figure \* ARABIC \s 1 ">
        <w:r w:rsidR="009C5262" w:rsidRPr="00154C86">
          <w:rPr>
            <w:noProof/>
          </w:rPr>
          <w:t>1</w:t>
        </w:r>
      </w:fldSimple>
      <w:r w:rsidRPr="00154C86">
        <w:t xml:space="preserve"> (A) A multiple-port solid-state microwave system and (B) </w:t>
      </w:r>
      <w:r w:rsidR="005867AB" w:rsidRPr="00154C86">
        <w:t xml:space="preserve">the </w:t>
      </w:r>
      <w:r w:rsidRPr="00154C86">
        <w:t>location of four ports inside the oven cavity.</w:t>
      </w:r>
      <w:bookmarkEnd w:id="45"/>
      <w:bookmarkEnd w:id="46"/>
      <w:bookmarkEnd w:id="47"/>
      <w:bookmarkEnd w:id="48"/>
      <w:r w:rsidR="008827B5" w:rsidRPr="00154C86">
        <w:br w:type="page"/>
      </w:r>
    </w:p>
    <w:p w14:paraId="734CFB41" w14:textId="77777777" w:rsidR="008827B5" w:rsidRPr="00154C86" w:rsidRDefault="008827B5" w:rsidP="008827B5">
      <w:pPr>
        <w:spacing w:line="240" w:lineRule="auto"/>
      </w:pPr>
    </w:p>
    <w:p w14:paraId="73C9E4D8" w14:textId="77777777" w:rsidR="00EB43F2" w:rsidRPr="00154C86" w:rsidRDefault="008827B5" w:rsidP="008827B5">
      <w:pPr>
        <w:spacing w:line="240" w:lineRule="auto"/>
        <w:rPr>
          <w:b/>
          <w:color w:val="000000" w:themeColor="text1"/>
        </w:rPr>
      </w:pPr>
      <w:r w:rsidRPr="00154C86">
        <w:rPr>
          <w:b/>
          <w:bCs/>
          <w:noProof/>
          <w:lang w:eastAsia="zh-CN"/>
        </w:rPr>
        <w:drawing>
          <wp:inline distT="0" distB="0" distL="0" distR="0" wp14:anchorId="46543A15" wp14:editId="6EE5462C">
            <wp:extent cx="6510399" cy="2583543"/>
            <wp:effectExtent l="0" t="0" r="0" b="0"/>
            <wp:docPr id="171277570" name="Picture 1" descr="A picture containing diagram, technical drawing, screenshot, desig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277570" name="Picture 1" descr="A picture containing diagram, technical drawing, screenshot, design&#10;&#10;Description automatically generated"/>
                    <pic:cNvPicPr/>
                  </pic:nvPicPr>
                  <pic:blipFill>
                    <a:blip r:embed="rId19"/>
                    <a:stretch>
                      <a:fillRect/>
                    </a:stretch>
                  </pic:blipFill>
                  <pic:spPr>
                    <a:xfrm>
                      <a:off x="0" y="0"/>
                      <a:ext cx="6532326" cy="2592244"/>
                    </a:xfrm>
                    <a:prstGeom prst="rect">
                      <a:avLst/>
                    </a:prstGeom>
                  </pic:spPr>
                </pic:pic>
              </a:graphicData>
            </a:graphic>
          </wp:inline>
        </w:drawing>
      </w:r>
    </w:p>
    <w:p w14:paraId="08170E4E" w14:textId="77777777" w:rsidR="008827B5" w:rsidRPr="00154C86" w:rsidRDefault="008827B5" w:rsidP="008827B5">
      <w:pPr>
        <w:spacing w:line="240" w:lineRule="auto"/>
        <w:rPr>
          <w:b/>
          <w:color w:val="000000" w:themeColor="text1"/>
        </w:rPr>
      </w:pPr>
    </w:p>
    <w:p w14:paraId="62525BEF" w14:textId="77777777" w:rsidR="008827B5" w:rsidRPr="00154C86" w:rsidRDefault="008827B5" w:rsidP="008827B5">
      <w:pPr>
        <w:spacing w:line="240" w:lineRule="auto"/>
        <w:rPr>
          <w:b/>
          <w:color w:val="000000" w:themeColor="text1"/>
        </w:rPr>
      </w:pPr>
    </w:p>
    <w:p w14:paraId="39D26251" w14:textId="683B4C2D" w:rsidR="008827B5" w:rsidRPr="00154C86" w:rsidRDefault="00936D7B" w:rsidP="00936D7B">
      <w:pPr>
        <w:pStyle w:val="Caption"/>
      </w:pPr>
      <w:bookmarkStart w:id="49" w:name="_Toc138439136"/>
      <w:bookmarkStart w:id="50" w:name="_Toc138441197"/>
      <w:bookmarkStart w:id="51" w:name="_Toc138441442"/>
      <w:bookmarkStart w:id="52" w:name="_Toc141880794"/>
      <w:r w:rsidRPr="00154C86">
        <w:t xml:space="preserve">Figure </w:t>
      </w:r>
      <w:fldSimple w:instr=" STYLEREF 1 \s ">
        <w:r w:rsidR="009C5262" w:rsidRPr="00154C86">
          <w:rPr>
            <w:noProof/>
          </w:rPr>
          <w:t>2</w:t>
        </w:r>
      </w:fldSimple>
      <w:r w:rsidR="009C5262" w:rsidRPr="00154C86">
        <w:t>.</w:t>
      </w:r>
      <w:fldSimple w:instr=" SEQ Figure \* ARABIC \s 1 ">
        <w:r w:rsidR="009C5262" w:rsidRPr="00154C86">
          <w:rPr>
            <w:noProof/>
          </w:rPr>
          <w:t>2</w:t>
        </w:r>
      </w:fldSimple>
      <w:r w:rsidRPr="00154C86">
        <w:t xml:space="preserve"> Three microwave oven geometries with different cavity details: (A) simple box, (B) manually measured, and (C) 3-D scanned.</w:t>
      </w:r>
      <w:bookmarkEnd w:id="49"/>
      <w:bookmarkEnd w:id="50"/>
      <w:bookmarkEnd w:id="51"/>
      <w:bookmarkEnd w:id="52"/>
      <w:r w:rsidR="008827B5" w:rsidRPr="00154C86">
        <w:br w:type="page"/>
      </w:r>
    </w:p>
    <w:p w14:paraId="0BD1113F" w14:textId="77777777" w:rsidR="008827B5" w:rsidRPr="00154C86" w:rsidRDefault="00254160" w:rsidP="008827B5">
      <w:pPr>
        <w:spacing w:line="240" w:lineRule="auto"/>
      </w:pPr>
      <w:r w:rsidRPr="00154C86">
        <w:rPr>
          <w:b/>
          <w:bCs/>
          <w:noProof/>
        </w:rPr>
        <w:lastRenderedPageBreak/>
        <w:drawing>
          <wp:inline distT="0" distB="0" distL="0" distR="0" wp14:anchorId="6AE155E2" wp14:editId="5563D7D7">
            <wp:extent cx="5943600" cy="3428772"/>
            <wp:effectExtent l="0" t="0" r="0" b="635"/>
            <wp:docPr id="29289588" name="Picture 1" descr="A picture containing box, screenshot, furniture, indoo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289588" name="Picture 1" descr="A picture containing box, screenshot, furniture, indoor&#10;&#10;Description automatically generated"/>
                    <pic:cNvPicPr/>
                  </pic:nvPicPr>
                  <pic:blipFill>
                    <a:blip r:embed="rId20"/>
                    <a:stretch>
                      <a:fillRect/>
                    </a:stretch>
                  </pic:blipFill>
                  <pic:spPr>
                    <a:xfrm>
                      <a:off x="0" y="0"/>
                      <a:ext cx="5943600" cy="3428772"/>
                    </a:xfrm>
                    <a:prstGeom prst="rect">
                      <a:avLst/>
                    </a:prstGeom>
                  </pic:spPr>
                </pic:pic>
              </a:graphicData>
            </a:graphic>
          </wp:inline>
        </w:drawing>
      </w:r>
    </w:p>
    <w:p w14:paraId="0ACC92FD" w14:textId="77777777" w:rsidR="00254160" w:rsidRPr="00154C86" w:rsidRDefault="00254160" w:rsidP="008827B5">
      <w:pPr>
        <w:spacing w:line="240" w:lineRule="auto"/>
      </w:pPr>
    </w:p>
    <w:p w14:paraId="6EC56330" w14:textId="77777777" w:rsidR="00254160" w:rsidRPr="00154C86" w:rsidRDefault="00254160" w:rsidP="008827B5">
      <w:pPr>
        <w:spacing w:line="240" w:lineRule="auto"/>
      </w:pPr>
    </w:p>
    <w:p w14:paraId="3F89D647" w14:textId="06A17A80" w:rsidR="00254160" w:rsidRPr="00154C86" w:rsidRDefault="00936D7B" w:rsidP="00936D7B">
      <w:pPr>
        <w:pStyle w:val="Caption"/>
      </w:pPr>
      <w:bookmarkStart w:id="53" w:name="_Toc138439137"/>
      <w:bookmarkStart w:id="54" w:name="_Toc138441198"/>
      <w:bookmarkStart w:id="55" w:name="_Toc138441443"/>
      <w:bookmarkStart w:id="56" w:name="_Toc141880795"/>
      <w:r w:rsidRPr="00154C86">
        <w:t xml:space="preserve">Figure </w:t>
      </w:r>
      <w:fldSimple w:instr=" STYLEREF 1 \s ">
        <w:r w:rsidR="009C5262" w:rsidRPr="00154C86">
          <w:rPr>
            <w:noProof/>
          </w:rPr>
          <w:t>2</w:t>
        </w:r>
      </w:fldSimple>
      <w:r w:rsidR="009C5262" w:rsidRPr="00154C86">
        <w:t>.</w:t>
      </w:r>
      <w:fldSimple w:instr=" SEQ Figure \* ARABIC \s 1 ">
        <w:r w:rsidR="009C5262" w:rsidRPr="00154C86">
          <w:rPr>
            <w:noProof/>
          </w:rPr>
          <w:t>3</w:t>
        </w:r>
      </w:fldSimple>
      <w:r w:rsidRPr="00154C86">
        <w:t xml:space="preserve"> 3-D scanning process of (A) scanning, (B) meshing, and (C) generating solid geometry to capture the detailed geometry of the cavity.</w:t>
      </w:r>
      <w:bookmarkEnd w:id="53"/>
      <w:bookmarkEnd w:id="54"/>
      <w:bookmarkEnd w:id="55"/>
      <w:bookmarkEnd w:id="56"/>
      <w:r w:rsidR="00254160" w:rsidRPr="00154C86">
        <w:br w:type="page"/>
      </w:r>
    </w:p>
    <w:p w14:paraId="7F8DDF0D" w14:textId="36965359" w:rsidR="00254160" w:rsidRPr="00154C86" w:rsidRDefault="00254160" w:rsidP="00254160">
      <w:r w:rsidRPr="00154C86">
        <w:rPr>
          <w:b/>
          <w:bCs/>
          <w:noProof/>
        </w:rPr>
        <w:lastRenderedPageBreak/>
        <w:drawing>
          <wp:inline distT="0" distB="0" distL="0" distR="0" wp14:anchorId="400845A3" wp14:editId="69FE5592">
            <wp:extent cx="5943600" cy="1716592"/>
            <wp:effectExtent l="0" t="0" r="0" b="0"/>
            <wp:docPr id="297909545" name="Picture 1" descr="A picture containing screenshot, loudspeak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7909545" name="Picture 1" descr="A picture containing screenshot, loudspeaker&#10;&#10;Description automatically generated"/>
                    <pic:cNvPicPr/>
                  </pic:nvPicPr>
                  <pic:blipFill>
                    <a:blip r:embed="rId21"/>
                    <a:stretch>
                      <a:fillRect/>
                    </a:stretch>
                  </pic:blipFill>
                  <pic:spPr>
                    <a:xfrm>
                      <a:off x="0" y="0"/>
                      <a:ext cx="5943600" cy="1716592"/>
                    </a:xfrm>
                    <a:prstGeom prst="rect">
                      <a:avLst/>
                    </a:prstGeom>
                  </pic:spPr>
                </pic:pic>
              </a:graphicData>
            </a:graphic>
          </wp:inline>
        </w:drawing>
      </w:r>
    </w:p>
    <w:p w14:paraId="0A6ECF29" w14:textId="77777777" w:rsidR="00254160" w:rsidRPr="00154C86" w:rsidRDefault="00254160" w:rsidP="00254160"/>
    <w:p w14:paraId="2EB87C07" w14:textId="67E743E8" w:rsidR="00254160" w:rsidRPr="00154C86" w:rsidRDefault="00936D7B" w:rsidP="00936D7B">
      <w:pPr>
        <w:pStyle w:val="Caption"/>
      </w:pPr>
      <w:bookmarkStart w:id="57" w:name="_Toc138439138"/>
      <w:bookmarkStart w:id="58" w:name="_Toc138441199"/>
      <w:bookmarkStart w:id="59" w:name="_Toc138441444"/>
      <w:bookmarkStart w:id="60" w:name="_Toc141880796"/>
      <w:r w:rsidRPr="00154C86">
        <w:t xml:space="preserve">Figure </w:t>
      </w:r>
      <w:fldSimple w:instr=" STYLEREF 1 \s ">
        <w:r w:rsidR="009C5262" w:rsidRPr="00154C86">
          <w:rPr>
            <w:noProof/>
          </w:rPr>
          <w:t>2</w:t>
        </w:r>
      </w:fldSimple>
      <w:r w:rsidR="009C5262" w:rsidRPr="00154C86">
        <w:t>.</w:t>
      </w:r>
      <w:fldSimple w:instr=" SEQ Figure \* ARABIC \s 1 ">
        <w:r w:rsidR="009C5262" w:rsidRPr="00154C86">
          <w:rPr>
            <w:noProof/>
          </w:rPr>
          <w:t>4</w:t>
        </w:r>
      </w:fldSimple>
      <w:r w:rsidRPr="00154C86">
        <w:t xml:space="preserve"> 3-D scanning process of (A) scanning, (B) meshing, and (C) generating solid geometry to capture the detailed geometry of the turntable.</w:t>
      </w:r>
      <w:bookmarkEnd w:id="57"/>
      <w:bookmarkEnd w:id="58"/>
      <w:bookmarkEnd w:id="59"/>
      <w:bookmarkEnd w:id="60"/>
      <w:r w:rsidR="00254160" w:rsidRPr="00154C86">
        <w:br w:type="page"/>
      </w:r>
    </w:p>
    <w:p w14:paraId="651BF1FF" w14:textId="623C6A53" w:rsidR="00254160" w:rsidRPr="00154C86" w:rsidRDefault="000956A3" w:rsidP="00254160">
      <w:r w:rsidRPr="00154C86">
        <w:lastRenderedPageBreak/>
        <w:drawing>
          <wp:inline distT="0" distB="0" distL="0" distR="0" wp14:anchorId="42C7CAA5" wp14:editId="5FF5E66C">
            <wp:extent cx="5943600" cy="7313930"/>
            <wp:effectExtent l="0" t="0" r="0" b="0"/>
            <wp:docPr id="3740407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404071" name=""/>
                    <pic:cNvPicPr/>
                  </pic:nvPicPr>
                  <pic:blipFill>
                    <a:blip r:embed="rId22"/>
                    <a:stretch>
                      <a:fillRect/>
                    </a:stretch>
                  </pic:blipFill>
                  <pic:spPr>
                    <a:xfrm>
                      <a:off x="0" y="0"/>
                      <a:ext cx="5943600" cy="7313930"/>
                    </a:xfrm>
                    <a:prstGeom prst="rect">
                      <a:avLst/>
                    </a:prstGeom>
                  </pic:spPr>
                </pic:pic>
              </a:graphicData>
            </a:graphic>
          </wp:inline>
        </w:drawing>
      </w:r>
    </w:p>
    <w:p w14:paraId="3A4E87E6" w14:textId="59B81E2F" w:rsidR="00254160" w:rsidRPr="00154C86" w:rsidRDefault="00936D7B" w:rsidP="000956A3">
      <w:pPr>
        <w:pStyle w:val="Caption"/>
      </w:pPr>
      <w:bookmarkStart w:id="61" w:name="_Toc138439139"/>
      <w:bookmarkStart w:id="62" w:name="_Toc138441200"/>
      <w:bookmarkStart w:id="63" w:name="_Toc138441445"/>
      <w:bookmarkStart w:id="64" w:name="_Toc141880797"/>
      <w:r w:rsidRPr="00154C86">
        <w:t xml:space="preserve">Figure </w:t>
      </w:r>
      <w:fldSimple w:instr=" STYLEREF 1 \s ">
        <w:r w:rsidR="009C5262" w:rsidRPr="00154C86">
          <w:rPr>
            <w:noProof/>
          </w:rPr>
          <w:t>2</w:t>
        </w:r>
      </w:fldSimple>
      <w:r w:rsidR="009C5262" w:rsidRPr="00154C86">
        <w:t>.</w:t>
      </w:r>
      <w:fldSimple w:instr=" SEQ Figure \* ARABIC \s 1 ">
        <w:r w:rsidR="009C5262" w:rsidRPr="00154C86">
          <w:rPr>
            <w:noProof/>
          </w:rPr>
          <w:t>5</w:t>
        </w:r>
      </w:fldSimple>
      <w:r w:rsidRPr="00154C86">
        <w:t xml:space="preserve"> Modeling geometries and their corresponding mesh with three types of details: simple box (A &amp; D), manually measured (B &amp; E), and 3-D scanned (C &amp; F) for turntable (A,</w:t>
      </w:r>
      <w:r w:rsidR="005867AB" w:rsidRPr="00154C86">
        <w:t xml:space="preserve"> </w:t>
      </w:r>
      <w:r w:rsidRPr="00154C86">
        <w:t>B, &amp; C) and oven (D,</w:t>
      </w:r>
      <w:r w:rsidR="005867AB" w:rsidRPr="00154C86">
        <w:t xml:space="preserve"> </w:t>
      </w:r>
      <w:r w:rsidRPr="00154C86">
        <w:t>E, &amp; F)</w:t>
      </w:r>
      <w:bookmarkEnd w:id="61"/>
      <w:bookmarkEnd w:id="62"/>
      <w:bookmarkEnd w:id="63"/>
      <w:r w:rsidR="000956A3" w:rsidRPr="00154C86">
        <w:t xml:space="preserve"> and the mesh quality of the three different geometries (G, H, &amp; I)</w:t>
      </w:r>
      <w:bookmarkEnd w:id="64"/>
      <w:r w:rsidR="007229C2" w:rsidRPr="00154C86">
        <w:br w:type="page"/>
      </w:r>
    </w:p>
    <w:p w14:paraId="269E28B1" w14:textId="662A4C55" w:rsidR="000956A3" w:rsidRPr="00154C86" w:rsidRDefault="000956A3" w:rsidP="000956A3">
      <w:r w:rsidRPr="00154C86">
        <w:lastRenderedPageBreak/>
        <w:drawing>
          <wp:inline distT="0" distB="0" distL="0" distR="0" wp14:anchorId="7FBF5675" wp14:editId="7A74E6C9">
            <wp:extent cx="6798022" cy="3088888"/>
            <wp:effectExtent l="0" t="0" r="0" b="0"/>
            <wp:docPr id="1353196365"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53196365" name="Picture 1" descr="A screenshot of a computer&#10;&#10;Description automatically generated"/>
                    <pic:cNvPicPr/>
                  </pic:nvPicPr>
                  <pic:blipFill>
                    <a:blip r:embed="rId23"/>
                    <a:stretch>
                      <a:fillRect/>
                    </a:stretch>
                  </pic:blipFill>
                  <pic:spPr>
                    <a:xfrm>
                      <a:off x="0" y="0"/>
                      <a:ext cx="6852338" cy="3113568"/>
                    </a:xfrm>
                    <a:prstGeom prst="rect">
                      <a:avLst/>
                    </a:prstGeom>
                  </pic:spPr>
                </pic:pic>
              </a:graphicData>
            </a:graphic>
          </wp:inline>
        </w:drawing>
      </w:r>
    </w:p>
    <w:p w14:paraId="147EF3B0" w14:textId="719D1F2A" w:rsidR="00CA52C7" w:rsidRPr="00154C86" w:rsidRDefault="00936D7B" w:rsidP="00936D7B">
      <w:pPr>
        <w:pStyle w:val="Caption"/>
      </w:pPr>
      <w:bookmarkStart w:id="65" w:name="_Toc138439140"/>
      <w:bookmarkStart w:id="66" w:name="_Toc138441201"/>
      <w:bookmarkStart w:id="67" w:name="_Toc138441446"/>
      <w:bookmarkStart w:id="68" w:name="_Toc141880798"/>
      <w:r w:rsidRPr="00154C86">
        <w:t xml:space="preserve">Figure </w:t>
      </w:r>
      <w:fldSimple w:instr=" STYLEREF 1 \s ">
        <w:r w:rsidR="009C5262" w:rsidRPr="00154C86">
          <w:rPr>
            <w:noProof/>
          </w:rPr>
          <w:t>2</w:t>
        </w:r>
      </w:fldSimple>
      <w:r w:rsidR="009C5262" w:rsidRPr="00154C86">
        <w:t>.</w:t>
      </w:r>
      <w:fldSimple w:instr=" SEQ Figure \* ARABIC \s 1 ">
        <w:r w:rsidR="009C5262" w:rsidRPr="00154C86">
          <w:rPr>
            <w:noProof/>
          </w:rPr>
          <w:t>6</w:t>
        </w:r>
      </w:fldSimple>
      <w:r w:rsidRPr="00154C86">
        <w:t xml:space="preserve"> Schematic diagram showing the quantitative approach to validating spatial temperature profiles.</w:t>
      </w:r>
      <w:bookmarkEnd w:id="65"/>
      <w:bookmarkEnd w:id="66"/>
      <w:bookmarkEnd w:id="67"/>
      <w:bookmarkEnd w:id="68"/>
    </w:p>
    <w:p w14:paraId="6862A3F5" w14:textId="65575E15" w:rsidR="00CA52C7" w:rsidRPr="00154C86" w:rsidRDefault="00CA52C7">
      <w:pPr>
        <w:spacing w:line="240" w:lineRule="auto"/>
      </w:pPr>
      <w:r w:rsidRPr="00154C86">
        <w:br w:type="page"/>
      </w:r>
    </w:p>
    <w:p w14:paraId="2C016756" w14:textId="77777777" w:rsidR="00CA52C7" w:rsidRPr="00154C86" w:rsidRDefault="00CA52C7" w:rsidP="00CA52C7">
      <w:pPr>
        <w:spacing w:line="240" w:lineRule="auto"/>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1422"/>
        <w:gridCol w:w="2254"/>
        <w:gridCol w:w="2280"/>
        <w:gridCol w:w="2256"/>
        <w:gridCol w:w="1148"/>
      </w:tblGrid>
      <w:tr w:rsidR="007D4D62" w:rsidRPr="00154C86" w14:paraId="719B1C36" w14:textId="77777777" w:rsidTr="007D4D62">
        <w:tc>
          <w:tcPr>
            <w:tcW w:w="760" w:type="pct"/>
            <w:vAlign w:val="center"/>
          </w:tcPr>
          <w:p w14:paraId="36BC4714" w14:textId="77777777" w:rsidR="007D4D62" w:rsidRPr="00154C86" w:rsidRDefault="007D4D62" w:rsidP="007D4D62">
            <w:pPr>
              <w:jc w:val="center"/>
            </w:pPr>
          </w:p>
        </w:tc>
        <w:tc>
          <w:tcPr>
            <w:tcW w:w="3627" w:type="pct"/>
            <w:gridSpan w:val="3"/>
            <w:vAlign w:val="center"/>
          </w:tcPr>
          <w:p w14:paraId="6FFF8AB4" w14:textId="77777777" w:rsidR="007D4D62" w:rsidRPr="00154C86" w:rsidRDefault="007D4D62" w:rsidP="007D4D62">
            <w:pPr>
              <w:jc w:val="center"/>
            </w:pPr>
            <w:r w:rsidRPr="00154C86">
              <w:t>Temperature profiles</w:t>
            </w:r>
          </w:p>
        </w:tc>
        <w:tc>
          <w:tcPr>
            <w:tcW w:w="614" w:type="pct"/>
            <w:vAlign w:val="center"/>
          </w:tcPr>
          <w:p w14:paraId="3978FD53" w14:textId="300911CF" w:rsidR="007D4D62" w:rsidRPr="00154C86" w:rsidRDefault="007D4D62" w:rsidP="007D4D62">
            <w:pPr>
              <w:jc w:val="center"/>
            </w:pPr>
            <w:r w:rsidRPr="00154C86">
              <w:t>Color</w:t>
            </w:r>
            <w:r w:rsidR="0049335B">
              <w:t xml:space="preserve"> l</w:t>
            </w:r>
            <w:r w:rsidRPr="00154C86">
              <w:t>egend</w:t>
            </w:r>
          </w:p>
        </w:tc>
      </w:tr>
      <w:tr w:rsidR="007D4D62" w:rsidRPr="00154C86" w14:paraId="1ABB3419" w14:textId="77777777" w:rsidTr="007D4D62">
        <w:tc>
          <w:tcPr>
            <w:tcW w:w="760" w:type="pct"/>
            <w:vMerge w:val="restart"/>
            <w:vAlign w:val="center"/>
          </w:tcPr>
          <w:p w14:paraId="66963342" w14:textId="77777777" w:rsidR="007D4D62" w:rsidRPr="00154C86" w:rsidRDefault="007D4D62" w:rsidP="007D4D62">
            <w:pPr>
              <w:jc w:val="center"/>
            </w:pPr>
            <w:r w:rsidRPr="00154C86">
              <w:t>Top layer Experimental</w:t>
            </w:r>
          </w:p>
        </w:tc>
        <w:tc>
          <w:tcPr>
            <w:tcW w:w="1204" w:type="pct"/>
            <w:vAlign w:val="center"/>
          </w:tcPr>
          <w:p w14:paraId="2B395D8B" w14:textId="77777777" w:rsidR="007D4D62" w:rsidRPr="00154C86" w:rsidRDefault="007D4D62" w:rsidP="007D4D62">
            <w:pPr>
              <w:jc w:val="center"/>
            </w:pPr>
            <w:r w:rsidRPr="00154C86">
              <w:t>Replication 1</w:t>
            </w:r>
          </w:p>
        </w:tc>
        <w:tc>
          <w:tcPr>
            <w:tcW w:w="1218" w:type="pct"/>
            <w:vAlign w:val="center"/>
          </w:tcPr>
          <w:p w14:paraId="52C66CEB" w14:textId="77777777" w:rsidR="007D4D62" w:rsidRPr="00154C86" w:rsidRDefault="007D4D62" w:rsidP="007D4D62">
            <w:pPr>
              <w:jc w:val="center"/>
            </w:pPr>
            <w:r w:rsidRPr="00154C86">
              <w:t>Replication 2</w:t>
            </w:r>
          </w:p>
        </w:tc>
        <w:tc>
          <w:tcPr>
            <w:tcW w:w="1204" w:type="pct"/>
            <w:vAlign w:val="center"/>
          </w:tcPr>
          <w:p w14:paraId="214D61E4" w14:textId="77777777" w:rsidR="007D4D62" w:rsidRPr="00154C86" w:rsidRDefault="007D4D62" w:rsidP="007D4D62">
            <w:pPr>
              <w:jc w:val="center"/>
            </w:pPr>
            <w:r w:rsidRPr="00154C86">
              <w:t>Replication 3</w:t>
            </w:r>
          </w:p>
        </w:tc>
        <w:tc>
          <w:tcPr>
            <w:tcW w:w="614" w:type="pct"/>
            <w:vMerge w:val="restart"/>
            <w:vAlign w:val="center"/>
          </w:tcPr>
          <w:p w14:paraId="30B13E99" w14:textId="77777777" w:rsidR="007D4D62" w:rsidRPr="00154C86" w:rsidRDefault="007D4D62" w:rsidP="007D4D62">
            <w:pPr>
              <w:jc w:val="center"/>
            </w:pPr>
            <w:r w:rsidRPr="00154C86">
              <w:rPr>
                <w:noProof/>
              </w:rPr>
              <w:drawing>
                <wp:inline distT="0" distB="0" distL="0" distR="0" wp14:anchorId="453D952F" wp14:editId="66910217">
                  <wp:extent cx="541655" cy="3630295"/>
                  <wp:effectExtent l="0" t="0" r="4445" b="1905"/>
                  <wp:docPr id="312006787" name="Picture 312006787" descr="A green and yellow rectangular objec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1068907" name="Picture 48" descr="A green and yellow rectangular object&#10;&#10;Description automatically generated"/>
                          <pic:cNvPicPr/>
                        </pic:nvPicPr>
                        <pic:blipFill>
                          <a:blip r:embed="rId24" cstate="print">
                            <a:extLst>
                              <a:ext uri="{28A0092B-C50C-407E-A947-70E740481C1C}">
                                <a14:useLocalDpi xmlns:a14="http://schemas.microsoft.com/office/drawing/2010/main" val="0"/>
                              </a:ext>
                            </a:extLst>
                          </a:blip>
                          <a:stretch>
                            <a:fillRect/>
                          </a:stretch>
                        </pic:blipFill>
                        <pic:spPr>
                          <a:xfrm>
                            <a:off x="0" y="0"/>
                            <a:ext cx="541655" cy="3630295"/>
                          </a:xfrm>
                          <a:prstGeom prst="rect">
                            <a:avLst/>
                          </a:prstGeom>
                        </pic:spPr>
                      </pic:pic>
                    </a:graphicData>
                  </a:graphic>
                </wp:inline>
              </w:drawing>
            </w:r>
          </w:p>
        </w:tc>
      </w:tr>
      <w:tr w:rsidR="007D4D62" w:rsidRPr="00154C86" w14:paraId="3EBBA396" w14:textId="77777777" w:rsidTr="007D4D62">
        <w:tc>
          <w:tcPr>
            <w:tcW w:w="760" w:type="pct"/>
            <w:vMerge/>
            <w:vAlign w:val="center"/>
          </w:tcPr>
          <w:p w14:paraId="1ACA659F" w14:textId="77777777" w:rsidR="007D4D62" w:rsidRPr="00154C86" w:rsidRDefault="007D4D62" w:rsidP="007D4D62">
            <w:pPr>
              <w:jc w:val="center"/>
            </w:pPr>
          </w:p>
        </w:tc>
        <w:tc>
          <w:tcPr>
            <w:tcW w:w="1204" w:type="pct"/>
            <w:vAlign w:val="center"/>
          </w:tcPr>
          <w:p w14:paraId="61A943A0" w14:textId="77777777" w:rsidR="007D4D62" w:rsidRPr="00154C86" w:rsidRDefault="007D4D62" w:rsidP="007D4D62">
            <w:pPr>
              <w:jc w:val="center"/>
            </w:pPr>
            <w:r w:rsidRPr="00154C86">
              <w:rPr>
                <w:noProof/>
              </w:rPr>
              <w:drawing>
                <wp:inline distT="0" distB="0" distL="0" distR="0" wp14:anchorId="640A1A46" wp14:editId="729EDB2C">
                  <wp:extent cx="1282426" cy="914400"/>
                  <wp:effectExtent l="0" t="0" r="635" b="0"/>
                  <wp:docPr id="355210603" name="Picture 49" descr="A rainbow colored background with a squar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5210603" name="Picture 49" descr="A rainbow colored background with a square&#10;&#10;Description automatically generated"/>
                          <pic:cNvPicPr/>
                        </pic:nvPicPr>
                        <pic:blipFill>
                          <a:blip r:embed="rId25" cstate="print">
                            <a:extLst>
                              <a:ext uri="{28A0092B-C50C-407E-A947-70E740481C1C}">
                                <a14:useLocalDpi xmlns:a14="http://schemas.microsoft.com/office/drawing/2010/main" val="0"/>
                              </a:ext>
                            </a:extLst>
                          </a:blip>
                          <a:stretch>
                            <a:fillRect/>
                          </a:stretch>
                        </pic:blipFill>
                        <pic:spPr>
                          <a:xfrm>
                            <a:off x="0" y="0"/>
                            <a:ext cx="1282426" cy="914400"/>
                          </a:xfrm>
                          <a:prstGeom prst="rect">
                            <a:avLst/>
                          </a:prstGeom>
                        </pic:spPr>
                      </pic:pic>
                    </a:graphicData>
                  </a:graphic>
                </wp:inline>
              </w:drawing>
            </w:r>
          </w:p>
        </w:tc>
        <w:tc>
          <w:tcPr>
            <w:tcW w:w="1218" w:type="pct"/>
            <w:vAlign w:val="center"/>
          </w:tcPr>
          <w:p w14:paraId="35943A2D" w14:textId="77777777" w:rsidR="007D4D62" w:rsidRPr="00154C86" w:rsidRDefault="007D4D62" w:rsidP="007D4D62">
            <w:pPr>
              <w:jc w:val="center"/>
            </w:pPr>
            <w:r w:rsidRPr="00154C86">
              <w:rPr>
                <w:noProof/>
              </w:rPr>
              <w:drawing>
                <wp:inline distT="0" distB="0" distL="0" distR="0" wp14:anchorId="534B2ED4" wp14:editId="065060FF">
                  <wp:extent cx="1350248" cy="914400"/>
                  <wp:effectExtent l="0" t="0" r="0" b="0"/>
                  <wp:docPr id="400816658" name="Picture 50" descr="A close up of a rainb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0816658" name="Picture 50" descr="A close up of a rainbow&#10;&#10;Description automatically generated"/>
                          <pic:cNvPicPr/>
                        </pic:nvPicPr>
                        <pic:blipFill>
                          <a:blip r:embed="rId26" cstate="print">
                            <a:extLst>
                              <a:ext uri="{28A0092B-C50C-407E-A947-70E740481C1C}">
                                <a14:useLocalDpi xmlns:a14="http://schemas.microsoft.com/office/drawing/2010/main" val="0"/>
                              </a:ext>
                            </a:extLst>
                          </a:blip>
                          <a:stretch>
                            <a:fillRect/>
                          </a:stretch>
                        </pic:blipFill>
                        <pic:spPr>
                          <a:xfrm>
                            <a:off x="0" y="0"/>
                            <a:ext cx="1350248" cy="914400"/>
                          </a:xfrm>
                          <a:prstGeom prst="rect">
                            <a:avLst/>
                          </a:prstGeom>
                        </pic:spPr>
                      </pic:pic>
                    </a:graphicData>
                  </a:graphic>
                </wp:inline>
              </w:drawing>
            </w:r>
          </w:p>
        </w:tc>
        <w:tc>
          <w:tcPr>
            <w:tcW w:w="1204" w:type="pct"/>
            <w:vAlign w:val="center"/>
          </w:tcPr>
          <w:p w14:paraId="12889D27" w14:textId="77777777" w:rsidR="007D4D62" w:rsidRPr="00154C86" w:rsidRDefault="007D4D62" w:rsidP="007D4D62">
            <w:pPr>
              <w:jc w:val="center"/>
            </w:pPr>
            <w:r w:rsidRPr="00154C86">
              <w:rPr>
                <w:noProof/>
              </w:rPr>
              <w:drawing>
                <wp:inline distT="0" distB="0" distL="0" distR="0" wp14:anchorId="54A5D247" wp14:editId="7880DE1B">
                  <wp:extent cx="1323879" cy="914400"/>
                  <wp:effectExtent l="0" t="0" r="0" b="0"/>
                  <wp:docPr id="129935539" name="Picture 51" descr="A close-up of a rainbow&#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935539" name="Picture 51" descr="A close-up of a rainbow&#10;&#10;Description automatically generated"/>
                          <pic:cNvPicPr/>
                        </pic:nvPicPr>
                        <pic:blipFill>
                          <a:blip r:embed="rId27" cstate="print">
                            <a:extLst>
                              <a:ext uri="{28A0092B-C50C-407E-A947-70E740481C1C}">
                                <a14:useLocalDpi xmlns:a14="http://schemas.microsoft.com/office/drawing/2010/main" val="0"/>
                              </a:ext>
                            </a:extLst>
                          </a:blip>
                          <a:stretch>
                            <a:fillRect/>
                          </a:stretch>
                        </pic:blipFill>
                        <pic:spPr>
                          <a:xfrm>
                            <a:off x="0" y="0"/>
                            <a:ext cx="1323879" cy="914400"/>
                          </a:xfrm>
                          <a:prstGeom prst="rect">
                            <a:avLst/>
                          </a:prstGeom>
                        </pic:spPr>
                      </pic:pic>
                    </a:graphicData>
                  </a:graphic>
                </wp:inline>
              </w:drawing>
            </w:r>
          </w:p>
        </w:tc>
        <w:tc>
          <w:tcPr>
            <w:tcW w:w="614" w:type="pct"/>
            <w:vMerge/>
            <w:vAlign w:val="center"/>
          </w:tcPr>
          <w:p w14:paraId="1E019B9D" w14:textId="77777777" w:rsidR="007D4D62" w:rsidRPr="00154C86" w:rsidRDefault="007D4D62" w:rsidP="007D4D62">
            <w:pPr>
              <w:jc w:val="center"/>
            </w:pPr>
          </w:p>
        </w:tc>
      </w:tr>
      <w:tr w:rsidR="007D4D62" w:rsidRPr="00154C86" w14:paraId="2490F365" w14:textId="77777777" w:rsidTr="007D4D62">
        <w:tc>
          <w:tcPr>
            <w:tcW w:w="760" w:type="pct"/>
            <w:vMerge w:val="restart"/>
            <w:vAlign w:val="center"/>
          </w:tcPr>
          <w:p w14:paraId="3F7F8B42" w14:textId="77777777" w:rsidR="007D4D62" w:rsidRPr="00154C86" w:rsidRDefault="007D4D62" w:rsidP="007D4D62">
            <w:pPr>
              <w:jc w:val="center"/>
            </w:pPr>
            <w:r w:rsidRPr="00154C86">
              <w:t>Top layer</w:t>
            </w:r>
          </w:p>
          <w:p w14:paraId="1B0E2DAF" w14:textId="77777777" w:rsidR="007D4D62" w:rsidRPr="00154C86" w:rsidRDefault="007D4D62" w:rsidP="007D4D62">
            <w:pPr>
              <w:jc w:val="center"/>
            </w:pPr>
            <w:r w:rsidRPr="00154C86">
              <w:t>Simulated</w:t>
            </w:r>
          </w:p>
        </w:tc>
        <w:tc>
          <w:tcPr>
            <w:tcW w:w="1204" w:type="pct"/>
            <w:vAlign w:val="center"/>
          </w:tcPr>
          <w:p w14:paraId="09FB49BA" w14:textId="77777777" w:rsidR="007D4D62" w:rsidRPr="00154C86" w:rsidRDefault="007D4D62" w:rsidP="007D4D62">
            <w:pPr>
              <w:jc w:val="center"/>
            </w:pPr>
            <w:r w:rsidRPr="00154C86">
              <w:t>Simple box</w:t>
            </w:r>
          </w:p>
        </w:tc>
        <w:tc>
          <w:tcPr>
            <w:tcW w:w="1218" w:type="pct"/>
            <w:vAlign w:val="center"/>
          </w:tcPr>
          <w:p w14:paraId="08480C10" w14:textId="77777777" w:rsidR="007D4D62" w:rsidRPr="00154C86" w:rsidRDefault="007D4D62" w:rsidP="007D4D62">
            <w:pPr>
              <w:jc w:val="center"/>
            </w:pPr>
            <w:r w:rsidRPr="00154C86">
              <w:t>Manually measured</w:t>
            </w:r>
          </w:p>
        </w:tc>
        <w:tc>
          <w:tcPr>
            <w:tcW w:w="1204" w:type="pct"/>
            <w:vAlign w:val="center"/>
          </w:tcPr>
          <w:p w14:paraId="4F036AB9" w14:textId="77777777" w:rsidR="007D4D62" w:rsidRPr="00154C86" w:rsidRDefault="007D4D62" w:rsidP="007D4D62">
            <w:pPr>
              <w:jc w:val="center"/>
            </w:pPr>
            <w:r w:rsidRPr="00154C86">
              <w:t>3-D scanned</w:t>
            </w:r>
          </w:p>
        </w:tc>
        <w:tc>
          <w:tcPr>
            <w:tcW w:w="614" w:type="pct"/>
            <w:vMerge/>
            <w:vAlign w:val="center"/>
          </w:tcPr>
          <w:p w14:paraId="51221BCA" w14:textId="77777777" w:rsidR="007D4D62" w:rsidRPr="00154C86" w:rsidRDefault="007D4D62" w:rsidP="007D4D62">
            <w:pPr>
              <w:jc w:val="center"/>
            </w:pPr>
          </w:p>
        </w:tc>
      </w:tr>
      <w:tr w:rsidR="007D4D62" w:rsidRPr="00154C86" w14:paraId="5BBD6678" w14:textId="77777777" w:rsidTr="007D4D62">
        <w:tc>
          <w:tcPr>
            <w:tcW w:w="760" w:type="pct"/>
            <w:vMerge/>
            <w:vAlign w:val="center"/>
          </w:tcPr>
          <w:p w14:paraId="67D62974" w14:textId="77777777" w:rsidR="007D4D62" w:rsidRPr="00154C86" w:rsidRDefault="007D4D62" w:rsidP="007D4D62">
            <w:pPr>
              <w:jc w:val="center"/>
            </w:pPr>
          </w:p>
        </w:tc>
        <w:tc>
          <w:tcPr>
            <w:tcW w:w="1204" w:type="pct"/>
            <w:vAlign w:val="center"/>
          </w:tcPr>
          <w:p w14:paraId="1E013716" w14:textId="77777777" w:rsidR="007D4D62" w:rsidRPr="00154C86" w:rsidRDefault="007D4D62" w:rsidP="007D4D62">
            <w:pPr>
              <w:jc w:val="center"/>
            </w:pPr>
            <w:r w:rsidRPr="00154C86">
              <w:rPr>
                <w:noProof/>
              </w:rPr>
              <w:drawing>
                <wp:inline distT="0" distB="0" distL="0" distR="0" wp14:anchorId="02D5BCBB" wp14:editId="5CB5FC44">
                  <wp:extent cx="1365250" cy="1016000"/>
                  <wp:effectExtent l="0" t="0" r="6350" b="0"/>
                  <wp:docPr id="1157835341" name="Picture 52" descr="A blue square with red and yellow circle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7835341" name="Picture 52" descr="A blue square with red and yellow circles&#10;&#10;Description automatically generated"/>
                          <pic:cNvPicPr/>
                        </pic:nvPicPr>
                        <pic:blipFill>
                          <a:blip r:embed="rId28" cstate="print">
                            <a:extLst>
                              <a:ext uri="{28A0092B-C50C-407E-A947-70E740481C1C}">
                                <a14:useLocalDpi xmlns:a14="http://schemas.microsoft.com/office/drawing/2010/main" val="0"/>
                              </a:ext>
                            </a:extLst>
                          </a:blip>
                          <a:stretch>
                            <a:fillRect/>
                          </a:stretch>
                        </pic:blipFill>
                        <pic:spPr>
                          <a:xfrm>
                            <a:off x="0" y="0"/>
                            <a:ext cx="1365250" cy="1016000"/>
                          </a:xfrm>
                          <a:prstGeom prst="rect">
                            <a:avLst/>
                          </a:prstGeom>
                        </pic:spPr>
                      </pic:pic>
                    </a:graphicData>
                  </a:graphic>
                </wp:inline>
              </w:drawing>
            </w:r>
          </w:p>
        </w:tc>
        <w:tc>
          <w:tcPr>
            <w:tcW w:w="1218" w:type="pct"/>
            <w:vAlign w:val="center"/>
          </w:tcPr>
          <w:p w14:paraId="2FAB08B5" w14:textId="77777777" w:rsidR="007D4D62" w:rsidRPr="00154C86" w:rsidRDefault="007D4D62" w:rsidP="007D4D62">
            <w:pPr>
              <w:jc w:val="center"/>
            </w:pPr>
            <w:r w:rsidRPr="00154C86">
              <w:rPr>
                <w:noProof/>
              </w:rPr>
              <w:drawing>
                <wp:inline distT="0" distB="0" distL="0" distR="0" wp14:anchorId="4C9BAE99" wp14:editId="0B85F1A9">
                  <wp:extent cx="1365250" cy="1016000"/>
                  <wp:effectExtent l="0" t="0" r="6350" b="0"/>
                  <wp:docPr id="1254884363" name="Picture 53" descr="A blurry image of a blue and green rectang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54884363" name="Picture 53" descr="A blurry image of a blue and green rectangle&#10;&#10;Description automatically generated"/>
                          <pic:cNvPicPr/>
                        </pic:nvPicPr>
                        <pic:blipFill>
                          <a:blip r:embed="rId29" cstate="print">
                            <a:extLst>
                              <a:ext uri="{28A0092B-C50C-407E-A947-70E740481C1C}">
                                <a14:useLocalDpi xmlns:a14="http://schemas.microsoft.com/office/drawing/2010/main" val="0"/>
                              </a:ext>
                            </a:extLst>
                          </a:blip>
                          <a:stretch>
                            <a:fillRect/>
                          </a:stretch>
                        </pic:blipFill>
                        <pic:spPr>
                          <a:xfrm>
                            <a:off x="0" y="0"/>
                            <a:ext cx="1365250" cy="1016000"/>
                          </a:xfrm>
                          <a:prstGeom prst="rect">
                            <a:avLst/>
                          </a:prstGeom>
                        </pic:spPr>
                      </pic:pic>
                    </a:graphicData>
                  </a:graphic>
                </wp:inline>
              </w:drawing>
            </w:r>
          </w:p>
        </w:tc>
        <w:tc>
          <w:tcPr>
            <w:tcW w:w="1204" w:type="pct"/>
            <w:vAlign w:val="center"/>
          </w:tcPr>
          <w:p w14:paraId="4F79C6B1" w14:textId="77777777" w:rsidR="007D4D62" w:rsidRPr="00154C86" w:rsidRDefault="007D4D62" w:rsidP="007D4D62">
            <w:pPr>
              <w:jc w:val="center"/>
            </w:pPr>
            <w:r w:rsidRPr="00154C86">
              <w:rPr>
                <w:noProof/>
              </w:rPr>
              <w:drawing>
                <wp:inline distT="0" distB="0" distL="0" distR="0" wp14:anchorId="2C949E36" wp14:editId="5C8651D6">
                  <wp:extent cx="1365250" cy="1016000"/>
                  <wp:effectExtent l="0" t="0" r="6350" b="0"/>
                  <wp:docPr id="133691947" name="Picture 54" descr="A rainbow colored background with a squar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691947" name="Picture 54" descr="A rainbow colored background with a square&#10;&#10;Description automatically generated"/>
                          <pic:cNvPicPr/>
                        </pic:nvPicPr>
                        <pic:blipFill>
                          <a:blip r:embed="rId30" cstate="print">
                            <a:extLst>
                              <a:ext uri="{28A0092B-C50C-407E-A947-70E740481C1C}">
                                <a14:useLocalDpi xmlns:a14="http://schemas.microsoft.com/office/drawing/2010/main" val="0"/>
                              </a:ext>
                            </a:extLst>
                          </a:blip>
                          <a:stretch>
                            <a:fillRect/>
                          </a:stretch>
                        </pic:blipFill>
                        <pic:spPr>
                          <a:xfrm>
                            <a:off x="0" y="0"/>
                            <a:ext cx="1365250" cy="1016000"/>
                          </a:xfrm>
                          <a:prstGeom prst="rect">
                            <a:avLst/>
                          </a:prstGeom>
                        </pic:spPr>
                      </pic:pic>
                    </a:graphicData>
                  </a:graphic>
                </wp:inline>
              </w:drawing>
            </w:r>
          </w:p>
        </w:tc>
        <w:tc>
          <w:tcPr>
            <w:tcW w:w="614" w:type="pct"/>
            <w:vMerge/>
            <w:vAlign w:val="center"/>
          </w:tcPr>
          <w:p w14:paraId="0DC86452" w14:textId="77777777" w:rsidR="007D4D62" w:rsidRPr="00154C86" w:rsidRDefault="007D4D62" w:rsidP="007D4D62">
            <w:pPr>
              <w:jc w:val="center"/>
            </w:pPr>
          </w:p>
        </w:tc>
      </w:tr>
      <w:tr w:rsidR="007D4D62" w:rsidRPr="00154C86" w14:paraId="6DA6CC0F" w14:textId="77777777" w:rsidTr="007D4D62">
        <w:tc>
          <w:tcPr>
            <w:tcW w:w="760" w:type="pct"/>
            <w:vMerge w:val="restart"/>
            <w:vAlign w:val="center"/>
          </w:tcPr>
          <w:p w14:paraId="0C10EAC7" w14:textId="77777777" w:rsidR="007D4D62" w:rsidRPr="00154C86" w:rsidRDefault="007D4D62" w:rsidP="007D4D62">
            <w:pPr>
              <w:jc w:val="center"/>
            </w:pPr>
            <w:r w:rsidRPr="00154C86">
              <w:t>Middle layer Experimental</w:t>
            </w:r>
          </w:p>
        </w:tc>
        <w:tc>
          <w:tcPr>
            <w:tcW w:w="1204" w:type="pct"/>
            <w:vAlign w:val="center"/>
          </w:tcPr>
          <w:p w14:paraId="000B9E54" w14:textId="77777777" w:rsidR="007D4D62" w:rsidRPr="00154C86" w:rsidRDefault="007D4D62" w:rsidP="007D4D62">
            <w:pPr>
              <w:jc w:val="center"/>
            </w:pPr>
            <w:r w:rsidRPr="00154C86">
              <w:t>Replication 1</w:t>
            </w:r>
          </w:p>
        </w:tc>
        <w:tc>
          <w:tcPr>
            <w:tcW w:w="1218" w:type="pct"/>
            <w:vAlign w:val="center"/>
          </w:tcPr>
          <w:p w14:paraId="58C59B4F" w14:textId="77777777" w:rsidR="007D4D62" w:rsidRPr="00154C86" w:rsidRDefault="007D4D62" w:rsidP="007D4D62">
            <w:pPr>
              <w:jc w:val="center"/>
            </w:pPr>
            <w:r w:rsidRPr="00154C86">
              <w:t>Replication 2</w:t>
            </w:r>
          </w:p>
        </w:tc>
        <w:tc>
          <w:tcPr>
            <w:tcW w:w="1204" w:type="pct"/>
            <w:vAlign w:val="center"/>
          </w:tcPr>
          <w:p w14:paraId="2FE418A4" w14:textId="77777777" w:rsidR="007D4D62" w:rsidRPr="00154C86" w:rsidRDefault="007D4D62" w:rsidP="007D4D62">
            <w:pPr>
              <w:jc w:val="center"/>
            </w:pPr>
            <w:r w:rsidRPr="00154C86">
              <w:t>Replication 3</w:t>
            </w:r>
          </w:p>
        </w:tc>
        <w:tc>
          <w:tcPr>
            <w:tcW w:w="614" w:type="pct"/>
            <w:vMerge/>
            <w:vAlign w:val="center"/>
          </w:tcPr>
          <w:p w14:paraId="5C92251E" w14:textId="77777777" w:rsidR="007D4D62" w:rsidRPr="00154C86" w:rsidRDefault="007D4D62" w:rsidP="007D4D62">
            <w:pPr>
              <w:jc w:val="center"/>
            </w:pPr>
          </w:p>
        </w:tc>
      </w:tr>
      <w:tr w:rsidR="007D4D62" w:rsidRPr="00154C86" w14:paraId="3E5B67DC" w14:textId="77777777" w:rsidTr="007D4D62">
        <w:tc>
          <w:tcPr>
            <w:tcW w:w="760" w:type="pct"/>
            <w:vMerge/>
            <w:vAlign w:val="center"/>
          </w:tcPr>
          <w:p w14:paraId="32EF4553" w14:textId="77777777" w:rsidR="007D4D62" w:rsidRPr="00154C86" w:rsidRDefault="007D4D62" w:rsidP="007D4D62">
            <w:pPr>
              <w:jc w:val="center"/>
            </w:pPr>
          </w:p>
        </w:tc>
        <w:tc>
          <w:tcPr>
            <w:tcW w:w="1204" w:type="pct"/>
            <w:vAlign w:val="center"/>
          </w:tcPr>
          <w:p w14:paraId="20434DF5" w14:textId="77777777" w:rsidR="007D4D62" w:rsidRPr="00154C86" w:rsidRDefault="007D4D62" w:rsidP="007D4D62">
            <w:pPr>
              <w:jc w:val="center"/>
            </w:pPr>
            <w:r w:rsidRPr="00154C86">
              <w:rPr>
                <w:noProof/>
              </w:rPr>
              <w:drawing>
                <wp:inline distT="0" distB="0" distL="0" distR="0" wp14:anchorId="27FE5EE1" wp14:editId="648A92EF">
                  <wp:extent cx="1365250" cy="918210"/>
                  <wp:effectExtent l="0" t="0" r="6350" b="0"/>
                  <wp:docPr id="2112401582" name="Picture 55" descr="A blue and green rectang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2401582" name="Picture 55" descr="A blue and green rectangle&#10;&#10;Description automatically generated"/>
                          <pic:cNvPicPr/>
                        </pic:nvPicPr>
                        <pic:blipFill>
                          <a:blip r:embed="rId31" cstate="print">
                            <a:extLst>
                              <a:ext uri="{28A0092B-C50C-407E-A947-70E740481C1C}">
                                <a14:useLocalDpi xmlns:a14="http://schemas.microsoft.com/office/drawing/2010/main" val="0"/>
                              </a:ext>
                            </a:extLst>
                          </a:blip>
                          <a:stretch>
                            <a:fillRect/>
                          </a:stretch>
                        </pic:blipFill>
                        <pic:spPr>
                          <a:xfrm>
                            <a:off x="0" y="0"/>
                            <a:ext cx="1365250" cy="918210"/>
                          </a:xfrm>
                          <a:prstGeom prst="rect">
                            <a:avLst/>
                          </a:prstGeom>
                        </pic:spPr>
                      </pic:pic>
                    </a:graphicData>
                  </a:graphic>
                </wp:inline>
              </w:drawing>
            </w:r>
          </w:p>
        </w:tc>
        <w:tc>
          <w:tcPr>
            <w:tcW w:w="1218" w:type="pct"/>
            <w:vAlign w:val="center"/>
          </w:tcPr>
          <w:p w14:paraId="51126A72" w14:textId="77777777" w:rsidR="007D4D62" w:rsidRPr="00154C86" w:rsidRDefault="007D4D62" w:rsidP="007D4D62">
            <w:pPr>
              <w:jc w:val="center"/>
            </w:pPr>
            <w:r w:rsidRPr="00154C86">
              <w:rPr>
                <w:noProof/>
              </w:rPr>
              <w:drawing>
                <wp:inline distT="0" distB="0" distL="0" distR="0" wp14:anchorId="3333D9AE" wp14:editId="6732AF8A">
                  <wp:extent cx="1387410" cy="914400"/>
                  <wp:effectExtent l="0" t="0" r="0" b="0"/>
                  <wp:docPr id="1160733335" name="Picture 56" descr="A blue and green rectang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0733335" name="Picture 56" descr="A blue and green rectangle&#10;&#10;Description automatically generated"/>
                          <pic:cNvPicPr/>
                        </pic:nvPicPr>
                        <pic:blipFill>
                          <a:blip r:embed="rId32" cstate="print">
                            <a:extLst>
                              <a:ext uri="{28A0092B-C50C-407E-A947-70E740481C1C}">
                                <a14:useLocalDpi xmlns:a14="http://schemas.microsoft.com/office/drawing/2010/main" val="0"/>
                              </a:ext>
                            </a:extLst>
                          </a:blip>
                          <a:stretch>
                            <a:fillRect/>
                          </a:stretch>
                        </pic:blipFill>
                        <pic:spPr>
                          <a:xfrm>
                            <a:off x="0" y="0"/>
                            <a:ext cx="1387410" cy="914400"/>
                          </a:xfrm>
                          <a:prstGeom prst="rect">
                            <a:avLst/>
                          </a:prstGeom>
                        </pic:spPr>
                      </pic:pic>
                    </a:graphicData>
                  </a:graphic>
                </wp:inline>
              </w:drawing>
            </w:r>
          </w:p>
        </w:tc>
        <w:tc>
          <w:tcPr>
            <w:tcW w:w="1204" w:type="pct"/>
            <w:vAlign w:val="center"/>
          </w:tcPr>
          <w:p w14:paraId="4A8A8B54" w14:textId="77777777" w:rsidR="007D4D62" w:rsidRPr="00154C86" w:rsidRDefault="007D4D62" w:rsidP="007D4D62">
            <w:pPr>
              <w:jc w:val="center"/>
            </w:pPr>
            <w:r w:rsidRPr="00154C86">
              <w:rPr>
                <w:noProof/>
              </w:rPr>
              <w:drawing>
                <wp:inline distT="0" distB="0" distL="0" distR="0" wp14:anchorId="1E853E57" wp14:editId="78B55715">
                  <wp:extent cx="1365250" cy="918210"/>
                  <wp:effectExtent l="0" t="0" r="6350" b="0"/>
                  <wp:docPr id="648550925" name="Picture 57" descr="A blue and green rectang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48550925" name="Picture 57" descr="A blue and green rectangle&#10;&#10;Description automatically generated"/>
                          <pic:cNvPicPr/>
                        </pic:nvPicPr>
                        <pic:blipFill>
                          <a:blip r:embed="rId33" cstate="print">
                            <a:extLst>
                              <a:ext uri="{28A0092B-C50C-407E-A947-70E740481C1C}">
                                <a14:useLocalDpi xmlns:a14="http://schemas.microsoft.com/office/drawing/2010/main" val="0"/>
                              </a:ext>
                            </a:extLst>
                          </a:blip>
                          <a:stretch>
                            <a:fillRect/>
                          </a:stretch>
                        </pic:blipFill>
                        <pic:spPr>
                          <a:xfrm>
                            <a:off x="0" y="0"/>
                            <a:ext cx="1365250" cy="918210"/>
                          </a:xfrm>
                          <a:prstGeom prst="rect">
                            <a:avLst/>
                          </a:prstGeom>
                        </pic:spPr>
                      </pic:pic>
                    </a:graphicData>
                  </a:graphic>
                </wp:inline>
              </w:drawing>
            </w:r>
          </w:p>
        </w:tc>
        <w:tc>
          <w:tcPr>
            <w:tcW w:w="614" w:type="pct"/>
            <w:vMerge/>
            <w:vAlign w:val="center"/>
          </w:tcPr>
          <w:p w14:paraId="400FEF48" w14:textId="77777777" w:rsidR="007D4D62" w:rsidRPr="00154C86" w:rsidRDefault="007D4D62" w:rsidP="007D4D62">
            <w:pPr>
              <w:jc w:val="center"/>
            </w:pPr>
          </w:p>
        </w:tc>
      </w:tr>
      <w:tr w:rsidR="007D4D62" w:rsidRPr="00154C86" w14:paraId="3B9198C0" w14:textId="77777777" w:rsidTr="007D4D62">
        <w:tc>
          <w:tcPr>
            <w:tcW w:w="760" w:type="pct"/>
            <w:vMerge w:val="restart"/>
            <w:vAlign w:val="center"/>
          </w:tcPr>
          <w:p w14:paraId="53AC406E" w14:textId="77777777" w:rsidR="007D4D62" w:rsidRPr="00154C86" w:rsidRDefault="007D4D62" w:rsidP="007D4D62">
            <w:pPr>
              <w:jc w:val="center"/>
            </w:pPr>
            <w:r w:rsidRPr="00154C86">
              <w:t>Middle layer</w:t>
            </w:r>
          </w:p>
          <w:p w14:paraId="1230B02E" w14:textId="77777777" w:rsidR="007D4D62" w:rsidRPr="00154C86" w:rsidRDefault="007D4D62" w:rsidP="007D4D62">
            <w:pPr>
              <w:jc w:val="center"/>
            </w:pPr>
            <w:r w:rsidRPr="00154C86">
              <w:t>Simulated</w:t>
            </w:r>
          </w:p>
        </w:tc>
        <w:tc>
          <w:tcPr>
            <w:tcW w:w="1204" w:type="pct"/>
            <w:vAlign w:val="center"/>
          </w:tcPr>
          <w:p w14:paraId="70E37D9E" w14:textId="77777777" w:rsidR="007D4D62" w:rsidRPr="00154C86" w:rsidRDefault="007D4D62" w:rsidP="007D4D62">
            <w:pPr>
              <w:jc w:val="center"/>
            </w:pPr>
            <w:r w:rsidRPr="00154C86">
              <w:t>Simple box</w:t>
            </w:r>
          </w:p>
        </w:tc>
        <w:tc>
          <w:tcPr>
            <w:tcW w:w="1218" w:type="pct"/>
            <w:vAlign w:val="center"/>
          </w:tcPr>
          <w:p w14:paraId="62571D58" w14:textId="77777777" w:rsidR="007D4D62" w:rsidRPr="00154C86" w:rsidRDefault="007D4D62" w:rsidP="007D4D62">
            <w:pPr>
              <w:jc w:val="center"/>
            </w:pPr>
            <w:r w:rsidRPr="00154C86">
              <w:t>Manually measured</w:t>
            </w:r>
          </w:p>
        </w:tc>
        <w:tc>
          <w:tcPr>
            <w:tcW w:w="1204" w:type="pct"/>
            <w:vAlign w:val="center"/>
          </w:tcPr>
          <w:p w14:paraId="430D980E" w14:textId="77777777" w:rsidR="007D4D62" w:rsidRPr="00154C86" w:rsidRDefault="007D4D62" w:rsidP="007D4D62">
            <w:pPr>
              <w:jc w:val="center"/>
            </w:pPr>
            <w:r w:rsidRPr="00154C86">
              <w:t>3-D scanned</w:t>
            </w:r>
          </w:p>
        </w:tc>
        <w:tc>
          <w:tcPr>
            <w:tcW w:w="614" w:type="pct"/>
            <w:vMerge/>
            <w:vAlign w:val="center"/>
          </w:tcPr>
          <w:p w14:paraId="7B8F17D1" w14:textId="77777777" w:rsidR="007D4D62" w:rsidRPr="00154C86" w:rsidRDefault="007D4D62" w:rsidP="007D4D62">
            <w:pPr>
              <w:jc w:val="center"/>
            </w:pPr>
          </w:p>
        </w:tc>
      </w:tr>
      <w:tr w:rsidR="007D4D62" w:rsidRPr="00154C86" w14:paraId="1A36D95D" w14:textId="77777777" w:rsidTr="007D4D62">
        <w:tc>
          <w:tcPr>
            <w:tcW w:w="760" w:type="pct"/>
            <w:vMerge/>
            <w:vAlign w:val="center"/>
          </w:tcPr>
          <w:p w14:paraId="5B9DBFE9" w14:textId="77777777" w:rsidR="007D4D62" w:rsidRPr="00154C86" w:rsidRDefault="007D4D62" w:rsidP="007D4D62">
            <w:pPr>
              <w:jc w:val="center"/>
            </w:pPr>
          </w:p>
        </w:tc>
        <w:tc>
          <w:tcPr>
            <w:tcW w:w="1204" w:type="pct"/>
            <w:vAlign w:val="center"/>
          </w:tcPr>
          <w:p w14:paraId="4DD83665" w14:textId="77777777" w:rsidR="007D4D62" w:rsidRPr="00154C86" w:rsidRDefault="007D4D62" w:rsidP="007D4D62">
            <w:pPr>
              <w:jc w:val="center"/>
            </w:pPr>
            <w:r w:rsidRPr="00154C86">
              <w:rPr>
                <w:noProof/>
              </w:rPr>
              <w:drawing>
                <wp:inline distT="0" distB="0" distL="0" distR="0" wp14:anchorId="5FDACBC5" wp14:editId="67C82A3E">
                  <wp:extent cx="1365250" cy="1016000"/>
                  <wp:effectExtent l="0" t="0" r="6350" b="0"/>
                  <wp:docPr id="2008928338" name="Picture 58" descr="A blue and purple rectang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8928338" name="Picture 58" descr="A blue and purple rectangle&#10;&#10;Description automatically generated"/>
                          <pic:cNvPicPr/>
                        </pic:nvPicPr>
                        <pic:blipFill>
                          <a:blip r:embed="rId34" cstate="print">
                            <a:extLst>
                              <a:ext uri="{28A0092B-C50C-407E-A947-70E740481C1C}">
                                <a14:useLocalDpi xmlns:a14="http://schemas.microsoft.com/office/drawing/2010/main" val="0"/>
                              </a:ext>
                            </a:extLst>
                          </a:blip>
                          <a:stretch>
                            <a:fillRect/>
                          </a:stretch>
                        </pic:blipFill>
                        <pic:spPr>
                          <a:xfrm>
                            <a:off x="0" y="0"/>
                            <a:ext cx="1365250" cy="1016000"/>
                          </a:xfrm>
                          <a:prstGeom prst="rect">
                            <a:avLst/>
                          </a:prstGeom>
                        </pic:spPr>
                      </pic:pic>
                    </a:graphicData>
                  </a:graphic>
                </wp:inline>
              </w:drawing>
            </w:r>
          </w:p>
        </w:tc>
        <w:tc>
          <w:tcPr>
            <w:tcW w:w="1218" w:type="pct"/>
            <w:vAlign w:val="center"/>
          </w:tcPr>
          <w:p w14:paraId="7AAB97FB" w14:textId="77777777" w:rsidR="007D4D62" w:rsidRPr="00154C86" w:rsidRDefault="007D4D62" w:rsidP="007D4D62">
            <w:pPr>
              <w:jc w:val="center"/>
            </w:pPr>
            <w:r w:rsidRPr="00154C86">
              <w:rPr>
                <w:noProof/>
              </w:rPr>
              <w:drawing>
                <wp:inline distT="0" distB="0" distL="0" distR="0" wp14:anchorId="05097906" wp14:editId="57748F41">
                  <wp:extent cx="1365250" cy="1016000"/>
                  <wp:effectExtent l="0" t="0" r="6350" b="0"/>
                  <wp:docPr id="900560" name="Picture 60" descr="A blue rectangle with a white bord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00560" name="Picture 60" descr="A blue rectangle with a white border&#10;&#10;Description automatically generated"/>
                          <pic:cNvPicPr/>
                        </pic:nvPicPr>
                        <pic:blipFill>
                          <a:blip r:embed="rId35" cstate="print">
                            <a:extLst>
                              <a:ext uri="{28A0092B-C50C-407E-A947-70E740481C1C}">
                                <a14:useLocalDpi xmlns:a14="http://schemas.microsoft.com/office/drawing/2010/main" val="0"/>
                              </a:ext>
                            </a:extLst>
                          </a:blip>
                          <a:stretch>
                            <a:fillRect/>
                          </a:stretch>
                        </pic:blipFill>
                        <pic:spPr>
                          <a:xfrm>
                            <a:off x="0" y="0"/>
                            <a:ext cx="1365250" cy="1016000"/>
                          </a:xfrm>
                          <a:prstGeom prst="rect">
                            <a:avLst/>
                          </a:prstGeom>
                        </pic:spPr>
                      </pic:pic>
                    </a:graphicData>
                  </a:graphic>
                </wp:inline>
              </w:drawing>
            </w:r>
          </w:p>
        </w:tc>
        <w:tc>
          <w:tcPr>
            <w:tcW w:w="1204" w:type="pct"/>
            <w:vAlign w:val="center"/>
          </w:tcPr>
          <w:p w14:paraId="23F2697A" w14:textId="77777777" w:rsidR="007D4D62" w:rsidRPr="00154C86" w:rsidRDefault="007D4D62" w:rsidP="007D4D62">
            <w:pPr>
              <w:jc w:val="center"/>
            </w:pPr>
            <w:r w:rsidRPr="00154C86">
              <w:rPr>
                <w:noProof/>
              </w:rPr>
              <w:drawing>
                <wp:inline distT="0" distB="0" distL="0" distR="0" wp14:anchorId="2DA893AC" wp14:editId="3735E5E8">
                  <wp:extent cx="1365250" cy="1016000"/>
                  <wp:effectExtent l="0" t="0" r="6350" b="0"/>
                  <wp:docPr id="561667709" name="Picture 59" descr="A blue and green rectang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1667709" name="Picture 59" descr="A blue and green rectangle&#10;&#10;Description automatically generated"/>
                          <pic:cNvPicPr/>
                        </pic:nvPicPr>
                        <pic:blipFill>
                          <a:blip r:embed="rId36" cstate="print">
                            <a:extLst>
                              <a:ext uri="{28A0092B-C50C-407E-A947-70E740481C1C}">
                                <a14:useLocalDpi xmlns:a14="http://schemas.microsoft.com/office/drawing/2010/main" val="0"/>
                              </a:ext>
                            </a:extLst>
                          </a:blip>
                          <a:stretch>
                            <a:fillRect/>
                          </a:stretch>
                        </pic:blipFill>
                        <pic:spPr>
                          <a:xfrm>
                            <a:off x="0" y="0"/>
                            <a:ext cx="1365250" cy="1016000"/>
                          </a:xfrm>
                          <a:prstGeom prst="rect">
                            <a:avLst/>
                          </a:prstGeom>
                        </pic:spPr>
                      </pic:pic>
                    </a:graphicData>
                  </a:graphic>
                </wp:inline>
              </w:drawing>
            </w:r>
          </w:p>
        </w:tc>
        <w:tc>
          <w:tcPr>
            <w:tcW w:w="614" w:type="pct"/>
            <w:vMerge/>
            <w:vAlign w:val="center"/>
          </w:tcPr>
          <w:p w14:paraId="25C53960" w14:textId="77777777" w:rsidR="007D4D62" w:rsidRPr="00154C86" w:rsidRDefault="007D4D62" w:rsidP="007D4D62">
            <w:pPr>
              <w:keepNext/>
              <w:jc w:val="center"/>
            </w:pPr>
          </w:p>
        </w:tc>
      </w:tr>
    </w:tbl>
    <w:p w14:paraId="6DC2FAC9" w14:textId="77777777" w:rsidR="00CA52C7" w:rsidRPr="00154C86" w:rsidRDefault="00CA52C7" w:rsidP="00CA52C7">
      <w:pPr>
        <w:spacing w:line="240" w:lineRule="auto"/>
      </w:pPr>
    </w:p>
    <w:p w14:paraId="2E7E299B" w14:textId="26D84884" w:rsidR="00CA52C7" w:rsidRPr="00154C86" w:rsidRDefault="00CF5855" w:rsidP="00CF5855">
      <w:pPr>
        <w:pStyle w:val="Caption"/>
        <w:sectPr w:rsidR="00CA52C7" w:rsidRPr="00154C86" w:rsidSect="00D503CD">
          <w:pgSz w:w="12240" w:h="15840"/>
          <w:pgMar w:top="1440" w:right="1440" w:bottom="1440" w:left="1440" w:header="1008" w:footer="720" w:gutter="0"/>
          <w:pgNumType w:start="1"/>
          <w:cols w:space="720"/>
          <w:docGrid w:linePitch="360"/>
        </w:sectPr>
      </w:pPr>
      <w:bookmarkStart w:id="69" w:name="_Toc138439141"/>
      <w:bookmarkStart w:id="70" w:name="_Toc138441202"/>
      <w:bookmarkStart w:id="71" w:name="_Toc138441447"/>
      <w:bookmarkStart w:id="72" w:name="_Toc141880799"/>
      <w:r w:rsidRPr="00154C86">
        <w:t xml:space="preserve">Figure </w:t>
      </w:r>
      <w:fldSimple w:instr=" STYLEREF 1 \s ">
        <w:r w:rsidR="009C5262" w:rsidRPr="00154C86">
          <w:rPr>
            <w:noProof/>
          </w:rPr>
          <w:t>2</w:t>
        </w:r>
      </w:fldSimple>
      <w:r w:rsidR="009C5262" w:rsidRPr="00154C86">
        <w:t>.</w:t>
      </w:r>
      <w:fldSimple w:instr=" SEQ Figure \* ARABIC \s 1 ">
        <w:r w:rsidR="009C5262" w:rsidRPr="00154C86">
          <w:rPr>
            <w:noProof/>
          </w:rPr>
          <w:t>7</w:t>
        </w:r>
      </w:fldSimple>
      <w:r w:rsidRPr="00154C86">
        <w:t xml:space="preserve"> Comparison of the simulated temperature profiles of different geometries with the experimental temperature profiles for the top layer and middle layer of mashed </w:t>
      </w:r>
      <w:r w:rsidR="00323D6C" w:rsidRPr="00154C86">
        <w:t>potato</w:t>
      </w:r>
      <w:r w:rsidRPr="00154C86">
        <w:t>.</w:t>
      </w:r>
      <w:bookmarkEnd w:id="69"/>
      <w:bookmarkEnd w:id="70"/>
      <w:bookmarkEnd w:id="71"/>
      <w:bookmarkEnd w:id="72"/>
    </w:p>
    <w:p w14:paraId="344E0D74" w14:textId="086CB443" w:rsidR="00547E37" w:rsidRPr="00154C86" w:rsidRDefault="00DD7A79" w:rsidP="00547E37">
      <w:r w:rsidRPr="00154C86">
        <w:rPr>
          <w:b/>
          <w:bCs/>
          <w:noProof/>
        </w:rPr>
        <w:lastRenderedPageBreak/>
        <w:drawing>
          <wp:inline distT="0" distB="0" distL="0" distR="0" wp14:anchorId="4D4C17B4" wp14:editId="7FBDFC5C">
            <wp:extent cx="5943600" cy="3845684"/>
            <wp:effectExtent l="0" t="0" r="0" b="2540"/>
            <wp:docPr id="1169977303" name="Picture 1" descr="A picture containing text, screenshot, parallel, lin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9977303" name="Picture 1" descr="A picture containing text, screenshot, parallel, line&#10;&#10;Description automatically generated"/>
                    <pic:cNvPicPr/>
                  </pic:nvPicPr>
                  <pic:blipFill>
                    <a:blip r:embed="rId37"/>
                    <a:stretch>
                      <a:fillRect/>
                    </a:stretch>
                  </pic:blipFill>
                  <pic:spPr>
                    <a:xfrm>
                      <a:off x="0" y="0"/>
                      <a:ext cx="5943600" cy="3845684"/>
                    </a:xfrm>
                    <a:prstGeom prst="rect">
                      <a:avLst/>
                    </a:prstGeom>
                  </pic:spPr>
                </pic:pic>
              </a:graphicData>
            </a:graphic>
          </wp:inline>
        </w:drawing>
      </w:r>
    </w:p>
    <w:p w14:paraId="71DC981B" w14:textId="18AD9821" w:rsidR="00CF5855" w:rsidRPr="00154C86" w:rsidRDefault="00CF5855" w:rsidP="00CF5855">
      <w:pPr>
        <w:pStyle w:val="Caption"/>
      </w:pPr>
      <w:bookmarkStart w:id="73" w:name="_Toc138439142"/>
      <w:bookmarkStart w:id="74" w:name="_Toc138441203"/>
      <w:bookmarkStart w:id="75" w:name="_Toc138441448"/>
      <w:bookmarkStart w:id="76" w:name="_Toc141880800"/>
      <w:r w:rsidRPr="00154C86">
        <w:t xml:space="preserve">Figure </w:t>
      </w:r>
      <w:fldSimple w:instr=" STYLEREF 1 \s ">
        <w:r w:rsidR="009C5262" w:rsidRPr="00154C86">
          <w:rPr>
            <w:noProof/>
          </w:rPr>
          <w:t>2</w:t>
        </w:r>
      </w:fldSimple>
      <w:r w:rsidR="009C5262" w:rsidRPr="00154C86">
        <w:t>.</w:t>
      </w:r>
      <w:fldSimple w:instr=" SEQ Figure \* ARABIC \s 1 ">
        <w:r w:rsidR="009C5262" w:rsidRPr="00154C86">
          <w:rPr>
            <w:noProof/>
          </w:rPr>
          <w:t>8</w:t>
        </w:r>
      </w:fldSimple>
      <w:r w:rsidRPr="00154C86">
        <w:t xml:space="preserve"> Comparison of the RMSE values* between the simulated temperature profiles of the different geometries with the experimental temperature profiles for the top and middle layer at 2.45 GHz using port 1.</w:t>
      </w:r>
      <w:bookmarkEnd w:id="73"/>
      <w:bookmarkEnd w:id="74"/>
      <w:bookmarkEnd w:id="75"/>
      <w:bookmarkEnd w:id="76"/>
    </w:p>
    <w:p w14:paraId="37373A47" w14:textId="3346885D" w:rsidR="00DD7A79" w:rsidRPr="00154C86" w:rsidRDefault="00DD7A79" w:rsidP="00DD7A79">
      <w:r w:rsidRPr="00154C86">
        <w:t xml:space="preserve">*Different capital or lower-case letters </w:t>
      </w:r>
      <w:r w:rsidR="005867AB" w:rsidRPr="00154C86">
        <w:t>indicate</w:t>
      </w:r>
      <w:r w:rsidRPr="00154C86">
        <w:t xml:space="preserve"> significant difference (p&lt;0.05) at the top and middle layers.</w:t>
      </w:r>
    </w:p>
    <w:p w14:paraId="2F35B741" w14:textId="2076EEBF" w:rsidR="00707DE9" w:rsidRPr="00154C86" w:rsidRDefault="00707DE9">
      <w:pPr>
        <w:spacing w:line="240" w:lineRule="auto"/>
      </w:pPr>
      <w:r w:rsidRPr="00154C86">
        <w:br w:type="page"/>
      </w:r>
    </w:p>
    <w:p w14:paraId="6D14F3EB" w14:textId="651894D0" w:rsidR="00707DE9" w:rsidRPr="00154C86" w:rsidRDefault="00707DE9" w:rsidP="00E20A0F">
      <w:pPr>
        <w:pStyle w:val="Heading1"/>
        <w:rPr>
          <w:rFonts w:cs="Times New Roman"/>
        </w:rPr>
      </w:pPr>
      <w:bookmarkStart w:id="77" w:name="_Toc139748275"/>
      <w:r w:rsidRPr="00154C86">
        <w:rPr>
          <w:rFonts w:cs="Times New Roman"/>
        </w:rPr>
        <w:lastRenderedPageBreak/>
        <w:t>CHAPTER III</w:t>
      </w:r>
      <w:r w:rsidR="00110DFF" w:rsidRPr="00154C86">
        <w:rPr>
          <w:rFonts w:cs="Times New Roman"/>
        </w:rPr>
        <w:t>: A SIMPLE AND ACCURATE ANALYTICAL MODEL TO UNDERSTAND THE EFFECT OF RELATIVE PHASE IN A DUAL-PORT SOLID-STATE MICROWAVE HEATING PROCESS.</w:t>
      </w:r>
      <w:bookmarkEnd w:id="77"/>
      <w:r w:rsidRPr="00154C86">
        <w:rPr>
          <w:rFonts w:cs="Times New Roman"/>
          <w:sz w:val="28"/>
          <w:szCs w:val="28"/>
        </w:rPr>
        <w:br w:type="page"/>
      </w:r>
    </w:p>
    <w:p w14:paraId="5C37B2F1" w14:textId="33EA1DD8" w:rsidR="004D0B3B" w:rsidRPr="00154C86" w:rsidRDefault="004D0B3B" w:rsidP="004D0B3B">
      <w:r w:rsidRPr="00154C86">
        <w:lastRenderedPageBreak/>
        <w:t xml:space="preserve">A version of this chapter </w:t>
      </w:r>
      <w:r w:rsidR="009E38F6" w:rsidRPr="00154C86">
        <w:t>has been</w:t>
      </w:r>
      <w:r w:rsidRPr="00154C86">
        <w:t xml:space="preserve"> submitted to the Journal of Food Engineering</w:t>
      </w:r>
      <w:r w:rsidR="009E38F6" w:rsidRPr="00154C86">
        <w:t xml:space="preserve"> and is currently under review</w:t>
      </w:r>
      <w:r w:rsidRPr="00154C86">
        <w:t>.</w:t>
      </w:r>
    </w:p>
    <w:p w14:paraId="732BB57E" w14:textId="44891870" w:rsidR="004D0B3B" w:rsidRPr="00154C86" w:rsidRDefault="009E38F6" w:rsidP="004D0B3B">
      <w:r w:rsidRPr="00154C86">
        <w:t>Verma, K., Gan H., Fathy, H., Morgan M., &amp; Chen, J. (2023). A simple and accurate analytical model to understand the effect of relative phase in a dual-port solid-state microwave heating process. Journal of Food Engineering.</w:t>
      </w:r>
    </w:p>
    <w:p w14:paraId="6C8CB4AC" w14:textId="4D004014" w:rsidR="004D0B3B" w:rsidRPr="00154C86" w:rsidRDefault="004D0B3B" w:rsidP="00110DFF">
      <w:pPr>
        <w:pStyle w:val="Heading2"/>
        <w:numPr>
          <w:ilvl w:val="1"/>
          <w:numId w:val="11"/>
        </w:numPr>
        <w:rPr>
          <w:rFonts w:cs="Times New Roman"/>
        </w:rPr>
      </w:pPr>
      <w:bookmarkStart w:id="78" w:name="_Toc139748276"/>
      <w:r w:rsidRPr="00154C86">
        <w:rPr>
          <w:rFonts w:cs="Times New Roman"/>
        </w:rPr>
        <w:t>Abstract</w:t>
      </w:r>
      <w:bookmarkEnd w:id="78"/>
    </w:p>
    <w:p w14:paraId="2FB46458" w14:textId="77777777" w:rsidR="00EB774E" w:rsidRPr="00154C86" w:rsidRDefault="00EB774E" w:rsidP="00EB774E">
      <w:r w:rsidRPr="00154C86">
        <w:t>The utilization of multi-port solid-state microwave heating systems presents a promising opportunity for improving heating performance. However, a deeper analysis of the impact of differential phase between multiple sources on microwave interactions is required. To address this challenge, the current study developed a simple analytical approach that extends the existing knowledge of plane wave interactions to encompass multi-mode standing wave interactions. By employing only four physics-based models, this analytical approach enables the prediction of microwave power densities at any arbitrary source phase difference ranging from 0° to 360°.</w:t>
      </w:r>
    </w:p>
    <w:p w14:paraId="367A61DB" w14:textId="77777777" w:rsidR="00EB774E" w:rsidRPr="00154C86" w:rsidRDefault="00EB774E" w:rsidP="00EB774E">
      <w:r w:rsidRPr="00154C86">
        <w:t xml:space="preserve">To validate the performance of the developed analytical model, comparisons were made with results obtained from the physics-based models in terms of electric field and power densities. Upon successful validation, extensive predictions and characterizations of differential phase-dependent microwave power densities were conducted using the analytical model. The analysis of these predictions revealed wave-like patterns in the average, standard deviation, and coefficient of variations of the nodal power densities. This observation emphasizes the importance of selecting an appropriate differential phase to ensure uniform heating performance. </w:t>
      </w:r>
    </w:p>
    <w:p w14:paraId="1EE521C9" w14:textId="51FCC0F2" w:rsidR="004D0B3B" w:rsidRPr="00154C86" w:rsidRDefault="004D0B3B" w:rsidP="004D0B3B">
      <w:pPr>
        <w:pStyle w:val="Heading2"/>
        <w:rPr>
          <w:rFonts w:cs="Times New Roman"/>
        </w:rPr>
      </w:pPr>
      <w:bookmarkStart w:id="79" w:name="_Toc139748277"/>
      <w:r w:rsidRPr="00154C86">
        <w:rPr>
          <w:rFonts w:cs="Times New Roman"/>
        </w:rPr>
        <w:lastRenderedPageBreak/>
        <w:t>Keywords</w:t>
      </w:r>
      <w:bookmarkEnd w:id="79"/>
    </w:p>
    <w:p w14:paraId="523D7F3A" w14:textId="493A789F" w:rsidR="00EB774E" w:rsidRPr="00154C86" w:rsidRDefault="00EB774E" w:rsidP="00EB774E">
      <w:pPr>
        <w:rPr>
          <w:b/>
          <w:bCs/>
        </w:rPr>
      </w:pPr>
      <w:r w:rsidRPr="00154C86">
        <w:t>relative phase, microwave interactions, standing wave, multi-mode cavity, microwave power dissipation, constructive and destructive.</w:t>
      </w:r>
    </w:p>
    <w:p w14:paraId="4A2EE052" w14:textId="5D7025E3" w:rsidR="004D0B3B" w:rsidRPr="00154C86" w:rsidRDefault="004D0B3B" w:rsidP="004D0B3B">
      <w:pPr>
        <w:pStyle w:val="Heading2"/>
        <w:rPr>
          <w:rFonts w:cs="Times New Roman"/>
        </w:rPr>
      </w:pPr>
      <w:bookmarkStart w:id="80" w:name="_Toc139748278"/>
      <w:r w:rsidRPr="00154C86">
        <w:rPr>
          <w:rFonts w:cs="Times New Roman"/>
        </w:rPr>
        <w:t>Introduction</w:t>
      </w:r>
      <w:bookmarkEnd w:id="80"/>
    </w:p>
    <w:p w14:paraId="74B0C72F" w14:textId="378765FD" w:rsidR="00EB774E" w:rsidRPr="00154C86" w:rsidRDefault="00EB774E" w:rsidP="00EB774E">
      <w:bookmarkStart w:id="81" w:name="_Toc139748279"/>
      <w:r w:rsidRPr="00154C86">
        <w:t xml:space="preserve">Solid-state microwave processing is an emerging technology that offers numerous advantages over traditional magnetron-based systems, including precise control of frequency, power, and relative phase </w:t>
      </w:r>
      <w:sdt>
        <w:sdtPr>
          <w:rPr>
            <w:color w:val="000000"/>
          </w:rPr>
          <w:tag w:val="MENDELEY_CITATION_v3_eyJjaXRhdGlvbklEIjoiTUVOREVMRVlfQ0lUQVRJT05fZDU2OWI1NjktYjBiNS00ZjkzLThjNDYtYTIyNDkzODA5MTljIiwicHJvcGVydGllcyI6eyJub3RlSW5kZXgiOjB9LCJpc0VkaXRlZCI6ZmFsc2UsIm1hbnVhbE92ZXJyaWRlIjp7ImlzTWFudWFsbHlPdmVycmlkZGVuIjpmYWxzZSwiY2l0ZXByb2NUZXh0IjoiKEF0dW9ud3UgYW5kIFRhc3NvdSAyMDE4OyBUYWdoaWFuIERpbmFuaSBldCBhbC4gMjAyMCkiLCJtYW51YWxPdmVycmlkZVRleHQiOiIifSwiY2l0YXRpb25JdGVtcyI6W3siaWQiOiIxMjZjZTA1Ny0xYTljLTMxMDEtYmQ1MC02MTRlNjZjZmJjNjMiLCJpdGVtRGF0YSI6eyJ0eXBlIjoiYXJ0aWNsZSIsImlkIjoiMTI2Y2UwNTctMWE5Yy0zMTAxLWJkNTAtNjE0ZTY2Y2ZiYzYzIiwidGl0bGUiOiJRdWFsaXR5IGFzc3VyYW5jZSBpbiBtaWNyb3dhdmUgZm9vZCBwcm9jZXNzaW5nIGFuZCB0aGUgZW5hYmxpbmcgcG90ZW50aWFscyBvZiBzb2xpZC1zdGF0ZSBwb3dlciBnZW5lcmF0b3JzOiBBIHJldmlldyIsImF1dGhvciI6W3siZmFtaWx5IjoiQXR1b253dSIsImdpdmVuIjoiSi4gQy4iLCJwYXJzZS1uYW1lcyI6ZmFsc2UsImRyb3BwaW5nLXBhcnRpY2xlIjoiIiwibm9uLWRyb3BwaW5nLXBhcnRpY2xlIjoiIn0seyJmYW1pbHkiOiJUYXNzb3UiLCJnaXZlbiI6IlMuIEEuIiwicGFyc2UtbmFtZXMiOmZhbHNlLCJkcm9wcGluZy1wYXJ0aWNsZSI6IiIsIm5vbi1kcm9wcGluZy1wYXJ0aWNsZSI6IiJ9XSwiY29udGFpbmVyLXRpdGxlIjoiSm91cm5hbCBvZiBGb29kIEVuZ2luZWVyaW5nIiwiY29udGFpbmVyLXRpdGxlLXNob3J0IjoiSiBGb29kIEVuZyIsIkRPSSI6IjEwLjEwMTYvai5qZm9vZGVuZy4yMDE4LjA0LjAwOSIsIklTU04iOiIwMjYwODc3NCIsImlzc3VlZCI6eyJkYXRlLXBhcnRzIjpbWzIwMTgsMTAsMV1dfSwicGFnZSI6IjEtMTUiLCJhYnN0cmFjdCI6IlRoZSB3aWRlc3ByZWFkIGRlcGxveW1lbnQgb2YgbWljcm93YXZlcyBpbiBkb21lc3RpYywgY29tbWVyY2lhbCBhbmQgaW5kdXN0cmlhbCBmb29kIHByb2Nlc3Npbmcgb3BlcmF0aW9ucywgbmVjZXNzaXRhdGVzIHF1YWxpdHkgYXNzdXJhbmNlLiBUaGlzIHJldmlldyBjcml0aWNhbGx5IGFzc2Vzc2VzIGtleSBtaWNyb3dhdmVkLWZvb2QgcXVhbGl0eSBhc3N1cmFuY2UgaXNzdWVzIHN1Y2ggYXMgcHJvY2VzcyBsZXRoYWxpdHksIHByb2R1Y3QgZGVncmFkYXRpb24gbWVjaGFuaXNtcywgbm9uLXVuaWZvcm0gaGVhdGluZyBhbmQgdm9sdW1ldHJpYyB0ZW1wZXJhdHVyZSBzZW5zaW5nLiBOb24tdW5pZm9ybSBoZWF0aW5nLCB0aGUgcm9vdC1jYXVzZSBvZiBxdWFsaXR5IGFzc3VyYW5jZSBwcm9ibGVtcywgaXMgc2hvd24gdG8gaGF2ZSBuZWdhdGl2ZSBjb25zZXF1ZW5jZXMgb24gcHJvY2VzcyBlbmVyZ3kgY29uc3VtcHRpb24sIGFuZCBsaW5rZWQgdG8gdGhlIHBvb3IgY29udHJvbGxhYmlsaXR5IG9mIGNvbnZlbnRpb25hbCBtaWNyb3dhdmUgcG93ZXIgc291cmNlcywgbWFnbmV0cm9ucy4gQSBjYXNlIGlzIHRoZXJlZm9yZSBtYWRlIGZvciB0aGUgdXNlIG9mIHNvbGlkLXN0YXRlIGdlbmVyYXRvcnMgYXMgYWx0ZXJuYXRpdmUgcG93ZXIgc291cmNlcyBieSBhIGNvc3QtYmVuZWZpdCBhbmFseXNpcywgd2hpY2ggaW5jbHVkZXMgZW5lcmd5IGFuZCByZWxpYWJpbGl0eSBhc3BlY3RzLiBUaGUgZmVhc2liaWxpdHkgb2YgYSBwYXJhZGlnbSBzaGlmdCB0byBzb2xpZC1zdGF0ZSBwb3dlciBkZWxpdmVyeSBpbiB0aGUgZGV2ZWxvcG1lbnQgb2Ygc21hcnQgcHJvY2Vzc2luZyBzeXN0ZW1zLCBpcyBzaG93biwgYW5kIHBvdGVudGlhbCBjb21tZXJjaWFsaXNhdGlvbiBvcHBvcnR1bml0aWVzLCBpZGVudGlmaWVkLiIsInB1Ymxpc2hlciI6IkVsc2V2aWVyIEx0ZCIsInZvbHVtZSI6IjIzNCJ9LCJpc1RlbXBvcmFyeSI6ZmFsc2V9LHsiaWQiOiIwODMyM2EwOC1mNWI5LTNmOTgtODQ3NS0wZDc3OTBjOThmMDEiLCJpdGVtRGF0YSI6eyJ0eXBlIjoiYXJ0aWNsZS1qb3VybmFsIiwiaWQiOiIwODMyM2EwOC1mNWI5LTNmOTgtODQ3NS0wZDc3OTBjOThmMDEiLCJ0aXRsZSI6IkFzc2Vzc21lbnQgb2YgaGVhdGluZyBwcm9maWxlcyBpbiBtb2RlbCBmb29kIHN5c3RlbXMgaGVhdGVkIGJ5IGRpZmZlcmVudCBtaWNyb3dhdmUgZ2VuZXJhdG9yczogU29saWQtc3RhdGUgKHNlbWljb25kdWN0b3IpIHZlcnN1cyB0cmFkaXRpb25hbCBtYWduZXRyb24gdGVjaG5vbG9neSIsImF1dGhvciI6W3siZmFtaWx5IjoiVGFnaGlhbiBEaW5hbmkiLCJnaXZlbiI6IlNvbWF5ZWgiLCJwYXJzZS1uYW1lcyI6ZmFsc2UsImRyb3BwaW5nLXBhcnRpY2xlIjoiIiwibm9uLWRyb3BwaW5nLXBhcnRpY2xlIjoiIn0seyJmYW1pbHkiOiJLdWJidXRhdCIsImdpdmVuIjoiUGV0ZXIiLCJwYXJzZS1uYW1lcyI6ZmFsc2UsImRyb3BwaW5nLXBhcnRpY2xlIjoiIiwibm9uLWRyb3BwaW5nLXBhcnRpY2xlIjoiIn0seyJmYW1pbHkiOiJLdWxvemlrIiwiZ2l2ZW4iOiJVbHJpY2giLCJwYXJzZS1uYW1lcyI6ZmFsc2UsImRyb3BwaW5nLXBhcnRpY2xlIjoiIiwibm9uLWRyb3BwaW5nLXBhcnRpY2xlIjoiIn1dLCJjb250YWluZXItdGl0bGUiOiJJbm5vdmF0aXZlIEZvb2QgU2NpZW5jZSBhbmQgRW1lcmdpbmcgVGVjaG5vbG9naWVzIiwiRE9JIjoiMTAuMTAxNi9qLmlmc2V0LjIwMjAuMTAyMzc2IiwiSVNTTiI6IjE0NjY4NTY0IiwiaXNzdWVkIjp7ImRhdGUtcGFydHMiOltbMjAyMCw3LDFdXX0sImFic3RyYWN0IjoiVGhlIG1ham9yIGNoYWxsZW5nZSBvZiBoZWF0IHByb2Nlc3Npbmcgb2YgZm9vZHMgdXNpbmcgdGhlIHRyYWRpdGlvbmFsIG1pY3Jvd2F2ZSAoTVcpIHN5c3RlbXMgY29udGFpbmluZyBtYWduZXRyb24gcG93ZXIgc291cmNlIGlzIHRoZSBpbmhvbW9nZW5laXR5IG9mIHRoZSBoZWF0aW5nLiBUaGUgYWltIG9mIHRoaXMgc3R1ZHkgd2FzIHRvIGNvbXBhcmUgYSBub3ZlbCBzb2xpZC1zdGF0ZSBNVyBzeXN0ZW0gd2l0aCB0aGUgdHJhZGl0aW9uYWwgbWFnbmV0cm9uIE1XIHN5c3RlbSBmb3IgaGVhdCBwcm9jZXNzaW5nIG9mIHRoZSBnZWxsYW4gZ2VsIGN1Ym9pZHMgY29udGFpbmluZyBNYWlsbGFyZCByZWFjdGlvbiBzdWJzdHJhdGVzIGFzIG1vZGVsIGZvb2Qgc2FtcGxlLiBUbyBldmFsdWF0ZSBib3RoIHN5c3RlbXMsIHNhbXBsZXMgd2VyZSBwcm9jZXNzZWQgaW4gZGlmZmVyZW50IHBvc2l0aW9ucyBvZiB0dXJudGFibGUgaW4gYm90aCBNVyBjYXZpdGllcyB3aXRoIGFuZCB3aXRob3V0IHR1cm50YWJsZSByb3RhdGlvbiBpbiBkaWZmZXJlbnQgbGV2ZWxzIG9mIGFic29yYmVkIE1XIHBvd2VyLiBUbyBpbnZlc3RpZ2F0ZSB0aGUgTVcgaGVhdGluZyB1bmlmb3JtaXR5LCBvcHRpYyBmaWJlciB0ZW1wZXJhdHVyZSBzZW5zb3JzIHdlcmUgdXNlZCB0byBkZXRlcm1pbmUgdGVtcGVyYXR1cmUgYW5kIHdlcmUgY29tcGFyZWQgd2l0aCB0aGUgTWFpbGxhcmQgcmVhY3Rpb24gaW5kdWNlZCBicm93biBjb2xvciBjcmVhdGlvbiBpbnNpZGUgdGhlIHNhbXBsZXMuIFRoZSByZXN1bHRzIHNob3cgbW9yZSB1bmlmb3JtIGFuZCBob21vZ2Vub3VzIGNvbG9yIGNoYW5nZXMgYW5kIGhlYXRpbmcgcGF0dGVybnMgb2Ygc2FtcGxlcyBwcm9jZXNzZWQgaW4gdGhlIHNvbGlkLXN0YXRlIE1XIHN5c3RlbSBjb21wYXJlZCB0byB0aG9zZSBpbiB0aGUgbWFnbmV0cm9uIE1XIHN5c3RlbS4iLCJwdWJsaXNoZXIiOiJFbHNldmllciBMdGQiLCJ2b2x1bWUiOiI2MyIsImNvbnRhaW5lci10aXRsZS1zaG9ydCI6IiJ9LCJpc1RlbXBvcmFyeSI6ZmFsc2V9XX0="/>
          <w:id w:val="1350842557"/>
          <w:placeholder>
            <w:docPart w:val="CD4EB57667EA814CAB72123BC8B570BF"/>
          </w:placeholder>
        </w:sdtPr>
        <w:sdtContent>
          <w:r w:rsidR="00A578C1" w:rsidRPr="00154C86">
            <w:rPr>
              <w:color w:val="000000"/>
            </w:rPr>
            <w:t>(</w:t>
          </w:r>
          <w:proofErr w:type="spellStart"/>
          <w:r w:rsidR="00A578C1" w:rsidRPr="00154C86">
            <w:rPr>
              <w:color w:val="000000"/>
            </w:rPr>
            <w:t>Atuonwu</w:t>
          </w:r>
          <w:proofErr w:type="spellEnd"/>
          <w:r w:rsidR="00A578C1" w:rsidRPr="00154C86">
            <w:rPr>
              <w:color w:val="000000"/>
            </w:rPr>
            <w:t xml:space="preserve"> and </w:t>
          </w:r>
          <w:proofErr w:type="spellStart"/>
          <w:r w:rsidR="00A578C1" w:rsidRPr="00154C86">
            <w:rPr>
              <w:color w:val="000000"/>
            </w:rPr>
            <w:t>Tassou</w:t>
          </w:r>
          <w:proofErr w:type="spellEnd"/>
          <w:r w:rsidR="00A578C1" w:rsidRPr="00154C86">
            <w:rPr>
              <w:color w:val="000000"/>
            </w:rPr>
            <w:t xml:space="preserve"> 2018; </w:t>
          </w:r>
          <w:proofErr w:type="spellStart"/>
          <w:r w:rsidR="00A578C1" w:rsidRPr="00154C86">
            <w:rPr>
              <w:color w:val="000000"/>
            </w:rPr>
            <w:t>Taghian</w:t>
          </w:r>
          <w:proofErr w:type="spellEnd"/>
          <w:r w:rsidR="00A578C1" w:rsidRPr="00154C86">
            <w:rPr>
              <w:color w:val="000000"/>
            </w:rPr>
            <w:t xml:space="preserve"> </w:t>
          </w:r>
          <w:proofErr w:type="spellStart"/>
          <w:r w:rsidR="00A578C1" w:rsidRPr="00154C86">
            <w:rPr>
              <w:color w:val="000000"/>
            </w:rPr>
            <w:t>Dinani</w:t>
          </w:r>
          <w:proofErr w:type="spellEnd"/>
          <w:r w:rsidR="00A578C1" w:rsidRPr="00154C86">
            <w:rPr>
              <w:color w:val="000000"/>
            </w:rPr>
            <w:t xml:space="preserve"> et al. 2020)</w:t>
          </w:r>
        </w:sdtContent>
      </w:sdt>
      <w:r w:rsidRPr="00154C86">
        <w:t xml:space="preserve">. This technology has shown promise in improving the heating performance of food products. Previous studies have explored the effect of frequency and power on microwave heating </w:t>
      </w:r>
      <w:sdt>
        <w:sdtPr>
          <w:rPr>
            <w:color w:val="000000"/>
          </w:rPr>
          <w:tag w:val="MENDELEY_CITATION_v3_eyJjaXRhdGlvbklEIjoiTUVOREVMRVlfQ0lUQVRJT05fNzk1YzA1NzktYTI0Ny00YTkxLWEwNjQtZWYyODAyNDM2YWNkIiwicHJvcGVydGllcyI6eyJub3RlSW5kZXgiOjB9LCJpc0VkaXRlZCI6ZmFsc2UsIm1hbnVhbE92ZXJyaWRlIjp7ImlzTWFudWFsbHlPdmVycmlkZGVuIjp0cnVlLCJjaXRlcHJvY1RleHQiOiIoVGFuZyBldCBhbC4gMjAxODsgRHUgZXQgYWwuIDIwMTk7IFRhZ2hpYW4gRGluYW5pIGV0IGFsLiAyMDIxKSIsIm1hbnVhbE92ZXJyaWRlVGV4dCI6IihUYW5nIGV0IGFsLiAyMDE4OyBEdSBldCBhbC4gMjAxOTsgVGFnaGlhbiBEaW5hbmkgZXQgYWwuIDIwMjE7IFlhbmcgZXQgYWwuIDIwMjJiKSJ9LCJjaXRhdGlvbkl0ZW1zIjpbeyJpZCI6ImE0ZmVhMzUzLTM0ZGQtMzNkNS04MDUyLTBiNTZlNmYyNzhkNSIsIml0ZW1EYXRhIjp7InR5cGUiOiJhcnRpY2xlLWpvdXJuYWwiLCJpZCI6ImE0ZmVhMzUzLTM0ZGQtMzNkNS04MDUyLTBiNTZlNmYyNzhkNSIsInRpdGxlIjoiRWZmZWN0IG9mIGhlYXRpbmcgYnkgc29saWQtc3RhdGUgbWljcm93YXZlIHRlY2hub2xvZ3kgYXQgZml4ZWQgZnJlcXVlbmNpZXMgb3IgYnkgZnJlcXVlbmN5IHN3ZWVwIGxvb3BzIG9uIGhlYXRpbmcgcHJvZmlsZXMgaW4gbW9kZWwgZm9vZCBzYW1wbGVzIiwiYXV0aG9yIjpbeyJmYW1pbHkiOiJUYWdoaWFuIERpbmFuaSIsImdpdmVuIjoiU29tYXllaCIsInBhcnNlLW5hbWVzIjpmYWxzZSwiZHJvcHBpbmctcGFydGljbGUiOiIiLCJub24tZHJvcHBpbmctcGFydGljbGUiOiIifSx7ImZhbWlseSI6IkZlbGRtYW5uIiwiZ2l2ZW4iOiJFdWdlbiIsInBhcnNlLW5hbWVzIjpmYWxzZSwiZHJvcHBpbmctcGFydGljbGUiOiIiLCJub24tZHJvcHBpbmctcGFydGljbGUiOiIifSx7ImZhbWlseSI6Ikt1bG96aWsiLCJnaXZlbiI6IlVscmljaCIsInBhcnNlLW5hbWVzIjpmYWxzZSwiZHJvcHBpbmctcGFydGljbGUiOiIiLCJub24tZHJvcHBpbmctcGFydGljbGUiOiIifV0sImNvbnRhaW5lci10aXRsZSI6IkZvb2QgYW5kIEJpb3Byb2R1Y3RzIFByb2Nlc3NpbmciLCJET0kiOiIxMC4xMDE2L2ouZmJwLjIwMjEuMDMuMDE4IiwiSVNTTiI6IjA5NjAzMDg1IiwiaXNzdWVkIjp7ImRhdGUtcGFydHMiOltbMjAyMSw1LDFdXX0sInBhZ2UiOiIzMjgtMzM3IiwiYWJzdHJhY3QiOiJPbmUgb2YgdGhlIHBhcmFtZXRlcnMgdGhhdCBoYXMgdGhlIG1vc3QgaW5mbHVlbmNlIGluIHRoZSB1bmlmb3JtaXR5IG9mIG1pY3Jvd2F2ZSBoZWF0IHByb2Nlc3NpbmcgaXMgZnJlcXVlbmN5LiBVbmxpa2UgdGhlIHRyYWRpdGlvbmFsIG1hZ25ldHJvbiBtaWNyb3dhdmUgc3lzdGVtLCBpdCBpcyBwb3NzaWJsZSB0byBjb250cm9sIGFuZCBzZXQgdXAgdGhlIGZyZXF1ZW5jeSB3aXRoIHRoZSBuZXdseSBkZXZlbG9wZWQgc29saWQtc3RhdGUgbWljcm93YXZlIHN5c3RlbS4gVGhlIGFpbSBvZiB0aGlzIHN0dWR5IHdhcyBhbiBpbnZlc3RpZ2F0aW9uIG9mIHRoZSBlZmZlY3Qgb2YgZml4ZWQgZnJlcXVlbmNpZXMgYW5kIGZyZXF1ZW5jeSBzd2VlcCBsb29wcyAoaW4gdGhlIHJhbmdlIG9mIDI0MDDigJMyNTAwIE1Ieikgb24gdGhlIHVuaWZvcm1pdHkgb2YgaGVhdCBwcm9jZXNzaW5nIGluIGNpcmN1bGFyIGdlbGxhbiBnZWwgbW9kZWwgc2FtcGxlcyBjb250YWluaW5nIE1haWxsYXJkIHJlYWN0aXZlIGFnZW50cyBpbiBhIHNvbGlkLXN0YXRlIG1pY3Jvd2F2ZSBzeXN0ZW0uIFRoZXJlZm9yZSwgdGhlIHB1cnBvc2Ugd2FzIHRvIGNvbXBhcmUgdGhlIHNvbGlkLXN0YXRlIHN5c3RlbSBhdCBmaXhlZCBmcmVxdWVuY2llcyBpbiB3aGljaCB0aGUgbWVnYXRvbiBnZW5lcmF0b3IgYWxzbyB3b3Jrcy4gV2hpbGUgdGhlIG1hZ25ldG9uIGdlbmVyYXRvciBydW5zIGF0IHJhbmRvbSBmcmVxdWVuY2llcyB3aXRoaW4gYSBjZXJ0YWluIHJhbmdlLCBzb2xpZC1zdGF0ZSBzeXN0ZW1zIGFyZSBjYXBhYmxlIG9mIGNvbmR1Y3RpbmcgaGVhdCBwcm9jZXNzaW5nIGF0IGZpeGVkIGZyZXF1ZW5jaWVzLiBUaGlzIG5vdmVsIGNoYXJhY3RlcmlzdGljIHdpbGwgYmUgZXZhbHVhdGVkIHRocm91Z2ggdGhlIGltcGxlbWVudGF0aW9uIG9mIGRpZmZlcmVudCB0cmlhbHMgYXQgdmFyaW91cyBmaXhlZCBmcmVxdWVuY2llcy4gQWRkaXRpb25hbGx5LCB0aGUgZWZmZWN0IG9mIGNoYW5naW5nIGZyZXF1ZW5jaWVzIGlzIGV2YWx1YXRlZCB0aHJvdWdoIGZyZXF1ZW5jeSBzd2VlcCBsb29wcywgd2hlcmUgdGhlIGZyZXF1ZW5jeSBvZiB0aGUgc29saWQtc3RhdGUgc3lzdGVtIGlzIGNoYW5nZWQgaW4gYSBwcmUtZGV0ZXJtaW5lZCBwYXR0ZXJuLiBUaGUgcmVzdWx0cyBvYnRhaW5lZCBmcm9tIHRoZSB0aW1lLXRlbXBlcmF0dXJlIGluZGljYXRvciBvZiB0aGUgTWFpbGxhcmQgcmVhY3Rpb24gYW5kIHRoZSB0ZW1wZXJhdHVyZSBpbmRpY2F0b3Igb2YgaW5mcmFyZWQgdGhlcm1vZ3JhcGh5IHNob3dlZCB0aGF0IHRoZSBoZWF0IHByb2Nlc3Npbmcgb2Ygc2FtcGxlcyB3aXRoIHRoZSBmcmVxdWVuY3kgc3dlZXAgbG9vcHMsIGV2ZW4gd2l0aG91dCB0dXJudGFibGUgcm90YXRpb24sIGNhbiBiZSBtb3JlIHVuaWZvcm0gaW4gY29tcGFyaXNvbiB0byB0aG9zZSB3aXRoIGZpeGVkIGZyZXF1ZW5jaWVzIGFuZCB0dXJudGFibGUgcm90YXRpb24uIE1vcmVvdmVyLCB0aGUgZnJlcXVlbmN5IHN3ZWVwIGxvb3BzIG5vdCBvbmx5IGltcHJvdmVkIHRoZSB1bmlmb3JtaXR5IG9mIHRlbXBlcmF0dXJlIGRpc3RyaWJ1dGlvbiBvZiB0aGUgaGVhdGVkIHNhbXBsZSwgYnV0IGFsc28gaW5jcmVhc2VkIHRoZSBhdmVyYWdlIHRlbXBlcmF0dXJlIG9mIHByb2Nlc3NlZCBzYW1wbGVzIGFuZCwgdGh1cywgbWljcm93YXZlIGhlYXRpbmcgYWJzb3JwdGlvbi4iLCJwdWJsaXNoZXIiOiJJbnN0aXR1dGlvbiBvZiBDaGVtaWNhbCBFbmdpbmVlcnMiLCJ2b2x1bWUiOiIxMjciLCJjb250YWluZXItdGl0bGUtc2hvcnQiOiIifSwiaXNUZW1wb3JhcnkiOmZhbHNlfSx7ImlkIjoiY2M1YzhkMzYtNWQ2OS0zNWMyLThkMDYtZDYzMTlkNjU2MTQ1IiwiaXRlbURhdGEiOnsidHlwZSI6ImFydGljbGUtam91cm5hbCIsImlkIjoiY2M1YzhkMzYtNWQ2OS0zNWMyLThkMDYtZDYzMTlkNjU2MTQ1IiwidGl0bGUiOiJGcmVxdWVuY3ktc2VsZWN0ZWQgbWV0aG9kIHRvIGltcHJvdmUgbWljcm93YXZlIGhlYXRpbmcgcGVyZm9ybWFuY2UiLCJhdXRob3IiOlt7ImZhbWlseSI6IlRhbmciLCJnaXZlbiI6IlpoZW5nbWluZyIsInBhcnNlLW5hbWVzIjpmYWxzZSwiZHJvcHBpbmctcGFydGljbGUiOiIiLCJub24tZHJvcHBpbmctcGFydGljbGUiOiIifSx7ImZhbWlseSI6IkhvbmciLCJnaXZlbiI6IlRhbyIsInBhcnNlLW5hbWVzIjpmYWxzZSwiZHJvcHBpbmctcGFydGljbGUiOiIiLCJub24tZHJvcHBpbmctcGFydGljbGUiOiIifSx7ImZhbWlseSI6IkxpYW8iLCJnaXZlbiI6IllpbmhvbmciLCJwYXJzZS1uYW1lcyI6ZmFsc2UsImRyb3BwaW5nLXBhcnRpY2xlIjoiIiwibm9uLWRyb3BwaW5nLXBhcnRpY2xlIjoiIn0seyJmYW1pbHkiOiJDaGVuIiwiZ2l2ZW4iOiJGYW5neXVhbiIsInBhcnNlLW5hbWVzIjpmYWxzZSwiZHJvcHBpbmctcGFydGljbGUiOiIiLCJub24tZHJvcHBpbmctcGFydGljbGUiOiIifSx7ImZhbWlseSI6IlllIiwiZ2l2ZW4iOiJKaW5naHVhIiwicGFyc2UtbmFtZXMiOmZhbHNlLCJkcm9wcGluZy1wYXJ0aWNsZSI6IiIsIm5vbi1kcm9wcGluZy1wYXJ0aWNsZSI6IiJ9LHsiZmFtaWx5IjoiWmh1IiwiZ2l2ZW4iOiJIdWFjaGVuZyIsInBhcnNlLW5hbWVzIjpmYWxzZSwiZHJvcHBpbmctcGFydGljbGUiOiIiLCJub24tZHJvcHBpbmctcGFydGljbGUiOiIifSx7ImZhbWlseSI6Ikh1YW5nIiwiZ2l2ZW4iOiJLYW1hIiwicGFyc2UtbmFtZXMiOmZhbHNlLCJkcm9wcGluZy1wYXJ0aWNsZSI6IiIsIm5vbi1kcm9wcGluZy1wYXJ0aWNsZSI6IiJ9XSwiY29udGFpbmVyLXRpdGxlIjoiQXBwbGllZCBUaGVybWFsIEVuZ2luZWVyaW5nIiwiY29udGFpbmVyLXRpdGxlLXNob3J0IjoiQXBwbCBUaGVybSBFbmciLCJET0kiOiIxMC4xMDE2L2ouYXBwbHRoZXJtYWxlbmcuMjAxNy4xMi4wMDgiLCJJU1NOIjoiMTM1OTQzMTEiLCJpc3N1ZWQiOnsiZGF0ZS1wYXJ0cyI6W1syMDE4LDIsMjVdXX0sInBhZ2UiOiI2NDItNjQ4IiwiYWJzdHJhY3QiOiJNaWNyb3dhdmUgaGVhdGluZyBoYXMgYmVlbiB3aWRlbHkgdXNlZCBpbiB2YXJpb3VzIGZpZWxkcyBkdXJpbmcgcmVjZW50IHllYXJzLiBIb3dldmVyLCBpdCBhbHNvIGhhcyBhIGNvbW1vbiBwcm9ibGVtIG9mIHVuZXZlbiBoZWF0aW5nLiBJbiB0aGlzIHBhcGVyLCBhIG5vdmVsIG1ldGhvZCBvZiBzZWxlY3RlZCBmcmVxdWVuY2llcyBpcyBwcm9wb3NlZCB0byBpbXByb3ZlIHRoZSBoZWF0aW5nIHBlcmZvcm1hbmNlLiBPbiB0aGUgYmFzaXMgb2YgaW50ZWdyYWwgZXF1YXRpb24gdGhlb3J5LCB0aGUgaGVhdGluZyB1bmlmb3JtaXR5IG9uIHNtYWxsIGNoYW5nZXMgaW4gbWljcm93YXZlIGZyZXF1ZW5jeSBpcyBzdHVkaWVkIGFuYWx5dGljYWxseS4gVGhlIHJlc3VsdHMgc2hvdyB0aGF0IHRoZSBoZWF0aW5nIHBlcmZvcm1hbmNlIGRlcGVuZHMgaGlnaGx5IG9uIG1pY3Jvd2F2ZSBmcmVxdWVuY2llcy4gRHVlIHRvIHRoZSBmYWN0IHRoYXQgc29tZSBmcmVxdWVuY2llcyBzaG91bGQgY29udHJpYnV0ZSBtb3JlIHRvIGltcHJvdmluZyBoZWF0aW5nIHBlcmZvcm1hbmNlIHRoYW4gb3RoZXJzLCB0aGUgcHJvcG9zZWQgbWV0aG9kIGVtcGxveWluZyB0aGUgc2VsZWN0ZWQgZnJlcXVlbmNpZXMgZHVyaW5nIHRoZSBoZWF0aW5nIHByb2Nlc3MuIFRoZSBGaW5pdGUgRWxlbWVudCBNZXRob2QgKEZFTSkgaXMgdXNlZCB0byBzaW11bGF0ZSB0aGUgaGVhdGluZyBwcm9jZXNzIGFuZCBhc3Nlc3MgdGhlIHBlcmZvcm1hbmNlLiBSZXN1bHRzIHNob3cgdGhhdCBmcmVxdWVuY3ktc2VsZWN0ZWQgbWV0aG9kIGNhbiBpbXByb3ZlIGhlYXRpbmcgdW5pZm9ybWl0eSBhbmQgaGVhdGluZyBlZmZpY2llbmN5IGVmZmVjdGl2ZWx5LCB3aGljaCBpcyBhbHNvIHZlcmlmaWVkIGJ5IGV4cGVyaW1lbnQuIiwicHVibGlzaGVyIjoiRWxzZXZpZXIgTHRkIiwidm9sdW1lIjoiMTMxIn0sImlzVGVtcG9yYXJ5IjpmYWxzZX0seyJpZCI6Ijc4Yzc2NjVjLTZmMjYtM2VmYS04OWVlLWU2NWZlODNmOTNkMSIsIml0ZW1EYXRhIjp7InR5cGUiOiJhcnRpY2xlLWpvdXJuYWwiLCJpZCI6Ijc4Yzc2NjVjLTZmMjYtM2VmYS04OWVlLWU2NWZlODNmOTNkMSIsInRpdGxlIjoiTXVsdGktcGh5c2ljcyBtb2RlbGluZyBhbmQgcHJvY2VzcyBzaW11bGF0aW9uIGZvciBhIGZyZXF1ZW5jeS1zaGlmdGVkIHNvbGlkLXN0YXRlIHNvdXJjZSBtaWNyb3dhdmUgb3ZlbiIsImF1dGhvciI6W3siZmFtaWx5IjoiRHUiLCJnaXZlbiI6IlpoaWxpYW8iLCJwYXJzZS1uYW1lcyI6ZmFsc2UsImRyb3BwaW5nLXBhcnRpY2xlIjoiIiwibm9uLWRyb3BwaW5nLXBhcnRpY2xlIjoiIn0seyJmYW1pbHkiOiJXdSIsImdpdmVuIjoiWmhlIiwicGFyc2UtbmFtZXMiOmZhbHNlLCJkcm9wcGluZy1wYXJ0aWNsZSI6IiIsIm5vbi1kcm9wcGluZy1wYXJ0aWNsZSI6IiJ9LHsiZmFtaWx5IjoiR2FuIiwiZ2l2ZW4iOiJXZWl3ZWkiLCJwYXJzZS1uYW1lcyI6ZmFsc2UsImRyb3BwaW5nLXBhcnRpY2xlIjoiIiwibm9uLWRyb3BwaW5nLXBhcnRpY2xlIjoiIn0seyJmYW1pbHkiOiJMaXUiLCJnaXZlbiI6IkdhbyIsInBhcnNlLW5hbWVzIjpmYWxzZSwiZHJvcHBpbmctcGFydGljbGUiOiIiLCJub24tZHJvcHBpbmctcGFydGljbGUiOiIifSx7ImZhbWlseSI6IlpoYW5nIiwiZ2l2ZW4iOiJYaWFuZmVuZyIsInBhcnNlLW5hbWVzIjpmYWxzZSwiZHJvcHBpbmctcGFydGljbGUiOiIiLCJub24tZHJvcHBpbmctcGFydGljbGUiOiIifSx7ImZhbWlseSI6IkxpdSIsImdpdmVuIjoiSmlhbmxvbmciLCJwYXJzZS1uYW1lcyI6ZmFsc2UsImRyb3BwaW5nLXBhcnRpY2xlIjoiIiwibm9uLWRyb3BwaW5nLXBhcnRpY2xlIjoiIn0seyJmYW1pbHkiOiJaZW5nIiwiZ2l2ZW4iOiJCYW9xaW5nIiwicGFyc2UtbmFtZXMiOmZhbHNlLCJkcm9wcGluZy1wYXJ0aWNsZSI6IiIsIm5vbi1kcm9wcGluZy1wYXJ0aWNsZSI6IiJ9XSwiY29udGFpbmVyLXRpdGxlIjoiSUVFRSBBY2Nlc3MiLCJET0kiOiIxMC4xMTA5L0FDQ0VTUy4yMDE5LjI5NjAzMTciLCJJU1NOIjoiMjE2OTM1MzYiLCJpc3N1ZWQiOnsiZGF0ZS1wYXJ0cyI6W1syMDE5XV19LCJwYWdlIjoiMTg0NzI2LTE4NDczMyIsImFic3RyYWN0IjoiVGhlIHJlY2VudCByYXBpZCBncm93dGggb2YgdGhlIHNlbWljb25kdWN0b3IgaW5kdXN0cnkgaW4gZGV2ZWxvcG1lbnQgb2YgaGlnaCBwb3dlciBtaWNyb3dhdmUgc291cmNlIGhhcyBvcGVuIGEgbmV3IHByb21pc2luZyBhdmVudWUgYnkgZnVsbCBlbGVjdHJvbmljIGNvbnRyb2wgb3ZlciB0aGUgZWxlY3Ryb21hZ25ldGljIGZpZWxkIHRvd2FyZHMgaW1wcm92ZSB0aGUgbWljcm93YXZlIGhlYXRpbmcgcGVyZm9ybWFuY2UuIEluIHRoaXMgcGFwZXIsIGEgY291cGxlZCBlbGVjdHJvbWFnbmV0aWMgYW5kIGhlYXQgdHJhbnNmZXIgbW9kZWwgd2FzIGJ1aWx0IHRvIHNpbXVsYXRlIG1pY3Jvd2F2ZSBoZWF0aW5nIG9mIG11bHRpcGxlIGNoaWNrZW4gYmxvY2tzIHdpdGggdGVtcGVyYXR1cmUtZGVwZW5kZW50IGRpZWxlY3RyaWMgcHJvcGVydGllcyBkZXBlbmRlbnQgb24gYSBzb2xpZC1zdGF0ZSBtaWNyb3dhdmUgb3Zlbi4gT3dpbmcgdG8gdGhlIGFiaWxpdHkgb2Ygc29saWQtc3RhdGUgc291cmNlIHRvIHByZWNpc2VseSBjb250cm9sIHRoZSBmcmVxdWVuY3ksIHRoZSB0ZW1wZXJhdHVyZSBkaXN0cmlidXRpb24gc2ltdWxhdGVkIGZvciB0aGUgZml4ZWQgZnJlcXVlbmN5IHdhcyBjb21wYXJlZCB3aXRoIGRpZmZlcmVudCBmcmVxdWVuY3ktc2hpZnRlZCByYXRlcyBpbmNyZWFzaW5nIHByb2Nlc3MgYW5kIGRlY3JlYWNzaW5nIHByb2Nlc3MgYmV0d2VlbiAyLjQgR0h6IGFuZCAyLjUgR0h6LiBUaGUgc2ltdWxhdGVkIHRlbXBlcmF0dXJlIGRpc3RyaWJ1dGlvbiB3YXMgdmFsaWRhdGVkIGJ5IGNvbXBhcmluZyB3aXRoIGV4cGVyaW1lbnRhbCB0ZW1wZXJhdHVyZSBwcm9maWxlcyBvYnRhaW5lZCB1c2luZyBhIHRoZXJtYWwgaW1hZ2luZyBjYW1lcmEgYXQgdGhlIGVuZCBvZiBtaWNyb3dhdmUgaGVhdGluZy4gVGhlIHJlc3VsdHMgZGVtb25zdHJhdGVkIHRoZSBoZWF0aW5nIHVuaWZvcm1pdHkgYW5kIGVmZmljaWVuY3kgaXMgaGlnaGx5IGluZmx1ZW5jZWQgYnkgdGhlIGhlYWQgYW5kIHRhaWwgZnJlcXVlbmN5IGJ1dCBhbHNvIHRoZSBmcmVxdWVuY3kgc2hpZnRlZCByYXRlLiBBbmQgYSBzcGVjaWZpYyBmcmVxdWVuY3ktc2hpZnRlZCByYXRlIGRlY3JlYXNpbmcgcHJvY2VzcyBiZXR3ZWVuIDIuNCBHSHogYW5kIDIuNSBHSHogd2FzIHByb3Bvc2VkIGluIGltcHJvdmluZyB0aGUgaGVhdGluZyBwZXJmb3JtYW5jZS4iLCJwdWJsaXNoZXIiOiJJbnN0aXR1dGUgb2YgRWxlY3RyaWNhbCBhbmQgRWxlY3Ryb25pY3MgRW5naW5lZXJzIEluYy4iLCJ2b2x1bWUiOiI3IiwiY29udGFpbmVyLXRpdGxlLXNob3J0IjoiIn0sImlzVGVtcG9yYXJ5IjpmYWxzZX1dfQ=="/>
          <w:id w:val="-1951931046"/>
          <w:placeholder>
            <w:docPart w:val="4FFB46DC6F08B044925598A413E909BE"/>
          </w:placeholder>
        </w:sdtPr>
        <w:sdtContent>
          <w:r w:rsidR="00A578C1" w:rsidRPr="00154C86">
            <w:rPr>
              <w:color w:val="000000"/>
            </w:rPr>
            <w:t xml:space="preserve">(Tang et al. 2018; Du et al. 2019; </w:t>
          </w:r>
          <w:proofErr w:type="spellStart"/>
          <w:r w:rsidR="00A578C1" w:rsidRPr="00154C86">
            <w:rPr>
              <w:color w:val="000000"/>
            </w:rPr>
            <w:t>Taghian</w:t>
          </w:r>
          <w:proofErr w:type="spellEnd"/>
          <w:r w:rsidR="00A578C1" w:rsidRPr="00154C86">
            <w:rPr>
              <w:color w:val="000000"/>
            </w:rPr>
            <w:t xml:space="preserve"> </w:t>
          </w:r>
          <w:proofErr w:type="spellStart"/>
          <w:r w:rsidR="00A578C1" w:rsidRPr="00154C86">
            <w:rPr>
              <w:color w:val="000000"/>
            </w:rPr>
            <w:t>Dinani</w:t>
          </w:r>
          <w:proofErr w:type="spellEnd"/>
          <w:r w:rsidR="00A578C1" w:rsidRPr="00154C86">
            <w:rPr>
              <w:color w:val="000000"/>
            </w:rPr>
            <w:t xml:space="preserve"> et al. 2021; Yang et al. 2022b)</w:t>
          </w:r>
        </w:sdtContent>
      </w:sdt>
      <w:r w:rsidRPr="00154C86">
        <w:t xml:space="preserve"> and thawing (Yang and Chen, 2022), demonstrating more uniform heating patterns compared to magnetron-based ovens. </w:t>
      </w:r>
    </w:p>
    <w:p w14:paraId="3CD63948" w14:textId="4E167B0A" w:rsidR="00EB774E" w:rsidRPr="00154C86" w:rsidRDefault="00EB774E" w:rsidP="00EB774E">
      <w:r w:rsidRPr="00154C86">
        <w:t xml:space="preserve">Additionally, researchers have investigated the use of multiple microwave sources which can be independently controlled with precise relative phases to achieve selective and uniform heating of food products </w:t>
      </w:r>
      <w:sdt>
        <w:sdtPr>
          <w:rPr>
            <w:color w:val="000000"/>
          </w:rPr>
          <w:tag w:val="MENDELEY_CITATION_v3_eyJjaXRhdGlvbklEIjoiTUVOREVMRVlfQ0lUQVRJT05fZWI4OWU5NDQtYTc3Ni00ZWI1LWJkNmYtZWJjNjUzMjJlMTMwIiwicHJvcGVydGllcyI6eyJub3RlSW5kZXgiOjB9LCJpc0VkaXRlZCI6ZmFsc2UsIm1hbnVhbE92ZXJyaWRlIjp7ImlzTWFudWFsbHlPdmVycmlkZGVuIjp0cnVlLCJjaXRlcHJvY1RleHQiOiIoUHJ6ZW15c2xhdyBLb3JwYXMsIFdpZWNrb3dza2ksIGV0IGFsLiAyMDE0OyBXacSZY2tvd3NraSBldCBhbC4gMjAxNCkiLCJtYW51YWxPdmVycmlkZVRleHQiOiIoUHJ6ZW15c2xhdyBLb3JwYXMgZXQgYWwuLCAyMDE0YjsgV2nEmWNrb3dza2kgZXQgYWwuLCAyMDE0KSJ9LCJjaXRhdGlvbkl0ZW1zIjpbeyJpZCI6IjA0MDliNWNlLTBhMDctM2NlOC04MjdjLTYxZTc4MWRiNTcxOCIsIml0ZW1EYXRhIjp7InR5cGUiOiJhcnRpY2xlLWpvdXJuYWwiLCJpZCI6IjA0MDliNWNlLTBhMDctM2NlOC04MjdjLTYxZTc4MWRiNTcxOCIsInRpdGxlIjoiRUZGSUNJRU5DWSBPUFRJTUlaQVRJT04gRk9SIFBIQVNFIENPTlRST0xMRUQgTVVMVEktU09VUkNFIE1JQ1JPV0FWRSBPVkVOIiwiYXV0aG9yIjpbeyJmYW1pbHkiOiJXacSZY2tvd3NraSIsImdpdmVuIjoiQSIsInBhcnNlLW5hbWVzIjpmYWxzZSwiZHJvcHBpbmctcGFydGljbGUiOiIiLCJub24tZHJvcHBpbmctcGFydGljbGUiOiIifSx7ImZhbWlseSI6IktvcnBhcyIsImdpdmVuIjoiUCIsInBhcnNlLW5hbWVzIjpmYWxzZSwiZHJvcHBpbmctcGFydGljbGUiOiIiLCJub24tZHJvcHBpbmctcGFydGljbGUiOiIifSx7ImZhbWlseSI6IktyeXNpY2tpIiwiZ2l2ZW4iOiJNIiwicGFyc2UtbmFtZXMiOmZhbHNlLCJkcm9wcGluZy1wYXJ0aWNsZSI6IiIsIm5vbi1kcm9wcGluZy1wYXJ0aWNsZSI6IiJ9LHsiZmFtaWx5IjoiRHVnaGllcm8iLCJnaXZlbiI6IkYiLCJwYXJzZS1uYW1lcyI6ZmFsc2UsImRyb3BwaW5nLXBhcnRpY2xlIjoiIiwibm9uLWRyb3BwaW5nLXBhcnRpY2xlIjoiIn0seyJmYW1pbHkiOiJCdWxsbyIsImdpdmVuIjoiTSIsInBhcnNlLW5hbWVzIjpmYWxzZSwiZHJvcHBpbmctcGFydGljbGUiOiIiLCJub24tZHJvcHBpbmctcGFydGljbGUiOiIifSx7ImZhbWlseSI6IkJyZXNzYW4iLCJnaXZlbiI6IkYiLCJwYXJzZS1uYW1lcyI6ZmFsc2UsImRyb3BwaW5nLXBhcnRpY2xlIjoiIiwibm9uLWRyb3BwaW5nLXBhcnRpY2xlIjoiIn0seyJmYW1pbHkiOiJGYWdlciIsImdpdmVuIjoiQyIsInBhcnNlLW5hbWVzIjpmYWxzZSwiZHJvcHBpbmctcGFydGljbGUiOiIiLCJub24tZHJvcHBpbmctcGFydGljbGUiOiIifV0sImNvbnRhaW5lci10aXRsZSI6IiBJbnRlcm5hdGlvbmFsIEpvdXJuYWwgb2YgQXBwbGllZCBFbGVjdHJvbWFnbmV0aWNzIGFuZCBNZWNoYW5pY3MiLCJET0kiOiIxMC4zMjMzL0pBRS0xNDE3NjQiLCJpc3N1ZWQiOnsiZGF0ZS1wYXJ0cyI6W1syMDE0XV19LCJwYWdlIjoiMjM1LTI0MSIsImFic3RyYWN0IjoiQSBzb2xpZC1zdGF0ZSBtaWNyb3dhdmUgZ2VuZXJhdG9ycyBzeXN0ZW0gaXMgY29uc2lkZXJlZCBhcyBhbiBhbHRlcm5hdGl2ZSB0byB0aGUgbWFnbmV0cm9uLCBpbiBvcmRlciB0byBpbmplY3QgZWxlY3Ryb21hZ25ldGljIGVuZXJneSBpbnRvIHRoZSBjYXZpdHkgb2YgYSBtaWNyb3dhdmUgb3ZlbiBmb3IgZG9tZXN0aWMgdXNlLiBPdmVyIGN1cnJlbnQgZGV2aWNlcywgdGhlIHVzZSBvZiBzb2xpZCBzdGF0ZSB0ZWNobm9sb2d5IGFsbG93cyB0byBjb250cm9sIHRoZSBmcmVxdWVuY3kgYW5kIHBoYXNlIG9mIHRoZSBlbGVjdHJvbWFnbmV0aWMgZmllbGQgZ2VuZXJhdGVkLiBDb25zaWRlcmluZyBhIHNpbXBsaWZpZWQgY2F2aXR5IHdpdGggMiBzb2xpZCBzdGF0ZSBzb3VyY2VzLCB0aGUgaW5mbHVlbmNlIG9mIHRoZSBlbGVjdHJpY2FsIHBhcmFtZXRlcnMgb24gdGhlIG1heGltdW0gZWZmaWNpZW5jeSBvYnRhaW5hYmxlIGluIHRoZSBwcm9jZXNzIG9mIG1pY3Jvd2F2ZSBoZWF0aW5nIGlzIGludmVzdGlnYXRlZC4gQnkgdmFyeWluZyB0aGUgZnJlcXVlbmN5LCBkaWZmZXJlbnQgdmFsdWVzIG9mIG9wdGltYWwgcGhhc2VzIGFuZCBkaWZmZXJlbnQgdmFsdWVzIG9mIG1heGltdW0gZWZmaWNpZW5jeSBhcmUgb2J0YWluYWJsZS4gTW9yZW92ZXIsIHRoZSBwcm9jZWR1cmUgaXMgcmVwZWF0ZWQgdmFyeWluZyB0aGUgcG9zaXRpb24gb2Ygb25lIHNvdXJjZSBwb3J0IGFuZCB0aGUgaW5mbHVlbmNlIG9mIGdlb21ldHJ5IG9uIHRoZSBzeXN0ZW0gaXMgZXZhbHVhdGVkLiBUaGUgcmVzdWx0cyBkZW1vbnN0cmF0ZSB0aGF0IHRoZSBhYmlsaXR5IHRvIGNvbnRyb2wgdGhlIGVsZWN0cmljYWwgcXVhbnRpdGllcyBvZiBhIG1pY3Jvd2F2ZSBoZWF0aW5nIHByb2Nlc3MsIG1ha2VzIGl0IHBvc3NpYmxlIHRvIG9idGFpbiBiZXR0ZXIgcmVzdWx0cyBpbiB0ZXJtcyBvZiBlbmVyZ3kgZWZmaWNpZW5jeSBvdmVyIHRoZSBjdXJyZW50IHBvb3JseSBjb250cm9sbGFibGUgc3lzdGVtcy4iLCJ2b2x1bWUiOiI0NCIsImNvbnRhaW5lci10aXRsZS1zaG9ydCI6IiJ9LCJpc1RlbXBvcmFyeSI6ZmFsc2V9LHsiaWQiOiI4YzhkNmZjZS01NmY2LTM3ZTEtOTVjZi04Nzk3YmEzOTBkMTEiLCJpdGVtRGF0YSI6eyJ0eXBlIjoicGFwZXItY29uZmVyZW5jZSIsImlkIjoiOGM4ZDZmY2UtNTZmNi0zN2UxLTk1Y2YtODc5N2JhMzkwZDExIiwidGl0bGUiOiJFZmZlY3RzIG9mIGFwcGx5aW5nIGEgZnJlcXVlbmN5IGFuZCBwaGFzZS1zaGlmdCBlZmZpY2llbmN5IG9wdGltaXNhdGlvbiBhbGdvcml0aG0gdG8gYSBzb2xpZC1zdGF0ZSBtaWNyb3dhdmUgb3ZlbiIsImF1dGhvciI6W3siZmFtaWx5IjoiS29ycGFzIiwiZ2l2ZW4iOiJQcnplbXlzbGF3IiwicGFyc2UtbmFtZXMiOmZhbHNlLCJkcm9wcGluZy1wYXJ0aWNsZSI6IiIsIm5vbi1kcm9wcGluZy1wYXJ0aWNsZSI6IiJ9LHsiZmFtaWx5IjoiV2llY2tvd3NraSIsImdpdmVuIjoiQW5kcnplaiIsInBhcnNlLW5hbWVzIjpmYWxzZSwiZHJvcHBpbmctcGFydGljbGUiOiIiLCJub24tZHJvcHBpbmctcGFydGljbGUiOiIifSx7ImZhbWlseSI6IktyeXNpY2tpIiwiZ2l2ZW4iOiJNYXRldXN6IiwicGFyc2UtbmFtZXMiOmZhbHNlLCJkcm9wcGluZy1wYXJ0aWNsZSI6IiIsIm5vbi1kcm9wcGluZy1wYXJ0aWNsZSI6IiJ9XSwiY29udGFpbmVyLXRpdGxlIjoiMjAxNCAyMHRoIEludGVybmF0aW9uYWwgQ29uZmVyZW5jZSBvbiBNaWNyb3dhdmVzLCBSYWRhciBhbmQgV2lyZWxlc3MgQ29tbXVuaWNhdGlvbnMsIE1JS09OIDIwMTQiLCJET0kiOiIxMC4xMTA5L01JS09OLjIwMTQuNjg5OTk5NCIsIklTQk4iOiI5Nzg4MzkzMTUyNTIwIiwiaXNzdWVkIjp7ImRhdGUtcGFydHMiOltbMjAxNF1dfSwiYWJzdHJhY3QiOiJUaGUgc3lzdGVtYXRpYyBwcm9ncmVzcyBpbiBSRiBoaWdoIHBvd2VyIHNlbWktY29uZHVjdG9yIHRlY2hub2xvZ3kgb3BlbnMgY2hhbmNlcyBmb3IgdGhlIG1hZ25ldHJvbiByZXBsYWNlbWVudCBieSBzb2xpZC1zdGF0ZSBtaWNyb3dhdmUgc291cmNlcyBpbiB0aGUgYXJlYSBvZiBkb21lc3RpYyBtaWNyb3dhdmUgb3ZlbnMsIHdoaWNoIG1heSByZXN1bHQgaW4gYSBjb21wbGV0ZWx5IGlubm92YXRpdmUgcHJvZHVjdCBvbiB0aGUgbWFya2V0LiBUbyBmdWxseSB1dGlsaXplIGJlbmVmaXRzIGdpdmVuIGJ5IHRoaXMgbmV3IGFyY2hpdGVjdHVyZSwgUkYgc291cmNlcyBtdXN0IGJlIGNvbnRyb2xsZWQgYnkgYSBkZWRpY2F0ZWQgb3B0aW1pemF0aW9uIGFsZ29yaXRobS4gVGhpcyBwYXBlciBwcmVzZW50cyByZXN1bHRzIG9mIGFwcGx5aW5nIGEgYmFzaWMgZWZmaWNpZW5jeSBvcHRpbWl6YXRpb24gYWxnb3JpdGhtIGluIGNhc2Ugb2YgYSBzaW1wbGUgY3Vib2lkYWwgdHdvLXBvcnQgY2F2aXR5LiIsInB1Ymxpc2hlciI6Ikluc3RpdHV0ZSBvZiBFbGVjdHJpY2FsIGFuZCBFbGVjdHJvbmljcyBFbmdpbmVlcnMgSW5jLiIsImNvbnRhaW5lci10aXRsZS1zaG9ydCI6IiJ9LCJpc1RlbXBvcmFyeSI6ZmFsc2V9XX0="/>
          <w:id w:val="-1629077925"/>
          <w:placeholder>
            <w:docPart w:val="ACCB35C59B8FB8488419ACDEF6AB387B"/>
          </w:placeholder>
        </w:sdtPr>
        <w:sdtContent>
          <w:r w:rsidR="00A578C1" w:rsidRPr="00154C86">
            <w:rPr>
              <w:color w:val="000000"/>
            </w:rPr>
            <w:t xml:space="preserve">(Przemyslaw Korpas et al., 2014b; </w:t>
          </w:r>
          <w:proofErr w:type="spellStart"/>
          <w:r w:rsidR="00A578C1" w:rsidRPr="00154C86">
            <w:rPr>
              <w:color w:val="000000"/>
            </w:rPr>
            <w:t>Więckowski</w:t>
          </w:r>
          <w:proofErr w:type="spellEnd"/>
          <w:r w:rsidR="00A578C1" w:rsidRPr="00154C86">
            <w:rPr>
              <w:color w:val="000000"/>
            </w:rPr>
            <w:t xml:space="preserve"> et al., 2014)</w:t>
          </w:r>
        </w:sdtContent>
      </w:sdt>
      <w:r w:rsidRPr="00154C86">
        <w:t xml:space="preserve">. Limited studies have examined the effect of relative phases on heating performance. </w:t>
      </w:r>
      <w:sdt>
        <w:sdtPr>
          <w:rPr>
            <w:color w:val="000000"/>
          </w:rPr>
          <w:tag w:val="MENDELEY_CITATION_v3_eyJjaXRhdGlvbklEIjoiTUVOREVMRVlfQ0lUQVRJT05fNzBhMzNjMTUtYmM1My00NzE0LThhMWItMDFhNTU3NWUyNDJlIiwicHJvcGVydGllcyI6eyJub3RlSW5kZXgiOjB9LCJpc0VkaXRlZCI6ZmFsc2UsIm1hbnVhbE92ZXJyaWRlIjp7ImlzTWFudWFsbHlPdmVycmlkZGVuIjp0cnVlLCJjaXRlcHJvY1RleHQiOiIoV2FuZyBldCBhbC4gMjAyMSkiLCJtYW51YWxPdmVycmlkZVRleHQiOiJXYW5nIGV0IGFsLiAoMjAyMSkifSwiY2l0YXRpb25JdGVtcyI6W3siaWQiOiJlNmM2Y2RiNy1mMWRlLTNhNTctYmE0My1hZWFhNzM0NGYxMGQiLCJpdGVtRGF0YSI6eyJ0eXBlIjoiYXJ0aWNsZS1qb3VybmFsIiwiaWQiOiJlNmM2Y2RiNy1mMWRlLTNhNTctYmE0My1hZWFhNzM0NGYxMGQiLCJ0aXRsZSI6IlVuaWZvcm0gYW5kIGhpZ2hseSBlZmZpY2llbnQgbWljcm93YXZlIGhlYXRpbmcgYmFzZWQgb24gZHVhbC1wb3J0IHBoYXNlLWRpZmZlcmVuY2Utc2hpZnRpbmcgbWV0aG9kIiwiYXV0aG9yIjpbeyJmYW1pbHkiOiJXYW5nIiwiZ2l2ZW4iOiJDaGVuZ3JvbmciLCJwYXJzZS1uYW1lcyI6ZmFsc2UsImRyb3BwaW5nLXBhcnRpY2xlIjoiIiwibm9uLWRyb3BwaW5nLXBhcnRpY2xlIjoiIn0seyJmYW1pbHkiOiJZYW8iLCJnaXZlbiI6IldlaSIsInBhcnNlLW5hbWVzIjpmYWxzZSwiZHJvcHBpbmctcGFydGljbGUiOiIiLCJub24tZHJvcHBpbmctcGFydGljbGUiOiIifSx7ImZhbWlseSI6IlpodSIsImdpdmVuIjoiSHVhY2hlbmciLCJwYXJzZS1uYW1lcyI6ZmFsc2UsImRyb3BwaW5nLXBhcnRpY2xlIjoiIiwibm9uLWRyb3BwaW5nLXBhcnRpY2xlIjoiIn0seyJmYW1pbHkiOiJZYW5nIiwiZ2l2ZW4iOiJZYW5nIiwicGFyc2UtbmFtZXMiOmZhbHNlLCJkcm9wcGluZy1wYXJ0aWNsZSI6IiIsIm5vbi1kcm9wcGluZy1wYXJ0aWNsZSI6IiJ9LHsiZmFtaWx5IjoiWWFuIiwiZ2l2ZW4iOiJMaXBpbmciLCJwYXJzZS1uYW1lcyI6ZmFsc2UsImRyb3BwaW5nLXBhcnRpY2xlIjoiIiwibm9uLWRyb3BwaW5nLXBhcnRpY2xlIjoiIn1dLCJjb250YWluZXItdGl0bGUiOiJJbnRlcm5hdGlvbmFsIEpvdXJuYWwgb2YgUkYgYW5kIE1pY3Jvd2F2ZSBDb21wdXRlci1BaWRlZCBFbmdpbmVlcmluZyIsIkRPSSI6IjEwLjEwMDIvbW1jZS4yMjc4NCIsIklTU04iOiIxMDk5MDQ3WCIsImlzc3VlZCI6eyJkYXRlLXBhcnRzIjpbWzIwMjEsOSwxXV19LCJhYnN0cmFjdCI6IkEgbm92ZWwgbWljcm93YXZlIGhlYXRpbmcgbWV0aG9kIGJ5IHdoaWNoIHRoZSB1bmlmb3JtaXR5IGFuZCBlZmZpY2llbmN5IGFyZSBlZmZlY3RpdmVseSBlbmhhbmNlZCB0aHJvdWdoIGR1YWwtcG9ydCBwaGFzZS1kaWZmZXJlbmNlLXNoaWZ0aW5nIGZlZWQgaXMgcHJvcG9zZWQuIFRoZSBtaWNyb3dhdmUgcG93ZXIgaXMgZmVkIGludG8gYSB3YXZlZ3VpZGUgZnJvbSBib3RoIHBvcnRzIHdpdGggYWRqdXN0YWJsZSBwaGFzZS4gVGhlcmVmb3JlLCB0aGUgcGhhc2UgZGlmZmVyZW5jZSBiZXR3ZWVuIHRoZSBkdWFsIGZlZWQgcG9ydHMgY2FuIGJlIGVpdGhlciBmaXhlZCBvciBjaGFuZ2luZyBkdXJpbmcgdGhlIGhlYXRpbmcgcHJvY2VzcywgcmVzdWx0aW5nIGluIGRpZmZlcmVudCB0ZW1wZXJhdHVyZSBkaXN0cmlidXRpb24gaW5zaWRlIHRoZSBoZWF0ZWQgb2JqZWN0LiBBIHNpbXVsYXRpb24gbW9kZWwgb2Ygc3VjaCBhIG1pY3Jvd2F2ZSBoZWF0aW5nIHN5c3RlbSBpcyBidWlsdCwgYW5kIHRoZSB0ZW1wZXJhdHVyZSBkaXN0cmlidXRpb25zIHdpdGggcmVzcGVjdCB0byBwaGFzZSBkaWZmZXJlbmNlIGFyZSBjYWxjdWxhdGVkIHVzaW5nIGNvbW1lcmNpYWwgc29mdHdhcmUgQ09NU09MIE11bHRpcGh5c2ljcy4gQSBxdWFudGl0YXRpdmUgdmFsaWRhdGlvbiBvZiBzaW11bGF0aW9uIHJlc3VsdHMgaGFzIGJlZW4gcGVyZm9ybWVkIHdpdGggcGh5c2ljYWwgZXhwZXJpbWVudHMuIEJvdGggbWVhc3VyZWQgYW5kIHNpbXVsYXRlZCByZXN1bHRzIGRlbW9uc3RyYXRlIHRoZSBzdXBlcmlvcml0eSBvZiBwaGFzZS1kaWZmZXJlbmNlLXNoaWZ0aW5nIGhlYXRpbmcgaW4gdW5pZm9ybWl0eSBhbmQgZWZmaWNpZW5jeSwgY29tcGFyZWQgdG8gdGhlIHBoYXNlLWRpZmZlcmVuY2UtZml4ZWQgaGVhdGluZy4gVGhlIHVuaWZvcm1pdHkgaXMgaW1wcm92ZWQgYnkgMzkuMSUgYXQgdGhlIHNhbWUgYXZlcmFnZSB0ZW1wZXJhdHVyZSByaXNlICjiiIZUYXYpLCBhbmQgdGhlIGVmZmljaWVuY3kgaXMgaW5jcmVhc2VkIGFib3V0IDk3LjglIGZyb20gdGhlIHNhbWUgdW5pZm9ybWl0eSBwb2ludCBvZiB2aWV3LiIsInB1Ymxpc2hlciI6IkpvaG4gV2lsZXkgYW5kIFNvbnMgSW5jIiwiaXNzdWUiOiI5Iiwidm9sdW1lIjoiMzEiLCJjb250YWluZXItdGl0bGUtc2hvcnQiOiIifSwiaXNUZW1wb3JhcnkiOmZhbHNlfV19"/>
          <w:id w:val="-1724523511"/>
          <w:placeholder>
            <w:docPart w:val="C953DB1FC208C443B781522CA99E991C"/>
          </w:placeholder>
        </w:sdtPr>
        <w:sdtContent>
          <w:r w:rsidR="00A578C1" w:rsidRPr="00154C86">
            <w:rPr>
              <w:color w:val="000000"/>
            </w:rPr>
            <w:t>Wang et al. (2021)</w:t>
          </w:r>
        </w:sdtContent>
      </w:sdt>
      <w:r w:rsidRPr="00154C86">
        <w:t xml:space="preserve"> evaluated microwave heating performance using a 915 MHz dual-port microwave system and found that different heating patterns were observed at different relative phases. </w:t>
      </w:r>
      <w:sdt>
        <w:sdtPr>
          <w:rPr>
            <w:color w:val="000000"/>
          </w:rPr>
          <w:tag w:val="MENDELEY_CITATION_v3_eyJjaXRhdGlvbklEIjoiTUVOREVMRVlfQ0lUQVRJT05fNTVkODRiNWUtY2VkMy00ZTc0LThiYWUtN2YxNmE4Y2NiODI2IiwicHJvcGVydGllcyI6eyJub3RlSW5kZXgiOjB9LCJpc0VkaXRlZCI6ZmFsc2UsIm1hbnVhbE92ZXJyaWRlIjp7ImlzTWFudWFsbHlPdmVycmlkZGVuIjp0cnVlLCJjaXRlcHJvY1RleHQiOiIoQWhuIGV0IGFsLiAyMDIzKSIsIm1hbnVhbE92ZXJyaWRlVGV4dCI6IkFobiBldCBhbC4gKDIwMjMpIn0sImNpdGF0aW9uSXRlbXMiOlt7ImlkIjoiNzdhNGNmZGUtYzRiYy0zMGM1LThiOWUtZWU1ZThkNmE1YjBlIiwiaXRlbURhdGEiOnsidHlwZSI6ImFydGljbGUtam91cm5hbCIsImlkIjoiNzdhNGNmZGUtYzRiYy0zMGM1LThiOWUtZWU1ZThkNmE1YjBlIiwidGl0bGUiOiIwLjVrV2F0dCAyLjQ1IEdIeiBHYU4tYmFzZWQgbWljcm93YXZlIGhlYXRpbmcgc3lzdGVtIGRlc2lnbiB3aXRoIGFjdGl2ZSBwaGFzZSBjb250cm9sIiwiYXV0aG9yIjpbeyJmYW1pbHkiOiJBaG4iLCJnaXZlbiI6IlNlb25nIEh5ZW9wIiwicGFyc2UtbmFtZXMiOmZhbHNlLCJkcm9wcGluZy1wYXJ0aWNsZSI6IiIsIm5vbi1kcm9wcGluZy1wYXJ0aWNsZSI6IiJ9LHsiZmFtaWx5IjoiSmVvbmciLCJnaXZlbiI6IkNoYW5nIEh5dW4iLCJwYXJzZS1uYW1lcyI6ZmFsc2UsImRyb3BwaW5nLXBhcnRpY2xlIjoiIiwibm9uLWRyb3BwaW5nLXBhcnRpY2xlIjoiIn0seyJmYW1pbHkiOiJMZWUiLCJnaXZlbiI6IldhbmcgU2FuZyIsInBhcnNlLW5hbWVzIjpmYWxzZSwiZHJvcHBpbmctcGFydGljbGUiOiIiLCJub24tZHJvcHBpbmctcGFydGljbGUiOiIifV0sImNvbnRhaW5lci10aXRsZSI6Ik1pY3Jvd2F2ZSBhbmQgT3B0aWNhbCBUZWNobm9sb2d5IExldHRlcnMiLCJjb250YWluZXItdGl0bGUtc2hvcnQiOiJNaWNyb3cgT3B0IFRlY2hub2wgTGV0dCIsIkRPSSI6IjEwLjEwMDIvbW9wLjMzNjg5IiwiSVNTTiI6IjEwOTgyNzYwIiwiaXNzdWVkIjp7ImRhdGUtcGFydHMiOltbMjAyM11dfSwiYWJzdHJhY3QiOiJJbiB0aGlzIGFydGljbGUsIHRvIGltcHJvdmUgdGhlIHRlbXBlcmF0dXJlIHVuaWZvcm1pdHkgb2YgdGhlIG1pY3Jvd2F2ZSAoTVcpIGhlYXRpbmcgc3lzdGVtLCBhIDAuNS1rVyAyLjQ1IEdIeiBHYU4gKGdhbGxpdW0gbml0cmlkZSktYmFzZWQgTVcgaGVhdGluZyBzeXN0ZW0gd2l0aCBhY3RpdmUgcGhhc2UgY29udHJvbCBpcyBwcmVzZW50ZWQuIFRoZSBwcm9wb3NlZCBzeXN0ZW0gY29uc2lzdHMgb2YgdHdvIDIuNDUgR0h6IHNpZ25hbCBnZW5lcmF0b3JzLCB0d28gZWxlY3RyaWNhbGx5IGNvbnRyb2xsZWQgcGhhc2Ugc2hpZnRlcnMsIHR3byAyNTAgVyBHYU4gYW1wbGlmaWVycywgdHdvIG1ldGFsIHBhdGNoIGFudGVubmFzLCBhbmQgdGhlIE1XIGFwcGxpY2F0b3Igd2l0aCBhIGhlYXRpbmcgbWF0ZXJpYWwuIFRoZSBjb250cm9sbGVkIHNpZ25hbCBpcyByYWRpYXRlZCBpbnRvIHRoZSBNVyBhcHBsaWNhdG9yIHRocm91Z2ggdGhlIGFudGVubmEsIGFuZCB0aGUgcmFkaWF0aW9uIGRpcmVjdGlvbiBjYW4gYmUgc3RlZXJlZCBhY2NvcmRpbmcgdG8gdGhlIGlucHV0IHBoYXNlIGRpZmZlcmVuY2Ugb2YgdGhlIGFudGVubmEuIFRoZSBlbGVjdHJpYyBmaWVsZCBkaXN0cmlidXRpb24gYW5kIHRlbXBlcmF0dXJlIHVuaWZvcm1pdHkgYXQgdGhlIGRpZmZlcmVudCBpbnB1dCBwaGFzZXMgd2VyZSBhbmFseXplZC4gVXNpbmcgZm91ciBvcGVyYXRpbmcgbW9kZXMgd2l0aCBhIDkwwrAgcGhhc2UgZGlmZmVyZW5jZSBiZXR3ZWVuIGFkamFjZW50IG9wZXJhdGluZyBtb2RlcywgdGhlIHByb3Bvc2VkIGhlYXRpbmcgc3lzdGVtIGFjaGlldmVzIGEgdW5pZm9ybSB0ZW1wZXJhdHVyZSBkaXN0cmlidXRpb24uIEluIGNvbXBhcmlzb24gdG8gdGhlIGNvbnZlbnRpb25hbCBoZWF0aW5nIHN5c3RlbSwgdGhlIHRlbXBlcmF0dXJlIHVuaWZvcm1pdHkgd2FzIGltcHJvdmVkIHVwIHRvIGFwcHJveGltYXRlbHkgNzAuNyUsIGFuZCB0aGUgc3lzdGVtIGVmZmljaWVuY3kgd2FzIGFwcHJveGltYXRlbHkgNTYuNyUuIiwicHVibGlzaGVyIjoiSm9obiBXaWxleSBhbmQgU29ucyBJbmMifSwiaXNUZW1wb3JhcnkiOmZhbHNlfV19"/>
          <w:id w:val="-1582747372"/>
          <w:placeholder>
            <w:docPart w:val="C953DB1FC208C443B781522CA99E991C"/>
          </w:placeholder>
        </w:sdtPr>
        <w:sdtContent>
          <w:proofErr w:type="spellStart"/>
          <w:r w:rsidR="00A578C1" w:rsidRPr="00154C86">
            <w:rPr>
              <w:color w:val="000000"/>
            </w:rPr>
            <w:t>Ahn</w:t>
          </w:r>
          <w:proofErr w:type="spellEnd"/>
          <w:r w:rsidR="00A578C1" w:rsidRPr="00154C86">
            <w:rPr>
              <w:color w:val="000000"/>
            </w:rPr>
            <w:t xml:space="preserve"> et al. (2023)</w:t>
          </w:r>
        </w:sdtContent>
      </w:sdt>
      <w:r w:rsidRPr="00154C86">
        <w:t xml:space="preserve"> evaluated microwave heating performance using shifted relative phases (0</w:t>
      </w:r>
      <w:r w:rsidRPr="00154C86">
        <w:sym w:font="Symbol" w:char="F0B0"/>
      </w:r>
      <w:r w:rsidRPr="00154C86">
        <w:t>, 90</w:t>
      </w:r>
      <w:r w:rsidRPr="00154C86">
        <w:sym w:font="Symbol" w:char="F0B0"/>
      </w:r>
      <w:r w:rsidRPr="00154C86">
        <w:t>, 180</w:t>
      </w:r>
      <w:r w:rsidRPr="00154C86">
        <w:sym w:font="Symbol" w:char="F0B0"/>
      </w:r>
      <w:r w:rsidRPr="00154C86">
        <w:t>, and 270</w:t>
      </w:r>
      <w:r w:rsidRPr="00154C86">
        <w:sym w:font="Symbol" w:char="F0B0"/>
      </w:r>
      <w:r w:rsidRPr="00154C86">
        <w:t xml:space="preserve">) in a </w:t>
      </w:r>
      <w:proofErr w:type="spellStart"/>
      <w:r w:rsidRPr="00154C86">
        <w:t>GaN</w:t>
      </w:r>
      <w:proofErr w:type="spellEnd"/>
      <w:r w:rsidRPr="00154C86">
        <w:t xml:space="preserve">-based 2450 MHz microwave heating system. The results showed that, when compared to the magnetron-based microwave oven, the shifted relative phase could improve the heating uniformity by about 70.7% if the same microwave power was delivered or improve the energy </w:t>
      </w:r>
      <w:r w:rsidRPr="00154C86">
        <w:lastRenderedPageBreak/>
        <w:t xml:space="preserve">efficiency by about 31.3% if similar heating uniformity was achieved by adjusting the microwave power. </w:t>
      </w:r>
    </w:p>
    <w:p w14:paraId="01604585" w14:textId="4BFE4725" w:rsidR="00EB774E" w:rsidRPr="00154C86" w:rsidRDefault="00EB774E" w:rsidP="00EB774E">
      <w:r w:rsidRPr="00154C86">
        <w:t xml:space="preserve">Since microwave-food interactions in multiple source </w:t>
      </w:r>
      <w:r w:rsidR="003052D5" w:rsidRPr="00154C86">
        <w:t>system</w:t>
      </w:r>
      <w:r w:rsidRPr="00154C86">
        <w:t xml:space="preserve"> </w:t>
      </w:r>
      <w:r w:rsidR="003052D5" w:rsidRPr="00154C86">
        <w:t>is</w:t>
      </w:r>
      <w:r w:rsidRPr="00154C86">
        <w:t xml:space="preserve"> complicated, physics-based models have been developed to verify the experimental results in these studies </w:t>
      </w:r>
      <w:sdt>
        <w:sdtPr>
          <w:rPr>
            <w:color w:val="000000"/>
          </w:rPr>
          <w:tag w:val="MENDELEY_CITATION_v3_eyJjaXRhdGlvbklEIjoiTUVOREVMRVlfQ0lUQVRJT05fNGJiMWE3ZGUtZTIxOC00ZmUxLThhOWItNjRjOTBhY2Y4MjEyIiwicHJvcGVydGllcyI6eyJub3RlSW5kZXgiOjB9LCJpc0VkaXRlZCI6ZmFsc2UsIm1hbnVhbE92ZXJyaWRlIjp7ImlzTWFudWFsbHlPdmVycmlkZGVuIjpmYWxzZSwiY2l0ZXByb2NUZXh0IjoiKFdhbmcgZXQgYWwuIDIwMjE7IEFobiBldCBhbC4gMjAyMzsgUm9iaW5zb24gZXQgYWwuIDIwMjMpIiwibWFudWFsT3ZlcnJpZGVUZXh0IjoiIn0sImNpdGF0aW9uSXRlbXMiOlt7ImlkIjoiYWU2NzUzMzQtN2FmMy0zMGQ1LWFiNjItYzE4ZTk5OGMxN2Y3IiwiaXRlbURhdGEiOnsidHlwZSI6ImFydGljbGUtam91cm5hbCIsImlkIjoiYWU2NzUzMzQtN2FmMy0zMGQ1LWFiNjItYzE4ZTk5OGMxN2Y3IiwidGl0bGUiOiJTb2xpZC1TdGF0ZSBQb3dlciBDb21iaW5pbmcgZm9yIEhlYXRpbmcgU21hbGwgVm9sdW1lcyBvZiBNaXhlZCBXYXN0ZSBNYXRlcmlhbHMiLCJhdXRob3IiOlt7ImZhbWlseSI6IlJvYmluc29uIiwiZ2l2ZW4iOiJNZWdhbiBDLiIsInBhcnNlLW5hbWVzIjpmYWxzZSwiZHJvcHBpbmctcGFydGljbGUiOiIiLCJub24tZHJvcHBpbmctcGFydGljbGUiOiIifSx7ImZhbWlseSI6Ik1vbGxlcyIsImdpdmVuIjoiSmFjayBBLiIsInBhcnNlLW5hbWVzIjpmYWxzZSwiZHJvcHBpbmctcGFydGljbGUiOiIiLCJub24tZHJvcHBpbmctcGFydGljbGUiOiIifSx7ImZhbWlseSI6Illha292bGV2IiwiZ2l2ZW4iOiJWYWRpbSIsInBhcnNlLW5hbWVzIjpmYWxzZSwiZHJvcHBpbmctcGFydGljbGUiOiJWLiIsIm5vbi1kcm9wcGluZy1wYXJ0aWNsZSI6IiJ9LHsiZmFtaWx5IjoiUG9wb3ZpxIciLCJnaXZlbiI6IlpveWEiLCJwYXJzZS1uYW1lcyI6ZmFsc2UsImRyb3BwaW5nLXBhcnRpY2xlIjoiIiwibm9uLWRyb3BwaW5nLXBhcnRpY2xlIjoiIn1dLCJjb250YWluZXItdGl0bGUiOiJJRUVFIEpvdXJuYWwgb2YgTWljcm93YXZlcyIsIkRPSSI6IjEwLjExMDkvSk1XLjIwMjMuMzI1OTk5MCIsIklTU04iOiIyNjkyLTgzODgiLCJVUkwiOiJodHRwczovL2llZWV4cGxvcmUuaWVlZS5vcmcvZG9jdW1lbnQvMTAwOTc2NjcvIiwiaXNzdWVkIjp7ImRhdGUtcGFydHMiOltbMjAyM11dfSwicGFnZSI6IjEtMTMiLCJjb250YWluZXItdGl0bGUtc2hvcnQiOiIifSwiaXNUZW1wb3JhcnkiOmZhbHNlfSx7ImlkIjoiNzdhNGNmZGUtYzRiYy0zMGM1LThiOWUtZWU1ZThkNmE1YjBlIiwiaXRlbURhdGEiOnsidHlwZSI6ImFydGljbGUtam91cm5hbCIsImlkIjoiNzdhNGNmZGUtYzRiYy0zMGM1LThiOWUtZWU1ZThkNmE1YjBlIiwidGl0bGUiOiIwLjVrV2F0dCAyLjQ1IEdIeiBHYU4tYmFzZWQgbWljcm93YXZlIGhlYXRpbmcgc3lzdGVtIGRlc2lnbiB3aXRoIGFjdGl2ZSBwaGFzZSBjb250cm9sIiwiYXV0aG9yIjpbeyJmYW1pbHkiOiJBaG4iLCJnaXZlbiI6IlNlb25nIEh5ZW9wIiwicGFyc2UtbmFtZXMiOmZhbHNlLCJkcm9wcGluZy1wYXJ0aWNsZSI6IiIsIm5vbi1kcm9wcGluZy1wYXJ0aWNsZSI6IiJ9LHsiZmFtaWx5IjoiSmVvbmciLCJnaXZlbiI6IkNoYW5nIEh5dW4iLCJwYXJzZS1uYW1lcyI6ZmFsc2UsImRyb3BwaW5nLXBhcnRpY2xlIjoiIiwibm9uLWRyb3BwaW5nLXBhcnRpY2xlIjoiIn0seyJmYW1pbHkiOiJMZWUiLCJnaXZlbiI6IldhbmcgU2FuZyIsInBhcnNlLW5hbWVzIjpmYWxzZSwiZHJvcHBpbmctcGFydGljbGUiOiIiLCJub24tZHJvcHBpbmctcGFydGljbGUiOiIifV0sImNvbnRhaW5lci10aXRsZSI6Ik1pY3Jvd2F2ZSBhbmQgT3B0aWNhbCBUZWNobm9sb2d5IExldHRlcnMiLCJjb250YWluZXItdGl0bGUtc2hvcnQiOiJNaWNyb3cgT3B0IFRlY2hub2wgTGV0dCIsIkRPSSI6IjEwLjEwMDIvbW9wLjMzNjg5IiwiSVNTTiI6IjEwOTgyNzYwIiwiaXNzdWVkIjp7ImRhdGUtcGFydHMiOltbMjAyM11dfSwiYWJzdHJhY3QiOiJJbiB0aGlzIGFydGljbGUsIHRvIGltcHJvdmUgdGhlIHRlbXBlcmF0dXJlIHVuaWZvcm1pdHkgb2YgdGhlIG1pY3Jvd2F2ZSAoTVcpIGhlYXRpbmcgc3lzdGVtLCBhIDAuNS1rVyAyLjQ1IEdIeiBHYU4gKGdhbGxpdW0gbml0cmlkZSktYmFzZWQgTVcgaGVhdGluZyBzeXN0ZW0gd2l0aCBhY3RpdmUgcGhhc2UgY29udHJvbCBpcyBwcmVzZW50ZWQuIFRoZSBwcm9wb3NlZCBzeXN0ZW0gY29uc2lzdHMgb2YgdHdvIDIuNDUgR0h6IHNpZ25hbCBnZW5lcmF0b3JzLCB0d28gZWxlY3RyaWNhbGx5IGNvbnRyb2xsZWQgcGhhc2Ugc2hpZnRlcnMsIHR3byAyNTAgVyBHYU4gYW1wbGlmaWVycywgdHdvIG1ldGFsIHBhdGNoIGFudGVubmFzLCBhbmQgdGhlIE1XIGFwcGxpY2F0b3Igd2l0aCBhIGhlYXRpbmcgbWF0ZXJpYWwuIFRoZSBjb250cm9sbGVkIHNpZ25hbCBpcyByYWRpYXRlZCBpbnRvIHRoZSBNVyBhcHBsaWNhdG9yIHRocm91Z2ggdGhlIGFudGVubmEsIGFuZCB0aGUgcmFkaWF0aW9uIGRpcmVjdGlvbiBjYW4gYmUgc3RlZXJlZCBhY2NvcmRpbmcgdG8gdGhlIGlucHV0IHBoYXNlIGRpZmZlcmVuY2Ugb2YgdGhlIGFudGVubmEuIFRoZSBlbGVjdHJpYyBmaWVsZCBkaXN0cmlidXRpb24gYW5kIHRlbXBlcmF0dXJlIHVuaWZvcm1pdHkgYXQgdGhlIGRpZmZlcmVudCBpbnB1dCBwaGFzZXMgd2VyZSBhbmFseXplZC4gVXNpbmcgZm91ciBvcGVyYXRpbmcgbW9kZXMgd2l0aCBhIDkwwrAgcGhhc2UgZGlmZmVyZW5jZSBiZXR3ZWVuIGFkamFjZW50IG9wZXJhdGluZyBtb2RlcywgdGhlIHByb3Bvc2VkIGhlYXRpbmcgc3lzdGVtIGFjaGlldmVzIGEgdW5pZm9ybSB0ZW1wZXJhdHVyZSBkaXN0cmlidXRpb24uIEluIGNvbXBhcmlzb24gdG8gdGhlIGNvbnZlbnRpb25hbCBoZWF0aW5nIHN5c3RlbSwgdGhlIHRlbXBlcmF0dXJlIHVuaWZvcm1pdHkgd2FzIGltcHJvdmVkIHVwIHRvIGFwcHJveGltYXRlbHkgNzAuNyUsIGFuZCB0aGUgc3lzdGVtIGVmZmljaWVuY3kgd2FzIGFwcHJveGltYXRlbHkgNTYuNyUuIiwicHVibGlzaGVyIjoiSm9obiBXaWxleSBhbmQgU29ucyBJbmMifSwiaXNUZW1wb3JhcnkiOmZhbHNlfSx7ImlkIjoiZTZjNmNkYjctZjFkZS0zYTU3LWJhNDMtYWVhYTczNDRmMTBkIiwiaXRlbURhdGEiOnsidHlwZSI6ImFydGljbGUtam91cm5hbCIsImlkIjoiZTZjNmNkYjctZjFkZS0zYTU3LWJhNDMtYWVhYTczNDRmMTBkIiwidGl0bGUiOiJVbmlmb3JtIGFuZCBoaWdobHkgZWZmaWNpZW50IG1pY3Jvd2F2ZSBoZWF0aW5nIGJhc2VkIG9uIGR1YWwtcG9ydCBwaGFzZS1kaWZmZXJlbmNlLXNoaWZ0aW5nIG1ldGhvZCIsImF1dGhvciI6W3siZmFtaWx5IjoiV2FuZyIsImdpdmVuIjoiQ2hlbmdyb25nIiwicGFyc2UtbmFtZXMiOmZhbHNlLCJkcm9wcGluZy1wYXJ0aWNsZSI6IiIsIm5vbi1kcm9wcGluZy1wYXJ0aWNsZSI6IiJ9LHsiZmFtaWx5IjoiWWFvIiwiZ2l2ZW4iOiJXZWkiLCJwYXJzZS1uYW1lcyI6ZmFsc2UsImRyb3BwaW5nLXBhcnRpY2xlIjoiIiwibm9uLWRyb3BwaW5nLXBhcnRpY2xlIjoiIn0seyJmYW1pbHkiOiJaaHUiLCJnaXZlbiI6Ikh1YWNoZW5nIiwicGFyc2UtbmFtZXMiOmZhbHNlLCJkcm9wcGluZy1wYXJ0aWNsZSI6IiIsIm5vbi1kcm9wcGluZy1wYXJ0aWNsZSI6IiJ9LHsiZmFtaWx5IjoiWWFuZyIsImdpdmVuIjoiWWFuZyIsInBhcnNlLW5hbWVzIjpmYWxzZSwiZHJvcHBpbmctcGFydGljbGUiOiIiLCJub24tZHJvcHBpbmctcGFydGljbGUiOiIifSx7ImZhbWlseSI6IllhbiIsImdpdmVuIjoiTGlwaW5nIiwicGFyc2UtbmFtZXMiOmZhbHNlLCJkcm9wcGluZy1wYXJ0aWNsZSI6IiIsIm5vbi1kcm9wcGluZy1wYXJ0aWNsZSI6IiJ9XSwiY29udGFpbmVyLXRpdGxlIjoiSW50ZXJuYXRpb25hbCBKb3VybmFsIG9mIFJGIGFuZCBNaWNyb3dhdmUgQ29tcHV0ZXItQWlkZWQgRW5naW5lZXJpbmciLCJET0kiOiIxMC4xMDAyL21tY2UuMjI3ODQiLCJJU1NOIjoiMTA5OTA0N1giLCJpc3N1ZWQiOnsiZGF0ZS1wYXJ0cyI6W1syMDIxLDksMV1dfSwiYWJzdHJhY3QiOiJBIG5vdmVsIG1pY3Jvd2F2ZSBoZWF0aW5nIG1ldGhvZCBieSB3aGljaCB0aGUgdW5pZm9ybWl0eSBhbmQgZWZmaWNpZW5jeSBhcmUgZWZmZWN0aXZlbHkgZW5oYW5jZWQgdGhyb3VnaCBkdWFsLXBvcnQgcGhhc2UtZGlmZmVyZW5jZS1zaGlmdGluZyBmZWVkIGlzIHByb3Bvc2VkLiBUaGUgbWljcm93YXZlIHBvd2VyIGlzIGZlZCBpbnRvIGEgd2F2ZWd1aWRlIGZyb20gYm90aCBwb3J0cyB3aXRoIGFkanVzdGFibGUgcGhhc2UuIFRoZXJlZm9yZSwgdGhlIHBoYXNlIGRpZmZlcmVuY2UgYmV0d2VlbiB0aGUgZHVhbCBmZWVkIHBvcnRzIGNhbiBiZSBlaXRoZXIgZml4ZWQgb3IgY2hhbmdpbmcgZHVyaW5nIHRoZSBoZWF0aW5nIHByb2Nlc3MsIHJlc3VsdGluZyBpbiBkaWZmZXJlbnQgdGVtcGVyYXR1cmUgZGlzdHJpYnV0aW9uIGluc2lkZSB0aGUgaGVhdGVkIG9iamVjdC4gQSBzaW11bGF0aW9uIG1vZGVsIG9mIHN1Y2ggYSBtaWNyb3dhdmUgaGVhdGluZyBzeXN0ZW0gaXMgYnVpbHQsIGFuZCB0aGUgdGVtcGVyYXR1cmUgZGlzdHJpYnV0aW9ucyB3aXRoIHJlc3BlY3QgdG8gcGhhc2UgZGlmZmVyZW5jZSBhcmUgY2FsY3VsYXRlZCB1c2luZyBjb21tZXJjaWFsIHNvZnR3YXJlIENPTVNPTCBNdWx0aXBoeXNpY3MuIEEgcXVhbnRpdGF0aXZlIHZhbGlkYXRpb24gb2Ygc2ltdWxhdGlvbiByZXN1bHRzIGhhcyBiZWVuIHBlcmZvcm1lZCB3aXRoIHBoeXNpY2FsIGV4cGVyaW1lbnRzLiBCb3RoIG1lYXN1cmVkIGFuZCBzaW11bGF0ZWQgcmVzdWx0cyBkZW1vbnN0cmF0ZSB0aGUgc3VwZXJpb3JpdHkgb2YgcGhhc2UtZGlmZmVyZW5jZS1zaGlmdGluZyBoZWF0aW5nIGluIHVuaWZvcm1pdHkgYW5kIGVmZmljaWVuY3ksIGNvbXBhcmVkIHRvIHRoZSBwaGFzZS1kaWZmZXJlbmNlLWZpeGVkIGhlYXRpbmcuIFRoZSB1bmlmb3JtaXR5IGlzIGltcHJvdmVkIGJ5IDM5LjElIGF0IHRoZSBzYW1lIGF2ZXJhZ2UgdGVtcGVyYXR1cmUgcmlzZSAo4oiGVGF2KSwgYW5kIHRoZSBlZmZpY2llbmN5IGlzIGluY3JlYXNlZCBhYm91dCA5Ny44JSBmcm9tIHRoZSBzYW1lIHVuaWZvcm1pdHkgcG9pbnQgb2Ygdmlldy4iLCJwdWJsaXNoZXIiOiJKb2huIFdpbGV5IGFuZCBTb25zIEluYyIsImlzc3VlIjoiOSIsInZvbHVtZSI6IjMxIiwiY29udGFpbmVyLXRpdGxlLXNob3J0IjoiIn0sImlzVGVtcG9yYXJ5IjpmYWxzZX1dfQ=="/>
          <w:id w:val="-1780877349"/>
          <w:placeholder>
            <w:docPart w:val="FC0EB3A0E5BA5545868A17D224C8B053"/>
          </w:placeholder>
        </w:sdtPr>
        <w:sdtContent>
          <w:r w:rsidR="00A578C1" w:rsidRPr="00154C86">
            <w:rPr>
              <w:color w:val="000000"/>
            </w:rPr>
            <w:t xml:space="preserve">(Wang et al. 2021; </w:t>
          </w:r>
          <w:proofErr w:type="spellStart"/>
          <w:r w:rsidR="00A578C1" w:rsidRPr="00154C86">
            <w:rPr>
              <w:color w:val="000000"/>
            </w:rPr>
            <w:t>Ahn</w:t>
          </w:r>
          <w:proofErr w:type="spellEnd"/>
          <w:r w:rsidR="00A578C1" w:rsidRPr="00154C86">
            <w:rPr>
              <w:color w:val="000000"/>
            </w:rPr>
            <w:t xml:space="preserve"> et al. 2023; Robinson et al. 2023)</w:t>
          </w:r>
        </w:sdtContent>
      </w:sdt>
      <w:r w:rsidRPr="00154C86">
        <w:t xml:space="preserve">. However, current modeling work lacks </w:t>
      </w:r>
      <w:r w:rsidR="003052D5" w:rsidRPr="00154C86">
        <w:t xml:space="preserve">an </w:t>
      </w:r>
      <w:r w:rsidRPr="00154C86">
        <w:t xml:space="preserve">in-depth analysis of multi-port interactions during relative phase changes. In fact, interactions between multiple plane microwaves have been studied extensively in microwave engineering </w:t>
      </w:r>
      <w:sdt>
        <w:sdtPr>
          <w:rPr>
            <w:color w:val="000000"/>
          </w:rPr>
          <w:tag w:val="MENDELEY_CITATION_v3_eyJjaXRhdGlvbklEIjoiTUVOREVMRVlfQ0lUQVRJT05fYmY5NThjNWItMDU3ZS00YzBjLWFkOTUtOTQ3NzQ5NTJkNjdiIiwicHJvcGVydGllcyI6eyJub3RlSW5kZXgiOjB9LCJpc0VkaXRlZCI6ZmFsc2UsIm1hbnVhbE92ZXJyaWRlIjp7ImlzTWFudWFsbHlPdmVycmlkZGVuIjp0cnVlLCJjaXRlcHJvY1RleHQiOiIoQm93cyBldCBhbC4gMTk5OWI7IFByemVteXNsYXcgS29ycGFzLCBLcnlzaWNraSwgZXQgYWwuIDIwMTQ7IFByemVteXPFgmF3IEtvcnBhcyBldCBhbC4gMjAxNCkiLCJtYW51YWxPdmVycmlkZVRleHQiOiIoQm93cyBldCBhbC4sIDE5OTk7IEtvcnBhcyBldCBhbC4sIDIwMTQ7IEtvcnBhcyBldCBhbC4sIDIwMSkifSwiY2l0YXRpb25JdGVtcyI6W3siaWQiOiI2NzU3MmE2ZC02ODAzLTM1MTAtODNiOS1lZjc0MzZlNmI3ZjciLCJpdGVtRGF0YSI6eyJ0eXBlIjoiYXJ0aWNsZS1qb3VybmFsIiwiaWQiOiI2NzU3MmE2ZC02ODAzLTM1MTAtODNiOS1lZjc0MzZlNmI3ZjciLCJ0aXRsZSI6Ik1pY3Jvd2F2ZSBwaGFzZSBjb250cm9sIGhlYXRpbmciLCJhdXRob3IiOlt7ImZhbWlseSI6IkJvd3MiLCJnaXZlbiI6IkpvaG4gUiIsInBhcnNlLW5hbWVzIjpmYWxzZSwiZHJvcHBpbmctcGFydGljbGUiOiIiLCJub24tZHJvcHBpbmctcGFydGljbGUiOiIifSx7ImZhbWlseSI6IlBhdHJpY2siLCJnaXZlbiI6Ik1hcmlhIEwiLCJwYXJzZS1uYW1lcyI6ZmFsc2UsImRyb3BwaW5nLXBhcnRpY2xlIjoiIiwibm9uLWRyb3BwaW5nLXBhcnRpY2xlIjoiIn0seyJmYW1pbHkiOiJKYW5lcyIsImdpdmVuIjoiUnV0aCIsInBhcnNlLW5hbWVzIjpmYWxzZSwiZHJvcHBpbmctcGFydGljbGUiOiIiLCJub24tZHJvcHBpbmctcGFydGljbGUiOiIifSx7ImZhbWlseSI6IlJpY2t5JyBNZXRheGFzIiwiZ2l2ZW4iOiJBbmRyZXcgQyAnIiwicGFyc2UtbmFtZXMiOmZhbHNlLCJkcm9wcGluZy1wYXJ0aWNsZSI6IiIsIm5vbi1kcm9wcGluZy1wYXJ0aWNsZSI6IiJ9LHsiZmFtaWx5IjoiRGliYmVuIiwiZ2l2ZW4iOiJEYXZpZCBDIiwicGFyc2UtbmFtZXMiOmZhbHNlLCJkcm9wcGluZy1wYXJ0aWNsZSI6IiIsIm5vbi1kcm9wcGluZy1wYXJ0aWNsZSI6IiJ9XSwiY29udGFpbmVyLXRpdGxlIjoiSW50ZXJuYXRpb25hbCBKb3VybmFsIG9mIEZvb2QgU2NpZW5jZSBhbmQgVGVjaG5vbG9neSIsImNvbnRhaW5lci10aXRsZS1zaG9ydCI6IkludCBKIEZvb2QgU2NpIFRlY2hub2wiLCJpc3N1ZWQiOnsiZGF0ZS1wYXJ0cyI6W1sxOTk5XV19LCJwYWdlIjoiMjk1LTMwNCIsImFic3RyYWN0IjoiRm9vZCBwcm9jZXNzb3JzIGFyZSBpbmNyZWFzaW5nbHkgbG9va2luZyB0b3dhcmRzIG5ldyBtaWNyb3dhdmUtYmFzZWQgdGVjaG5vbG9naWVzIHRvIGRlbGl2ZXIgY29tcGV0aXRpdmUgYWR2YW50YWdlIGluIHRoZSBtYXJrZXQgcGxhY2UsIHJlZHVjZSBvcGVyYXRpb25hbCBjb3N0cywgYWxsb3cgZ3JlYXRlciBwcm9kdWN0IGlubm92YXRpb24gYW5kIGluY3JlYXNlIGZsZXhpYmlsaXR5IHdpdGhvdXQgdGhlIG5lZWQgZm9yIGxhcmdlIGNhcGl0YWwgaW52ZXN0bWVudHMuIFRoZSB0ZWNobmljYWwgYmFycmllcnMgdG8gdGhlIHdpZGVzcHJlYWQgZXhwbG9pdGF0aW9uIG9mIG1pY3Jvd2F2ZSBoZWF0aW5nLCBhbmQgb3Bwb3J0dW5pdGllcyBmb3IgbWljcm93YXZlIGhlYXRpbmcgaW4gZm9vZCBwcm9jZXNzaW5nLCBhcmUgZGlzY3Vzc2VkIGluIHRoZSBjb250ZXh0IG9mIHRoZSBuZWVkIHRvIHVuZGVyc3RhbmQgdGhlIG1pY3Jvd2F2ZSBmaWVsZC9tYXRlcmlhbC9wcm9jZXNzIGludGVyYWN0aW9uLiBJdCBpcyBzaG93biBob3cgYSBuZXcgYXBwbGljYXRpb24gb2YgaW50ZXJmZXJlbmNlIHRlY2huaXF1ZXMsIGNhbGxlZCBwaGFzZSBjb250cm9sIG1pY3Jvd2F2ZSBoZWF0aW5nLCBtYXkgb2ZmZXIgb3Bwb3J0dW5pdGllcyBmb3IgZW5oYW5jZWQgaGVhdCB0cmFuc2ZlciBpbiBmb29kIHByb2Nlc3NpbmcsIGVzcGVjaWFsbHkgZm9yIGRpcmVjdCBjb250cm9sIG9mIHRoZSBzcGF0aWFsIHBvd2VyIGRlcG9zaXRpb24gd2l0aGluIGEgZm9vZHN0dWZmLiBTaW11bGF0aW9ucyBvZiBwaGFzZSBjb250cm9sIGhlYXRpbmcgdXNpbmcgYSAzRCBGRVREIG1pY3Jvd2F2ZSBtb2RlbCwgdmFsaWRhdGlvbiBvZiBleHBlcmltZW50YWwgZmluZGluZ3MgYW5kIGV4YW1wbGVzIGluIG90aGVyIGFwcGxpY2F0aW9ucyBhcmUgcHJlc2VudGVkLiIsInZvbHVtZSI6IjM0In0sImlzVGVtcG9yYXJ5IjpmYWxzZX0seyJpZCI6ImUxMDM2MDZmLTJlYTYtMzQ3Yy1iMzE5LWIwYWJhNGM3NDk0YyIsIml0ZW1EYXRhIjp7InR5cGUiOiJhcnRpY2xlLWpvdXJuYWwiLCJpZCI6ImUxMDM2MDZmLTJlYTYtMzQ3Yy1iMzE5LWIwYWJhNGM3NDk0YyIsInRpdGxlIjoiUGhhc2UtU2hpZnQtQmFzZWQgRWZmaWNpZW5jeSBPcHRpbWl6YXRpb24gaW4gTWljcm93YXZlIFByb2Nlc3Npbmcgb2YgTWF0ZXJpYWxzIHdpdGggU29saWQtU3RhdGUgU291cmNlcyIsImF1dGhvciI6W3siZmFtaWx5IjoiS29ycGFzIiwiZ2l2ZW4iOiJQcnplbXlzbGF3IiwicGFyc2UtbmFtZXMiOmZhbHNlLCJkcm9wcGluZy1wYXJ0aWNsZSI6IiIsIm5vbi1kcm9wcGluZy1wYXJ0aWNsZSI6IiJ9LHsiZmFtaWx5IjoiS3J5c2lja2kiLCJnaXZlbiI6Ik1hdGV1c3oiLCJwYXJzZS1uYW1lcyI6ZmFsc2UsImRyb3BwaW5nLXBhcnRpY2xlIjoiIiwibm9uLWRyb3BwaW5nLXBhcnRpY2xlIjoiIn0seyJmYW1pbHkiOiJXacSZY2tvd3NraSIsImdpdmVuIjoiQW5kcnplaiIsInBhcnNlLW5hbWVzIjpmYWxzZSwiZHJvcHBpbmctcGFydGljbGUiOiIiLCJub24tZHJvcHBpbmctcGFydGljbGUiOiIifV0sImNvbnRhaW5lci10aXRsZSI6IjE2dGggU2VtaW5hciBDb21wdXRlciBNb2RlbGluZyBpbiBNaWNyb3dhdmUgUG93ZXIgRW5naW5lZXJpbmcsIEthcmxzcnVoZSwgR2VybWFueSwgTWF5IDEyLTEzLCAyMDE0IiwiVVJMIjoiaHR0cDovL3d3dy5lbWJsYXRpb25taWNyb3dhdmUuY29tLyIsImlzc3VlZCI6eyJkYXRlLXBhcnRzIjpbWzIwMTRdXX0sImFic3RyYWN0IjoiVGhlIHBhcGVyIGRlc2NyaWJlcyBhbiBlZmZpY2llbnQgd2F5IHRvIG1heGltaXplIHRoZSBwb3dlciBsZXZlbCBkZWxpdmVyZWQgdG8gYSBtdWx0aS1zb3VyY2UgY2F2aXR5IGZlZCBieSBzb2xpZC1zdGF0ZSBnZW5lcmF0b3JzLiBXaGlsZSBtYXhpbXVtIG91dHB1dCBwb3dlciBvZiBzZW1pY29uZHVjdG9yLWJhc2VkIFJGIHNvdXJjZXMgaXMgc3RpbGwgaW5zdWZmaWNpZW50IGZvciB2YXJpb3VzIGFwcGxpY2F0aW9ucyByZWxhdGVkIHRvIG1pY3Jvd2F2ZSBwcm9jZXNzaW5nIG9mIG1hdGVyaWFscywgc3VtbWF0aW9uIG9mIHNpZ25hbHMgZnJvbSBzZXZlcmFsIHNvdXJjZXMgaXMgb2Z0ZW4gcGVyZm9ybWVkIGF0IGRlZGljYXRlZCBwb3dlciBhZGRlcnMuIEEgZGlmZmVyZW50IGFwcHJvYWNoIGlzIGRlbW9uc3RyYXRlZCBpbiB0aGlzIHBhcGVyOiBoZXJlLCBwb3dlciBpcyBzdW1tZWQgZGlyZWN0bHkgb24gdGhlIGxvYWQgaW5zaWRlIHRoZSBtdWx0aXBvcnQgY2F2aXR5LiBBIHNtYXJ0IHNlbGVjdGlvbiBvZiBvcGVyYXRpbmcgZnJlcXVlbmN5IGFuZCByZWxhdGl2ZSBwaGFzZSBzaGlmdHMgZW5hYmxlcyBtaW5pbWl6YXRpb24gb2YgcG93ZXIgbG9zcyBkdWUgdG8gaW1wZWRhbmNlIG1pc21hdGNoIGFuZCBjcm9zcy10YWxrLiBBbiBleGFtcGxlIG9mIGEgdHdvLXBvcnQgY2F2aXR5IHdpdGggYSBzZXF1ZW50aWFsbHkgc2hpZnRlZCB3YXRlcmxvYWQgaXMgcHJvdmlkZWQgdG8gZXhwbGFpbiB3aHkgdGhpcyBhcHByb2FjaCBzaG91bGQgYmUgdXNlZnVsIGZvciBtYXRlcmlhbCBwcm9jZXNzaW5nIGFwcGxpY2F0aW9ucy4iLCJjb250YWluZXItdGl0bGUtc2hvcnQiOiIifSwiaXNUZW1wb3JhcnkiOmZhbHNlfSx7ImlkIjoiNGQ5MmIyYmQtNDRlZS0zMjYyLWFjYWYtOWJkZjc4ZDVkMWM5IiwiaXRlbURhdGEiOnsidHlwZSI6ImFydGljbGUtam91cm5hbCIsImlkIjoiNGQ5MmIyYmQtNDRlZS0zMjYyLWFjYWYtOWJkZjc4ZDVkMWM5IiwidGl0bGUiOiJFZmZlY3RzIG9mIGFwcGx5aW5nIGEgZnJlcXVlbmN5IGFuZCBwaGFzZS1zaGlmdCBlZmZpY2llbmN5IG9wdGltaXNhdGlvbiBhbGdvcml0aG0gdG8gYSBzb2xpZC1zdGF0ZSBtaWNyb3dhdmUgb3ZlbiIsImF1dGhvciI6W3siZmFtaWx5IjoiS29ycGFzIiwiZ2l2ZW4iOiJQcnplbXlzxYJhdyIsInBhcnNlLW5hbWVzIjpmYWxzZSwiZHJvcHBpbmctcGFydGljbGUiOiIiLCJub24tZHJvcHBpbmctcGFydGljbGUiOiIifSx7ImZhbWlseSI6IldpxJlja293c2tpIiwiZ2l2ZW4iOiJBbmRyemVqIiwicGFyc2UtbmFtZXMiOmZhbHNlLCJkcm9wcGluZy1wYXJ0aWNsZSI6IiIsIm5vbi1kcm9wcGluZy1wYXJ0aWNsZSI6IiJ9LHsiZmFtaWx5IjoiS3J5c2lja2kiLCJnaXZlbiI6Ik1hdGV1c3oiLCJwYXJzZS1uYW1lcyI6ZmFsc2UsImRyb3BwaW5nLXBhcnRpY2xlIjoiIiwibm9uLWRyb3BwaW5nLXBhcnRpY2xlIjoiIn1dLCJpc3N1ZWQiOnsiZGF0ZS1wYXJ0cyI6W1syMDE0XV19LCJhYnN0cmFjdCI6IlRoZSBzeXN0ZW1hdGljIHByb2dyZXNzIGluIFJGIGhpZ2ggcG93ZXIgc2VtaWNvbmR1Y3RvciB0ZWNobm9sb2d5IG9wZW5zIGNoYW5jZXMgZm9yIHRoZSBtYWduZXRyb24gcmVwbGFjZW1lbnQgYnkgc29saWQtc3RhdGUgbWljcm93YXZlIHNvdXJjZXMgaW4gdGhlIGFyZWEgb2YgZG9tZXN0aWMgbWljcm93YXZlIG92ZW5zLCB3aGljaCBtYXkgcmVzdWx0IGluIGEgY29tcGxldGVseSBpbm5vdmF0aXZlIHByb2R1Y3Qgb24gdGhlIG1hcmtldC4gVG8gZnVsbHkgdXRpbGl6ZSBiZW5lZml0cyBnaXZlbiBieSB0aGlzIG5ldyBhcmNoaXRlY3R1cmUsIFJGIHNvdXJjZXMgbXVzdCBiZSBjb250cm9sbGVkIGJ5IGEgZGVkaWNhdGVkIG9wdGltaXphdGlvbiBhbGdvcml0aG0uIFRoaXMgcGFwZXIgcHJlc2VudHMgcmVzdWx0cyBvZiBhcHBseWluZyBhIGJhc2ljIGVmZmljaWVuY3kgb3B0aW1pemF0aW9uIGFsZ29yaXRobSBpbiBjYXNlIG9mIGEgc2ltcGxlIGN1Ym9pZGFsIHR3by1wb3J0IGNhdml0eS4gSW5kZXggVGVybXMtZWxlY3Ryb21hZ25ldGljIG1vZGVsaW5nOyBjb21wdXRlci1haWRlZCBlZmZpY2llbmN5IG9wdGltaXphdGlvbjsgZW5lcmd5IGVmZmljaWVuY3k7IG1pY3Jvd2F2ZSBoZWF0aW5nOyBtaWNyb3dhdmUgb3ZlbnM7IHNvbGlkIHN0YXRlIG1pY3Jvd2F2ZSBwb3dlciBzb3VyY2VzIiwiY29udGFpbmVyLXRpdGxlLXNob3J0IjoiIn0sImlzVGVtcG9yYXJ5IjpmYWxzZX1dfQ=="/>
          <w:id w:val="941339293"/>
          <w:placeholder>
            <w:docPart w:val="8AD0CE0B8C76864AAD90C87071A34E26"/>
          </w:placeholder>
        </w:sdtPr>
        <w:sdtContent>
          <w:r w:rsidR="00A578C1" w:rsidRPr="00154C86">
            <w:rPr>
              <w:color w:val="000000"/>
            </w:rPr>
            <w:t>(Bows et al., 1999; Korpas et al., 2014; Korpas et al., 201)</w:t>
          </w:r>
        </w:sdtContent>
      </w:sdt>
      <w:r w:rsidRPr="00154C86">
        <w:t xml:space="preserve">. The previous knowledge </w:t>
      </w:r>
      <w:r w:rsidR="003052D5" w:rsidRPr="00154C86">
        <w:t>of</w:t>
      </w:r>
      <w:r w:rsidRPr="00154C86">
        <w:t xml:space="preserve"> microwave interactions from multiple sources </w:t>
      </w:r>
      <w:r w:rsidR="003052D5" w:rsidRPr="00154C86">
        <w:t>has</w:t>
      </w:r>
      <w:r w:rsidRPr="00154C86">
        <w:t xml:space="preserve"> not been used to understand multi-port interactions in solid-state microwave heating processes.</w:t>
      </w:r>
    </w:p>
    <w:p w14:paraId="6557A1EE" w14:textId="7CB7AF2F" w:rsidR="00EB774E" w:rsidRPr="00154C86" w:rsidRDefault="00EB774E" w:rsidP="00EB774E">
      <w:r w:rsidRPr="00154C86">
        <w:t xml:space="preserve">The overall goal of this study is to expand previously well-developed knowledge of multiple plane wave interactions to support a deep understanding of multi-port interactions in a multi-mode solid-state microwave oven cavity. The study hypothesized that the plane wave interaction theory can be extended to </w:t>
      </w:r>
      <w:r w:rsidR="003052D5" w:rsidRPr="00154C86">
        <w:t xml:space="preserve">the </w:t>
      </w:r>
      <w:r w:rsidRPr="00154C86">
        <w:t>multi-mode cavity by properly modeling the electric field within the oven cavity using limited number of physics-based modeling results.</w:t>
      </w:r>
    </w:p>
    <w:p w14:paraId="6DEC2484" w14:textId="77777777" w:rsidR="00EB774E" w:rsidRPr="00154C86" w:rsidRDefault="00EB774E" w:rsidP="00EB774E">
      <w:r w:rsidRPr="00154C86">
        <w:t xml:space="preserve">The objectives of this study are: </w:t>
      </w:r>
    </w:p>
    <w:p w14:paraId="1741C754" w14:textId="55BB149C" w:rsidR="00EB774E" w:rsidRPr="00154C86" w:rsidRDefault="00EB774E" w:rsidP="00EB774E">
      <w:r w:rsidRPr="00154C86">
        <w:t xml:space="preserve">(a) to develop and verify a physics-based model for simulating the electric field and dissipated power density in </w:t>
      </w:r>
      <w:r w:rsidR="003052D5" w:rsidRPr="00154C86">
        <w:t xml:space="preserve">a </w:t>
      </w:r>
      <w:r w:rsidRPr="00154C86">
        <w:t>dual-port microwave heating process with relative phases.</w:t>
      </w:r>
    </w:p>
    <w:p w14:paraId="5188A03B" w14:textId="77777777" w:rsidR="00EB774E" w:rsidRPr="00154C86" w:rsidRDefault="00EB774E" w:rsidP="00EB774E">
      <w:r w:rsidRPr="00154C86">
        <w:t xml:space="preserve">(b) to develop and validate a simple analytical model based on microwave interaction theory and physics-based models to predict the electromagnetic power distribution at different arbitrary relative phases. </w:t>
      </w:r>
    </w:p>
    <w:p w14:paraId="0177D28D" w14:textId="77777777" w:rsidR="00EB774E" w:rsidRPr="00154C86" w:rsidRDefault="00EB774E" w:rsidP="00EB774E">
      <w:r w:rsidRPr="00154C86">
        <w:t>(c) to characterize the effect of relative phases on microwave power dissipation using the simple analytical model.</w:t>
      </w:r>
    </w:p>
    <w:p w14:paraId="69B9BCCB" w14:textId="57E1D065" w:rsidR="004D0B3B" w:rsidRPr="00154C86" w:rsidRDefault="004D0B3B" w:rsidP="004D0B3B">
      <w:pPr>
        <w:pStyle w:val="Heading2"/>
        <w:rPr>
          <w:rFonts w:cs="Times New Roman"/>
        </w:rPr>
      </w:pPr>
      <w:r w:rsidRPr="00154C86">
        <w:rPr>
          <w:rFonts w:cs="Times New Roman"/>
        </w:rPr>
        <w:lastRenderedPageBreak/>
        <w:t>Materials and Methods</w:t>
      </w:r>
      <w:bookmarkEnd w:id="81"/>
    </w:p>
    <w:p w14:paraId="0EE3F712" w14:textId="6268A230" w:rsidR="004D0B3B" w:rsidRPr="00154C86" w:rsidRDefault="004D0B3B" w:rsidP="004D0B3B">
      <w:pPr>
        <w:pStyle w:val="Heading3"/>
        <w:rPr>
          <w:rFonts w:cs="Times New Roman"/>
        </w:rPr>
      </w:pPr>
      <w:bookmarkStart w:id="82" w:name="_Toc139748280"/>
      <w:r w:rsidRPr="00154C86">
        <w:rPr>
          <w:rFonts w:cs="Times New Roman"/>
        </w:rPr>
        <w:t>Physics-based model development and verification</w:t>
      </w:r>
      <w:bookmarkEnd w:id="82"/>
    </w:p>
    <w:p w14:paraId="3DD2B656" w14:textId="05127E37" w:rsidR="00EB774E" w:rsidRPr="00154C86" w:rsidRDefault="00EB774E" w:rsidP="00EB774E">
      <w:bookmarkStart w:id="83" w:name="_Toc139748281"/>
      <w:r w:rsidRPr="00154C86">
        <w:t xml:space="preserve">A physics-based model was developed to simulate the microwave-food interactions in a multi-port solid-state microwave system. The model used in this study is a simplified version of a previously validated microwave heating model </w:t>
      </w:r>
      <w:r w:rsidR="00C525DA" w:rsidRPr="00154C86">
        <w:t xml:space="preserve">developed in the previous chapter of this thesis </w:t>
      </w:r>
      <w:r w:rsidRPr="00154C86">
        <w:t>focusing specifically on the simulation of electric field and electromagnetic power dissipation density. Heat transfer modeling was not included in this physics-based model, as its scope is limited to predicting electromagnetic power dissipation rather than temperature.</w:t>
      </w:r>
    </w:p>
    <w:p w14:paraId="50BC38AF" w14:textId="2E19499B" w:rsidR="004D0B3B" w:rsidRPr="00154C86" w:rsidRDefault="004D0B3B" w:rsidP="004D0B3B">
      <w:pPr>
        <w:pStyle w:val="Heading4"/>
        <w:rPr>
          <w:rFonts w:cs="Times New Roman"/>
        </w:rPr>
      </w:pPr>
      <w:r w:rsidRPr="00154C86">
        <w:rPr>
          <w:rFonts w:cs="Times New Roman"/>
        </w:rPr>
        <w:t>Microwave system and model geometry</w:t>
      </w:r>
      <w:bookmarkEnd w:id="83"/>
    </w:p>
    <w:p w14:paraId="5851BD3B" w14:textId="03C4C153" w:rsidR="00EB774E" w:rsidRPr="00154C86" w:rsidRDefault="00EB774E" w:rsidP="00EB774E">
      <w:bookmarkStart w:id="84" w:name="_Toc139748282"/>
      <w:r w:rsidRPr="00154C86">
        <w:t xml:space="preserve">In this study, a custom-designed multi-port solid-state microwave system (Figure </w:t>
      </w:r>
      <w:r w:rsidR="00323D6C" w:rsidRPr="00154C86">
        <w:t>3.</w:t>
      </w:r>
      <w:r w:rsidRPr="00154C86">
        <w:t xml:space="preserve">1) was utilized. The system consisted of various components, including a solid-state microwave generator (PA-2400-2500 MHz-200 W-4, </w:t>
      </w:r>
      <w:proofErr w:type="spellStart"/>
      <w:r w:rsidRPr="00154C86">
        <w:t>Junze</w:t>
      </w:r>
      <w:proofErr w:type="spellEnd"/>
      <w:r w:rsidRPr="00154C86">
        <w:t xml:space="preserve"> Technology, China), four coaxial cables connected to four waveguides (CWR340 </w:t>
      </w:r>
      <w:proofErr w:type="spellStart"/>
      <w:r w:rsidRPr="00154C86">
        <w:t>CentricRF</w:t>
      </w:r>
      <w:proofErr w:type="spellEnd"/>
      <w:r w:rsidRPr="00154C86">
        <w:t xml:space="preserve">) through launcher ports, and a modified commercial microwave oven cavity (Panasonic Model NN-SN936W). The original magnetron and its waveguide launcher were removed from the microwave oven cavity. Notably, this multi-port solid-state microwave system allowed for precise control of the relative phase of the multi-ports with a precision of 1°. For the microwave heating process in this study, only two ports, specifically Right Port #1 and Left Port #4, were used with different relative phase differences. Both ports </w:t>
      </w:r>
      <w:r w:rsidR="00C33F52" w:rsidRPr="00154C86">
        <w:t xml:space="preserve">were </w:t>
      </w:r>
      <w:r w:rsidRPr="00154C86">
        <w:t xml:space="preserve">operated at a microwave frequency of 2.45 GHz. For an accurate representation of the microwave oven cavity and the glass turntable, we employed a 3-D scanned geometry based on our previous </w:t>
      </w:r>
      <w:r w:rsidR="00C525DA" w:rsidRPr="00154C86">
        <w:t>chapter</w:t>
      </w:r>
      <w:r w:rsidR="003052D5" w:rsidRPr="00154C86">
        <w:t>,</w:t>
      </w:r>
      <w:r w:rsidR="00C525DA" w:rsidRPr="00154C86">
        <w:t xml:space="preserve"> </w:t>
      </w:r>
      <w:r w:rsidRPr="00154C86">
        <w:t xml:space="preserve">as shown in Figure </w:t>
      </w:r>
      <w:r w:rsidR="003052D5" w:rsidRPr="00154C86">
        <w:t>3.</w:t>
      </w:r>
      <w:r w:rsidRPr="00154C86">
        <w:t>2.</w:t>
      </w:r>
    </w:p>
    <w:p w14:paraId="752DE00B" w14:textId="6226F266" w:rsidR="004D0B3B" w:rsidRPr="00154C86" w:rsidRDefault="004D0B3B" w:rsidP="004D0B3B">
      <w:pPr>
        <w:pStyle w:val="Heading4"/>
        <w:rPr>
          <w:rFonts w:cs="Times New Roman"/>
        </w:rPr>
      </w:pPr>
      <w:r w:rsidRPr="00154C86">
        <w:rPr>
          <w:rFonts w:cs="Times New Roman"/>
        </w:rPr>
        <w:lastRenderedPageBreak/>
        <w:t xml:space="preserve">Governing </w:t>
      </w:r>
      <w:r w:rsidR="00E6229F" w:rsidRPr="00154C86">
        <w:rPr>
          <w:rFonts w:cs="Times New Roman"/>
        </w:rPr>
        <w:t>equations</w:t>
      </w:r>
      <w:bookmarkEnd w:id="84"/>
    </w:p>
    <w:p w14:paraId="42C30C77" w14:textId="3A729848" w:rsidR="00EB774E" w:rsidRPr="00154C86" w:rsidRDefault="00EB774E" w:rsidP="00EB774E">
      <w:r w:rsidRPr="00154C86">
        <w:t xml:space="preserve">The electromagnetic (EM) field distribution within the oven cavity and its associated dissipated microwave power density within the food products was analyzed to understand the multi-port interactions at relative phases. The electromagnetic field distribution within the oven cavity can be described by employing a combined Maxwell's waveform equations </w:t>
      </w:r>
      <w:sdt>
        <w:sdtPr>
          <w:rPr>
            <w:color w:val="000000"/>
          </w:rPr>
          <w:tag w:val="MENDELEY_CITATION_v3_eyJjaXRhdGlvbklEIjoiTUVOREVMRVlfQ0lUQVRJT05fNDdiZWMwM2YtYzQxYS00MzQyLWI3NWEtYWI2MGNjZTNiOWNjIiwicHJvcGVydGllcyI6eyJub3RlSW5kZXgiOjB9LCJpc0VkaXRlZCI6ZmFsc2UsIm1hbnVhbE92ZXJyaWRlIjp7ImlzTWFudWFsbHlPdmVycmlkZGVuIjpmYWxzZSwiY2l0ZXByb2NUZXh0IjoiKEouIENoZW4gZXQgYWwuIDIwMTYpIiwibWFudWFsT3ZlcnJpZGVUZXh0IjoiIn0sImNpdGF0aW9uSXRlbXMiOlt7ImlkIjoiYTRkODllYzUtYmFhMy0zN2NmLWI5NmQtOWI0ZGVlZDNlMDVmIiwiaXRlbURhdGEiOnsidHlwZSI6ImFydGljbGUtam91cm5hbCIsImlkIjoiYTRkODllYzUtYmFhMy0zN2NmLWI5NmQtOWI0ZGVlZDNlMDVmIiwidGl0bGUiOiJNb2RlbGluZyBoZWF0IGFuZCBtYXNzIHRyYW5zcG9ydCBkdXJpbmcgbWljcm93YXZlIGhlYXRpbmcgb2YgZnJvemVuIGZvb2Qgcm90YXRpbmcgb24gYSB0dXJudGFibGUiLCJhdXRob3IiOlt7ImZhbWlseSI6IkNoZW4iLCJnaXZlbiI6IkppYWppYSIsInBhcnNlLW5hbWVzIjpmYWxzZSwiZHJvcHBpbmctcGFydGljbGUiOiIiLCJub24tZHJvcHBpbmctcGFydGljbGUiOiIifSx7ImZhbWlseSI6IlBpdGNoYWkiLCJnaXZlbiI6IktyaXNobmFtb29ydGh5IiwicGFyc2UtbmFtZXMiOmZhbHNlLCJkcm9wcGluZy1wYXJ0aWNsZSI6IiIsIm5vbi1kcm9wcGluZy1wYXJ0aWNsZSI6IiJ9LHsiZmFtaWx5IjoiQmlybGEiLCJnaXZlbiI6IlNvaGFuIiwicGFyc2UtbmFtZXMiOmZhbHNlLCJkcm9wcGluZy1wYXJ0aWNsZSI6IiIsIm5vbi1kcm9wcGluZy1wYXJ0aWNsZSI6IiJ9LHsiZmFtaWx5IjoiSm9uZXMiLCJnaXZlbiI6IkRhdmlkIiwicGFyc2UtbmFtZXMiOmZhbHNlLCJkcm9wcGluZy1wYXJ0aWNsZSI6IiIsIm5vbi1kcm9wcGluZy1wYXJ0aWNsZSI6IiJ9LHsiZmFtaWx5IjoiTmVnYWhiYW4iLCJnaXZlbiI6Ik1laHJkYWQiLCJwYXJzZS1uYW1lcyI6ZmFsc2UsImRyb3BwaW5nLXBhcnRpY2xlIjoiIiwibm9uLWRyb3BwaW5nLXBhcnRpY2xlIjoiIn0seyJmYW1pbHkiOiJTdWJiaWFoIiwiZ2l2ZW4iOiJKZXlhbWtvbmRhbiIsInBhcnNlLW5hbWVzIjpmYWxzZSwiZHJvcHBpbmctcGFydGljbGUiOiIiLCJub24tZHJvcHBpbmctcGFydGljbGUiOiIifV0sImNvbnRhaW5lci10aXRsZSI6IkZvb2QgYW5kIEJpb3Byb2R1Y3RzIFByb2Nlc3NpbmciLCJET0kiOiIxMC4xMDE2L2ouZmJwLjIwMTYuMDQuMDA5IiwiSVNTTiI6IjA5NjAzMDg1IiwiaXNzdWVkIjp7ImRhdGUtcGFydHMiOltbMjAxNiw3LDFdXX0sInBhZ2UiOiIxMTYtMTI3IiwiYWJzdHJhY3QiOiJNaWNyb3dhdmUgaGVhdGluZyBvZiBmcm96ZW4gZm9vZHMgaW52b2x2ZXMgbXVsdGlwbGUgcGh5c2ljcyBhbmQgZm9vZCBwcm9kdWN0IGRldmVsb3BtZW50IGhhcyBiZWVuIHRyaWFsLWFuZC1lcnJvciBpbiB0aGUgZm9vZCBpbmR1c3RyeS4gTXVsdGlwaHlzaWNzIG1vZGVscyBjYW4gYmUgdXNlZCB0byB1bmRlcnN0YW5kIG1pY3Jvd2F2ZSBpbnRlcmFjdGlvbnMgYW5kIGNhbiBhc3Npc3QgaW4gZGVzaWduIG9mIGZvb2QgdGhhdCBjYW4gYmUgaGVhdGVkIG1vcmUgdW5pZm9ybWx5LiBBIGNvbXByZWhlbnNpdmUgdGhyZWUtZGltZW5zaW9uYWwgZmluaXRlIGVsZW1lbnQgbW9kZWwgZm9yIGRlc2NyaWJpbmcgbWljcm93YXZlIGhlYXRpbmcgb2YgYSBmb29kIHByb2R1Y3Qgb24gYSByb3RhdGluZyB0dXJudGFibGUgaXMgZGV2ZWxvcGVkIGluY2x1ZGluZyBtdWx0aXBoeXNpY3Mgb2YgTWF4d2VsbCdzIGVsZWN0cm9tYWduZXRpYyBoZWF0aW5nLCBlbmVyZ3kgY29uc2VydmF0aW9uLCBEYXJjeSdzIHZlbG9jaXR5LCBtYXNzIGNvbnNlcnZhdGlvbnMgb2Ygd2F0ZXIgYW5kIGdhcywgYW5kIHBoYXNlIGNoYW5nZSBvZiBtZWx0aW5nIGFuZCBldmFwb3JhdGlvbiBvZiB3YXRlci4gVGhlIG5lY2Vzc2l0eSBvZiBpbmNvcnBvcmF0aW5nIG1hc3MgdHJhbnNmZXIgcGh5c2ljcyB3YXMgaW52ZXN0aWdhdGVkIGFuZCBjb25maXJtZWQuIFR3ZWx2ZSBkaXNjcmV0ZSByb3RhdGlvbmFsIHN0ZXBzIHdlcmUgdXNlZCBpbiBvbmUgcm90YXRpb25hbCBjeWNsZS4gVHdvIGFwcHJvYWNoZXMgb2YgdXBkYXRpbmcgZGllbGVjdHJpYyBwcm9wZXJ0aWVzIGF0IGVhY2ggcm90YXRpb25hbCBzdGVwICh0eXBpY2FsKSBhbmQgZWFjaCBjeWNsZSAoc2ltcGxpZmllZCkgd2VyZSBldmFsdWF0ZWQuIFRoZSBtb2RlbHMgdXNpbmcgdHlwaWNhbCBhbmQgc2ltcGxpZmllZCBhcHByb2FjaGVzIHdlcmUgZGV2ZWxvcGVkIGFuZCB2YWxpZGF0ZWQgZm9yIGhlYXRpbmcgb2YgYSA1NTAgZyB0cmF5IG9mIGZyb3plbiBtYXNoZWQgcG90YXRvIGZvciA2IG1pbiBpbiBhIDEyNTAgVyBtaWNyb3dhdmUgb3ZlbiBvbiBhIHJvdGF0aW5nIHR1cm50YWJsZS4gVGhlIHNwYXRpYWwgdmFyaWF0aW9uIG9mIHRoZSB0b3Agc3VyZmFjZSB0ZW1wZXJhdHVyZXMgb2YgdGhlIG1hc2hlZCBwb3RhdG8gYWNxdWlyZWQgYnkgYW4gaW5mcmFyZWQgY2FtZXJhLCB0aGUgdHJhbnNpZW50IHRlbXBlcmF0dXJlcyBhdCBzaXggbG9jYXRpb25zIHJlY29yZGVkIGJ5IGZpYmVyIG9wdGljIHNlbnNvcnMsIGFuZCB0aGUgdG90YWwgbW9pc3R1cmUgbG9zcyBkdXJpbmcgaGVhdGluZyBhbGwgc2hvd2VkIGdvb2QgYWdyZWVtZW50IHdpdGggdGhlIHNpbXVsYXRpb24gcmVzdWx0cyBmb3IgYm90aCBhcHByb2FjaGVzLiBUaGUgdHlwaWNhbCBhbmQgc2ltcGxpZmllZCBhcHByb2FjaGVzIGhhZCBzaW1pbGFyIFJNU0UgdmFsdWVzIG9mIHRyYW5zaWVudCB0ZW1wZXJhdHVyZXMgb2YsIHJlc3BlY3RpdmVseSwgMTMuMSBhbmQgMTMuMiDCsEMsIHdoaWxlIHRoZSBSTVNFIHZhbHVlcyBiZXR3ZWVuIGV4cGVyaW1lbnRhbCByZXBsaWNhdGlvbnMgd2FzIDguMCDCsEMuIFRoZSBSTVNFIHZhbHVlcyBvZiB0b3RhbCBtb2lzdHVyZSBsb3NzIG9mIHdlcmUgc2ltaWxhciAoMi4yIGFuZCAyLjQgZykgZm9yIGJvdGggYXBwcm9hY2hlcy4gV2l0aCA4MyUgcmVkdWN0aW9uIGluIGNvbXB1dGF0aW9uIHRpbWUgZm9yIHRoZSBzaW1wbGlmaWVkIGFwcHJvYWNoLCB0aGlzIG1ldGhvZCBjYW4gYmUgdXNlZCB0byBldmFsdWF0ZSB0aGUgbWljcm93YXZlIGhlYXRpbmcgb2YgZm9vZCBwcm9kdWN0cyBhbmQgYWNjZWxlcmF0ZSBtaWNyb3dhdmVhYmxlIGZvb2QgcHJvZHVjdHMgZGV2ZWxvcG1lbnQuIiwicHVibGlzaGVyIjoiSW5zdGl0dXRpb24gb2YgQ2hlbWljYWwgRW5naW5lZXJzIiwidm9sdW1lIjoiOTkiLCJjb250YWluZXItdGl0bGUtc2hvcnQiOiIifSwiaXNUZW1wb3JhcnkiOmZhbHNlfV19"/>
          <w:id w:val="-73439558"/>
          <w:placeholder>
            <w:docPart w:val="FF432D8C001ABD4BBC5FA7E92B784D68"/>
          </w:placeholder>
        </w:sdtPr>
        <w:sdtContent>
          <w:r w:rsidR="00A578C1" w:rsidRPr="00154C86">
            <w:rPr>
              <w:color w:val="000000"/>
            </w:rPr>
            <w:t>(J. Chen et al. 2016)</w:t>
          </w:r>
        </w:sdtContent>
      </w:sdt>
      <w:r w:rsidRPr="00154C86">
        <w:t>:</w:t>
      </w:r>
    </w:p>
    <w:p w14:paraId="1C072087" w14:textId="77777777" w:rsidR="00323D6C" w:rsidRPr="00154C86" w:rsidRDefault="00323D6C" w:rsidP="00323D6C">
      <w:pPr>
        <w:jc w:val="center"/>
        <w:rPr>
          <w:lang w:eastAsia="zh-CN"/>
        </w:rPr>
      </w:pPr>
      <m:oMath>
        <m:r>
          <m:rPr>
            <m:sty m:val="p"/>
          </m:rPr>
          <w:rPr>
            <w:rFonts w:ascii="Cambria Math" w:hAnsi="Cambria Math"/>
          </w:rPr>
          <m:t>∇</m:t>
        </m:r>
        <m:r>
          <w:rPr>
            <w:rFonts w:ascii="Cambria Math" w:hAnsi="Cambria Math"/>
          </w:rPr>
          <m:t xml:space="preserve">× </m:t>
        </m:r>
        <m:sSubSup>
          <m:sSubSupPr>
            <m:ctrlPr>
              <w:rPr>
                <w:rFonts w:ascii="Cambria Math" w:hAnsi="Cambria Math"/>
                <w:i/>
              </w:rPr>
            </m:ctrlPr>
          </m:sSubSupPr>
          <m:e>
            <m:r>
              <w:rPr>
                <w:rFonts w:ascii="Cambria Math" w:hAnsi="Cambria Math"/>
              </w:rPr>
              <m:t>μ</m:t>
            </m:r>
          </m:e>
          <m:sub>
            <m:r>
              <w:rPr>
                <w:rFonts w:ascii="Cambria Math" w:hAnsi="Cambria Math"/>
              </w:rPr>
              <m:t>r</m:t>
            </m:r>
          </m:sub>
          <m:sup>
            <m:r>
              <w:rPr>
                <w:rFonts w:ascii="Cambria Math" w:hAnsi="Cambria Math"/>
              </w:rPr>
              <m:t>-1</m:t>
            </m:r>
          </m:sup>
        </m:sSubSup>
        <m:d>
          <m:dPr>
            <m:ctrlPr>
              <w:rPr>
                <w:rFonts w:ascii="Cambria Math" w:hAnsi="Cambria Math"/>
                <w:i/>
              </w:rPr>
            </m:ctrlPr>
          </m:dPr>
          <m:e>
            <m:r>
              <m:rPr>
                <m:sty m:val="p"/>
              </m:rPr>
              <w:rPr>
                <w:rFonts w:ascii="Cambria Math" w:hAnsi="Cambria Math"/>
              </w:rPr>
              <m:t>∇</m:t>
            </m:r>
            <m:r>
              <w:rPr>
                <w:rFonts w:ascii="Cambria Math" w:hAnsi="Cambria Math"/>
              </w:rPr>
              <m:t xml:space="preserve"> × </m:t>
            </m:r>
            <m:acc>
              <m:accPr>
                <m:chr m:val="⃗"/>
                <m:ctrlPr>
                  <w:rPr>
                    <w:rFonts w:ascii="Cambria Math" w:hAnsi="Cambria Math"/>
                    <w:i/>
                  </w:rPr>
                </m:ctrlPr>
              </m:accPr>
              <m:e>
                <m:r>
                  <w:rPr>
                    <w:rFonts w:ascii="Cambria Math" w:hAnsi="Cambria Math"/>
                  </w:rPr>
                  <m:t>E</m:t>
                </m:r>
              </m:e>
            </m:acc>
          </m:e>
        </m:d>
        <m:r>
          <w:rPr>
            <w:rFonts w:ascii="Cambria Math" w:hAnsi="Cambria Math"/>
          </w:rPr>
          <m:t>-(</m:t>
        </m:r>
        <m:sSup>
          <m:sSupPr>
            <m:ctrlPr>
              <w:rPr>
                <w:rFonts w:ascii="Cambria Math" w:hAnsi="Cambria Math"/>
                <w:i/>
              </w:rPr>
            </m:ctrlPr>
          </m:sSupPr>
          <m:e>
            <m:f>
              <m:fPr>
                <m:ctrlPr>
                  <w:rPr>
                    <w:rFonts w:ascii="Cambria Math" w:hAnsi="Cambria Math"/>
                    <w:i/>
                  </w:rPr>
                </m:ctrlPr>
              </m:fPr>
              <m:num>
                <m:r>
                  <w:rPr>
                    <w:rFonts w:ascii="Cambria Math" w:hAnsi="Cambria Math"/>
                  </w:rPr>
                  <m:t>2πf</m:t>
                </m:r>
              </m:num>
              <m:den>
                <m:r>
                  <w:rPr>
                    <w:rFonts w:ascii="Cambria Math" w:hAnsi="Cambria Math"/>
                  </w:rPr>
                  <m:t>c</m:t>
                </m:r>
              </m:den>
            </m:f>
            <m:r>
              <w:rPr>
                <w:rFonts w:ascii="Cambria Math" w:hAnsi="Cambria Math"/>
              </w:rPr>
              <m:t>)</m:t>
            </m:r>
          </m:e>
          <m:sup>
            <m:r>
              <w:rPr>
                <w:rFonts w:ascii="Cambria Math" w:hAnsi="Cambria Math"/>
              </w:rPr>
              <m:t>2</m:t>
            </m:r>
          </m:sup>
        </m:sSup>
        <m:d>
          <m:dPr>
            <m:ctrlPr>
              <w:rPr>
                <w:rFonts w:ascii="Cambria Math" w:hAnsi="Cambria Math"/>
                <w:i/>
              </w:rPr>
            </m:ctrlPr>
          </m:dPr>
          <m:e>
            <m:sSup>
              <m:sSupPr>
                <m:ctrlPr>
                  <w:rPr>
                    <w:rFonts w:ascii="Cambria Math" w:hAnsi="Cambria Math"/>
                    <w:i/>
                  </w:rPr>
                </m:ctrlPr>
              </m:sSupPr>
              <m:e>
                <m:r>
                  <w:rPr>
                    <w:rFonts w:ascii="Cambria Math" w:hAnsi="Cambria Math"/>
                  </w:rPr>
                  <m:t>ε</m:t>
                </m:r>
              </m:e>
              <m:sup>
                <m:r>
                  <w:rPr>
                    <w:rFonts w:ascii="Cambria Math" w:hAnsi="Cambria Math"/>
                  </w:rPr>
                  <m:t>'</m:t>
                </m:r>
              </m:sup>
            </m:sSup>
            <m:r>
              <w:rPr>
                <w:rFonts w:ascii="Cambria Math" w:hAnsi="Cambria Math"/>
              </w:rPr>
              <m:t>-</m:t>
            </m:r>
            <m:acc>
              <m:accPr>
                <m:chr m:val="̇"/>
                <m:ctrlPr>
                  <w:rPr>
                    <w:rFonts w:ascii="Cambria Math" w:hAnsi="Cambria Math"/>
                    <w:i/>
                  </w:rPr>
                </m:ctrlPr>
              </m:accPr>
              <m:e>
                <m:r>
                  <w:rPr>
                    <w:rFonts w:ascii="Cambria Math" w:hAnsi="Cambria Math"/>
                  </w:rPr>
                  <m:t>j</m:t>
                </m:r>
              </m:e>
            </m:acc>
            <m:sSup>
              <m:sSupPr>
                <m:ctrlPr>
                  <w:rPr>
                    <w:rFonts w:ascii="Cambria Math" w:hAnsi="Cambria Math"/>
                    <w:i/>
                  </w:rPr>
                </m:ctrlPr>
              </m:sSupPr>
              <m:e>
                <m:r>
                  <w:rPr>
                    <w:rFonts w:ascii="Cambria Math" w:hAnsi="Cambria Math"/>
                  </w:rPr>
                  <m:t>ε</m:t>
                </m:r>
              </m:e>
              <m:sup>
                <m:r>
                  <w:rPr>
                    <w:rFonts w:ascii="Cambria Math" w:hAnsi="Cambria Math"/>
                  </w:rPr>
                  <m:t>''</m:t>
                </m:r>
              </m:sup>
            </m:sSup>
          </m:e>
        </m:d>
        <m:acc>
          <m:accPr>
            <m:chr m:val="⃗"/>
            <m:ctrlPr>
              <w:rPr>
                <w:rFonts w:ascii="Cambria Math" w:hAnsi="Cambria Math"/>
                <w:i/>
              </w:rPr>
            </m:ctrlPr>
          </m:accPr>
          <m:e>
            <m:r>
              <w:rPr>
                <w:rFonts w:ascii="Cambria Math" w:hAnsi="Cambria Math"/>
              </w:rPr>
              <m:t>E</m:t>
            </m:r>
          </m:e>
        </m:acc>
        <m:r>
          <w:rPr>
            <w:rFonts w:ascii="Cambria Math" w:hAnsi="Cambria Math"/>
          </w:rPr>
          <m:t>=0</m:t>
        </m:r>
      </m:oMath>
      <w:r w:rsidRPr="00154C86">
        <w:tab/>
        <w:t>(1</w:t>
      </w:r>
      <w:r w:rsidRPr="00154C86">
        <w:rPr>
          <w:lang w:eastAsia="zh-CN"/>
        </w:rPr>
        <w:t>)</w:t>
      </w:r>
    </w:p>
    <w:p w14:paraId="5877A944" w14:textId="77777777" w:rsidR="00323D6C" w:rsidRPr="00154C86" w:rsidRDefault="00323D6C" w:rsidP="00323D6C">
      <w:pPr>
        <w:jc w:val="both"/>
      </w:pPr>
      <w:r w:rsidRPr="00154C86">
        <w:t xml:space="preserve">where, </w:t>
      </w:r>
      <m:oMath>
        <m:sSup>
          <m:sSupPr>
            <m:ctrlPr>
              <w:rPr>
                <w:rFonts w:ascii="Cambria Math" w:hAnsi="Cambria Math"/>
                <w:i/>
              </w:rPr>
            </m:ctrlPr>
          </m:sSupPr>
          <m:e>
            <m:r>
              <w:rPr>
                <w:rFonts w:ascii="Cambria Math" w:hAnsi="Cambria Math"/>
              </w:rPr>
              <m:t>ε</m:t>
            </m:r>
          </m:e>
          <m:sup>
            <m:r>
              <w:rPr>
                <w:rFonts w:ascii="Cambria Math" w:hAnsi="Cambria Math"/>
              </w:rPr>
              <m:t>'</m:t>
            </m:r>
          </m:sup>
        </m:sSup>
      </m:oMath>
      <w:r w:rsidRPr="00154C86">
        <w:t xml:space="preserve">refers to the dielectric constant, </w:t>
      </w:r>
      <m:oMath>
        <m:sSup>
          <m:sSupPr>
            <m:ctrlPr>
              <w:rPr>
                <w:rFonts w:ascii="Cambria Math" w:hAnsi="Cambria Math"/>
                <w:i/>
              </w:rPr>
            </m:ctrlPr>
          </m:sSupPr>
          <m:e>
            <m:r>
              <w:rPr>
                <w:rFonts w:ascii="Cambria Math" w:hAnsi="Cambria Math"/>
              </w:rPr>
              <m:t>ε</m:t>
            </m:r>
          </m:e>
          <m:sup>
            <m:r>
              <w:rPr>
                <w:rFonts w:ascii="Cambria Math" w:hAnsi="Cambria Math"/>
              </w:rPr>
              <m:t>''</m:t>
            </m:r>
          </m:sup>
        </m:sSup>
      </m:oMath>
      <w:r w:rsidRPr="00154C86">
        <w:t xml:space="preserve">is the dielectric loss factor, </w:t>
      </w:r>
      <m:oMath>
        <m:sSub>
          <m:sSubPr>
            <m:ctrlPr>
              <w:rPr>
                <w:rFonts w:ascii="Cambria Math" w:hAnsi="Cambria Math"/>
                <w:i/>
              </w:rPr>
            </m:ctrlPr>
          </m:sSubPr>
          <m:e>
            <m:r>
              <w:rPr>
                <w:rFonts w:ascii="Cambria Math" w:hAnsi="Cambria Math"/>
              </w:rPr>
              <m:t>μ</m:t>
            </m:r>
          </m:e>
          <m:sub>
            <m:r>
              <w:rPr>
                <w:rFonts w:ascii="Cambria Math" w:hAnsi="Cambria Math"/>
              </w:rPr>
              <m:t>r</m:t>
            </m:r>
          </m:sub>
        </m:sSub>
      </m:oMath>
      <w:r w:rsidRPr="00154C86">
        <w:t xml:space="preserve"> is the electromagnetic permeability of the food product, f is the microwave frequency in Hz, </w:t>
      </w:r>
      <m:oMath>
        <m:acc>
          <m:accPr>
            <m:chr m:val="⃗"/>
            <m:ctrlPr>
              <w:rPr>
                <w:rFonts w:ascii="Cambria Math" w:hAnsi="Cambria Math"/>
                <w:i/>
              </w:rPr>
            </m:ctrlPr>
          </m:accPr>
          <m:e>
            <m:r>
              <w:rPr>
                <w:rFonts w:ascii="Cambria Math" w:hAnsi="Cambria Math"/>
              </w:rPr>
              <m:t>E</m:t>
            </m:r>
          </m:e>
        </m:acc>
      </m:oMath>
      <w:r w:rsidRPr="00154C86">
        <w:t xml:space="preserve"> refers to the electric field intensity in V/m, c is the speed of light in m/s, and </w:t>
      </w:r>
      <m:oMath>
        <m:acc>
          <m:accPr>
            <m:chr m:val="̇"/>
            <m:ctrlPr>
              <w:rPr>
                <w:rFonts w:ascii="Cambria Math" w:hAnsi="Cambria Math"/>
                <w:i/>
              </w:rPr>
            </m:ctrlPr>
          </m:accPr>
          <m:e>
            <m:r>
              <w:rPr>
                <w:rFonts w:ascii="Cambria Math" w:hAnsi="Cambria Math"/>
              </w:rPr>
              <m:t>j</m:t>
            </m:r>
          </m:e>
        </m:acc>
      </m:oMath>
      <w:r w:rsidRPr="00154C86">
        <w:t xml:space="preserve"> is </w:t>
      </w:r>
      <m:oMath>
        <m:rad>
          <m:radPr>
            <m:degHide m:val="1"/>
            <m:ctrlPr>
              <w:rPr>
                <w:rFonts w:ascii="Cambria Math" w:hAnsi="Cambria Math"/>
                <w:i/>
              </w:rPr>
            </m:ctrlPr>
          </m:radPr>
          <m:deg/>
          <m:e>
            <m:r>
              <w:rPr>
                <w:rFonts w:ascii="Cambria Math" w:hAnsi="Cambria Math"/>
              </w:rPr>
              <m:t>-1</m:t>
            </m:r>
          </m:e>
        </m:rad>
      </m:oMath>
      <w:r w:rsidRPr="00154C86">
        <w:t>.</w:t>
      </w:r>
      <w:r w:rsidRPr="00154C86" w:rsidDel="00D51481">
        <w:rPr>
          <w:rStyle w:val="CommentReference"/>
          <w:sz w:val="24"/>
          <w:szCs w:val="24"/>
        </w:rPr>
        <w:t xml:space="preserve"> </w:t>
      </w:r>
    </w:p>
    <w:p w14:paraId="0EE930BE" w14:textId="77777777" w:rsidR="00EB774E" w:rsidRPr="00154C86" w:rsidRDefault="00EB774E" w:rsidP="00EB774E">
      <w:r w:rsidRPr="00154C86">
        <w:t>The dissipated power density (P, W/m</w:t>
      </w:r>
      <w:r w:rsidRPr="00154C86">
        <w:rPr>
          <w:vertAlign w:val="superscript"/>
        </w:rPr>
        <w:t>3</w:t>
      </w:r>
      <w:r w:rsidRPr="00154C86">
        <w:t>) is expressed as:</w:t>
      </w:r>
    </w:p>
    <w:p w14:paraId="22FFADE2" w14:textId="7CF5289C" w:rsidR="00EB774E" w:rsidRPr="00154C86" w:rsidRDefault="00EB774E" w:rsidP="00EB774E">
      <w:pPr>
        <w:jc w:val="center"/>
      </w:pPr>
      <m:oMath>
        <m:r>
          <m:rPr>
            <m:sty m:val="p"/>
          </m:rPr>
          <w:rPr>
            <w:rFonts w:ascii="Cambria Math" w:hAnsi="Cambria Math"/>
          </w:rPr>
          <m:t>P=π</m:t>
        </m:r>
        <m:sSub>
          <m:sSubPr>
            <m:ctrlPr>
              <w:rPr>
                <w:rFonts w:ascii="Cambria Math" w:hAnsi="Cambria Math"/>
              </w:rPr>
            </m:ctrlPr>
          </m:sSubPr>
          <m:e>
            <m:r>
              <m:rPr>
                <m:sty m:val="p"/>
              </m:rPr>
              <w:rPr>
                <w:rFonts w:ascii="Cambria Math" w:hAnsi="Cambria Math"/>
              </w:rPr>
              <m:t>ε</m:t>
            </m:r>
          </m:e>
          <m:sub>
            <m:r>
              <m:rPr>
                <m:sty m:val="p"/>
              </m:rPr>
              <w:rPr>
                <w:rFonts w:ascii="Cambria Math" w:hAnsi="Cambria Math"/>
              </w:rPr>
              <m:t>0</m:t>
            </m:r>
          </m:sub>
        </m:sSub>
        <m:sSup>
          <m:sSupPr>
            <m:ctrlPr>
              <w:rPr>
                <w:rFonts w:ascii="Cambria Math" w:hAnsi="Cambria Math"/>
                <w:i/>
              </w:rPr>
            </m:ctrlPr>
          </m:sSupPr>
          <m:e>
            <m:r>
              <w:rPr>
                <w:rFonts w:ascii="Cambria Math" w:hAnsi="Cambria Math"/>
              </w:rPr>
              <m:t>ε</m:t>
            </m:r>
          </m:e>
          <m:sup>
            <m:r>
              <w:rPr>
                <w:rFonts w:ascii="Cambria Math" w:hAnsi="Cambria Math"/>
              </w:rPr>
              <m:t>''</m:t>
            </m:r>
          </m:sup>
        </m:sSup>
        <m:r>
          <m:rPr>
            <m:sty m:val="p"/>
          </m:rPr>
          <w:rPr>
            <w:rFonts w:ascii="Cambria Math" w:hAnsi="Cambria Math"/>
          </w:rPr>
          <m:t>f</m:t>
        </m:r>
        <m:sSup>
          <m:sSupPr>
            <m:ctrlPr>
              <w:rPr>
                <w:rFonts w:ascii="Cambria Math" w:hAnsi="Cambria Math"/>
              </w:rPr>
            </m:ctrlPr>
          </m:sSupPr>
          <m:e>
            <m:r>
              <m:rPr>
                <m:sty m:val="p"/>
              </m:rPr>
              <w:rPr>
                <w:rFonts w:ascii="Cambria Math" w:hAnsi="Cambria Math"/>
              </w:rPr>
              <m:t>|</m:t>
            </m:r>
            <m:acc>
              <m:accPr>
                <m:chr m:val="⃗"/>
                <m:ctrlPr>
                  <w:rPr>
                    <w:rFonts w:ascii="Cambria Math" w:hAnsi="Cambria Math"/>
                  </w:rPr>
                </m:ctrlPr>
              </m:accPr>
              <m:e>
                <m:r>
                  <m:rPr>
                    <m:sty m:val="p"/>
                  </m:rPr>
                  <w:rPr>
                    <w:rFonts w:ascii="Cambria Math" w:hAnsi="Cambria Math"/>
                  </w:rPr>
                  <m:t>E</m:t>
                </m:r>
              </m:e>
            </m:acc>
            <m:r>
              <m:rPr>
                <m:sty m:val="p"/>
              </m:rPr>
              <w:rPr>
                <w:rFonts w:ascii="Cambria Math" w:hAnsi="Cambria Math"/>
              </w:rPr>
              <m:t>|</m:t>
            </m:r>
          </m:e>
          <m:sup>
            <m:r>
              <m:rPr>
                <m:sty m:val="p"/>
              </m:rPr>
              <w:rPr>
                <w:rFonts w:ascii="Cambria Math" w:hAnsi="Cambria Math"/>
              </w:rPr>
              <m:t>2</m:t>
            </m:r>
          </m:sup>
        </m:sSup>
      </m:oMath>
      <w:r w:rsidRPr="00154C86">
        <w:tab/>
      </w:r>
      <w:r w:rsidRPr="00154C86">
        <w:rPr>
          <w:rFonts w:eastAsia="MS Mincho"/>
        </w:rPr>
        <w:t>（</w:t>
      </w:r>
      <w:r w:rsidRPr="00154C86">
        <w:t>2</w:t>
      </w:r>
      <w:r w:rsidRPr="00154C86">
        <w:rPr>
          <w:rFonts w:eastAsia="MS Mincho"/>
        </w:rPr>
        <w:t>）</w:t>
      </w:r>
    </w:p>
    <w:p w14:paraId="45BE8E2B" w14:textId="77CE675B" w:rsidR="00EB774E" w:rsidRPr="00154C86" w:rsidRDefault="00EB774E" w:rsidP="00EB774E">
      <w:r w:rsidRPr="00154C86">
        <w:t xml:space="preserve">where, </w:t>
      </w:r>
      <m:oMath>
        <m:sSub>
          <m:sSubPr>
            <m:ctrlPr>
              <w:rPr>
                <w:rFonts w:ascii="Cambria Math" w:hAnsi="Cambria Math"/>
              </w:rPr>
            </m:ctrlPr>
          </m:sSubPr>
          <m:e>
            <m:r>
              <m:rPr>
                <m:sty m:val="p"/>
              </m:rPr>
              <w:rPr>
                <w:rFonts w:ascii="Cambria Math" w:hAnsi="Cambria Math"/>
              </w:rPr>
              <m:t>ε</m:t>
            </m:r>
          </m:e>
          <m:sub>
            <m:r>
              <m:rPr>
                <m:sty m:val="p"/>
              </m:rPr>
              <w:rPr>
                <w:rFonts w:ascii="Cambria Math" w:hAnsi="Cambria Math"/>
              </w:rPr>
              <m:t>0</m:t>
            </m:r>
          </m:sub>
        </m:sSub>
      </m:oMath>
      <w:r w:rsidRPr="00154C86">
        <w:t xml:space="preserve"> refers to free space permittivity and has a value of 8.854 × 10-12 F m</w:t>
      </w:r>
      <w:r w:rsidRPr="00154C86">
        <w:rPr>
          <w:vertAlign w:val="superscript"/>
        </w:rPr>
        <w:t>-1</w:t>
      </w:r>
      <w:r w:rsidRPr="00154C86">
        <w:t xml:space="preserve">, </w:t>
      </w:r>
      <m:oMath>
        <m:sSup>
          <m:sSupPr>
            <m:ctrlPr>
              <w:rPr>
                <w:rFonts w:ascii="Cambria Math" w:hAnsi="Cambria Math"/>
                <w:i/>
              </w:rPr>
            </m:ctrlPr>
          </m:sSupPr>
          <m:e>
            <m:r>
              <w:rPr>
                <w:rFonts w:ascii="Cambria Math" w:hAnsi="Cambria Math"/>
              </w:rPr>
              <m:t>ε</m:t>
            </m:r>
          </m:e>
          <m:sup>
            <m:r>
              <w:rPr>
                <w:rFonts w:ascii="Cambria Math" w:hAnsi="Cambria Math"/>
              </w:rPr>
              <m:t>''</m:t>
            </m:r>
          </m:sup>
        </m:sSup>
        <m:r>
          <w:rPr>
            <w:rFonts w:ascii="Cambria Math" w:hAnsi="Cambria Math"/>
          </w:rPr>
          <m:t xml:space="preserve"> </m:t>
        </m:r>
      </m:oMath>
      <w:r w:rsidRPr="00154C86">
        <w:t>is the dielectric loss factor.</w:t>
      </w:r>
    </w:p>
    <w:p w14:paraId="3A60E402" w14:textId="77777777" w:rsidR="00EB774E" w:rsidRPr="00154C86" w:rsidRDefault="00EB774E" w:rsidP="00EB774E">
      <w:pPr>
        <w:rPr>
          <w:lang w:eastAsia="zh-CN"/>
        </w:rPr>
      </w:pPr>
      <w:r w:rsidRPr="00154C86">
        <w:t>As stated before, the heat transfer was not part of this simulation.</w:t>
      </w:r>
    </w:p>
    <w:p w14:paraId="5E9D5919" w14:textId="24C1D209" w:rsidR="00E6229F" w:rsidRPr="00154C86" w:rsidRDefault="00E6229F" w:rsidP="00E6229F">
      <w:pPr>
        <w:pStyle w:val="Heading4"/>
        <w:rPr>
          <w:rFonts w:cs="Times New Roman"/>
        </w:rPr>
      </w:pPr>
      <w:r w:rsidRPr="00154C86">
        <w:rPr>
          <w:rFonts w:cs="Times New Roman"/>
        </w:rPr>
        <w:t xml:space="preserve"> </w:t>
      </w:r>
      <w:bookmarkStart w:id="85" w:name="_Toc139748283"/>
      <w:r w:rsidRPr="00154C86">
        <w:rPr>
          <w:rFonts w:cs="Times New Roman"/>
        </w:rPr>
        <w:t>Boundary and initial conditions</w:t>
      </w:r>
      <w:bookmarkEnd w:id="85"/>
    </w:p>
    <w:p w14:paraId="28089EEB" w14:textId="77777777" w:rsidR="00EB774E" w:rsidRPr="00154C86" w:rsidRDefault="00EB774E" w:rsidP="00EB774E">
      <w:r w:rsidRPr="00154C86">
        <w:t xml:space="preserve">The boundary conditions in the electromagnetics were set such that the walls </w:t>
      </w:r>
      <w:proofErr w:type="gramStart"/>
      <w:r w:rsidRPr="00154C86">
        <w:t>were considered to be</w:t>
      </w:r>
      <w:proofErr w:type="gramEnd"/>
      <w:r w:rsidRPr="00154C86">
        <w:t xml:space="preserve"> perfect electric conductors, ensuring that the tangential component of the electric field is zero. This boundary condition accurately models the lossless metallic surface of the walls.</w:t>
      </w:r>
    </w:p>
    <w:p w14:paraId="6DC56107" w14:textId="28A1095A" w:rsidR="00EB774E" w:rsidRPr="00154C86" w:rsidRDefault="00EB774E" w:rsidP="00EB774E">
      <w:pPr>
        <w:jc w:val="center"/>
      </w:pPr>
      <m:oMath>
        <m:r>
          <w:rPr>
            <w:rFonts w:ascii="Cambria Math" w:hAnsi="Cambria Math"/>
          </w:rPr>
          <m:t xml:space="preserve">n × </m:t>
        </m:r>
        <m:acc>
          <m:accPr>
            <m:chr m:val="⃗"/>
            <m:ctrlPr>
              <w:rPr>
                <w:rFonts w:ascii="Cambria Math" w:hAnsi="Cambria Math"/>
              </w:rPr>
            </m:ctrlPr>
          </m:accPr>
          <m:e>
            <m:r>
              <w:rPr>
                <w:rFonts w:ascii="Cambria Math" w:hAnsi="Cambria Math"/>
              </w:rPr>
              <m:t>E</m:t>
            </m:r>
          </m:e>
        </m:acc>
        <m:r>
          <w:rPr>
            <w:rFonts w:ascii="Cambria Math" w:hAnsi="Cambria Math"/>
          </w:rPr>
          <m:t>=0</m:t>
        </m:r>
      </m:oMath>
      <w:r w:rsidRPr="00154C86">
        <w:t xml:space="preserve"> </w:t>
      </w:r>
      <w:r w:rsidRPr="00154C86">
        <w:tab/>
        <w:t>(</w:t>
      </w:r>
      <w:r w:rsidR="00B33883" w:rsidRPr="00154C86">
        <w:t>3</w:t>
      </w:r>
      <w:r w:rsidRPr="00154C86">
        <w:t>)</w:t>
      </w:r>
    </w:p>
    <w:p w14:paraId="28BC551F" w14:textId="445FFD7A" w:rsidR="00E6229F" w:rsidRPr="00154C86" w:rsidRDefault="00EB774E" w:rsidP="00A91E60">
      <w:r w:rsidRPr="00154C86">
        <w:t>where n is the normal vector.</w:t>
      </w:r>
    </w:p>
    <w:p w14:paraId="16CC9AE9" w14:textId="01BFC693" w:rsidR="00E6229F" w:rsidRPr="00154C86" w:rsidRDefault="00E6229F" w:rsidP="00E6229F">
      <w:pPr>
        <w:pStyle w:val="Heading4"/>
        <w:rPr>
          <w:rFonts w:cs="Times New Roman"/>
        </w:rPr>
      </w:pPr>
      <w:bookmarkStart w:id="86" w:name="_Toc139748284"/>
      <w:r w:rsidRPr="00154C86">
        <w:rPr>
          <w:rFonts w:cs="Times New Roman"/>
        </w:rPr>
        <w:lastRenderedPageBreak/>
        <w:t>Material properties</w:t>
      </w:r>
      <w:bookmarkEnd w:id="86"/>
    </w:p>
    <w:p w14:paraId="75527A2B" w14:textId="560E44B3" w:rsidR="00EB774E" w:rsidRPr="00154C86" w:rsidRDefault="00EB774E" w:rsidP="00EB774E">
      <w:bookmarkStart w:id="87" w:name="_Toc139748285"/>
      <w:r w:rsidRPr="00154C86">
        <w:t xml:space="preserve">The dielectric properties of air, glass (i.e., the turntable), and mashed </w:t>
      </w:r>
      <w:r w:rsidR="00323D6C" w:rsidRPr="00154C86">
        <w:t>potato</w:t>
      </w:r>
      <w:r w:rsidRPr="00154C86">
        <w:t xml:space="preserve"> (food) </w:t>
      </w:r>
      <w:r w:rsidR="003052D5" w:rsidRPr="00154C86">
        <w:t>were</w:t>
      </w:r>
      <w:r w:rsidRPr="00154C86">
        <w:t xml:space="preserve"> acquired from the literature and/or the COMSOL material library and used in the appropriate domains, as shown in Table </w:t>
      </w:r>
      <w:r w:rsidR="00323D6C" w:rsidRPr="00154C86">
        <w:t>3.</w:t>
      </w:r>
      <w:r w:rsidRPr="00154C86">
        <w:t>1.</w:t>
      </w:r>
    </w:p>
    <w:p w14:paraId="4CAFD6D8" w14:textId="31476618" w:rsidR="00E6229F" w:rsidRPr="00154C86" w:rsidRDefault="00E6229F" w:rsidP="00E6229F">
      <w:pPr>
        <w:pStyle w:val="Heading4"/>
        <w:rPr>
          <w:rFonts w:cs="Times New Roman"/>
        </w:rPr>
      </w:pPr>
      <w:r w:rsidRPr="00154C86">
        <w:rPr>
          <w:rFonts w:cs="Times New Roman"/>
        </w:rPr>
        <w:t>Meshing strategy</w:t>
      </w:r>
      <w:bookmarkEnd w:id="87"/>
    </w:p>
    <w:p w14:paraId="27E44D0A" w14:textId="08E24BA0" w:rsidR="00EB774E" w:rsidRPr="00154C86" w:rsidRDefault="00EB774E" w:rsidP="00EB774E">
      <w:bookmarkStart w:id="88" w:name="_Toc139748286"/>
      <w:r w:rsidRPr="00154C86">
        <w:t xml:space="preserve">To analyze the solid-state microwave system, a tetrahedral mesh was utilized, as depicted in (Figure </w:t>
      </w:r>
      <w:r w:rsidR="00323D6C" w:rsidRPr="00154C86">
        <w:t>3.</w:t>
      </w:r>
      <w:r w:rsidRPr="00154C86">
        <w:t>3). Following the guidelines of</w:t>
      </w:r>
      <w:r w:rsidRPr="00154C86">
        <w:rPr>
          <w:color w:val="000000"/>
        </w:rPr>
        <w:t xml:space="preserve"> </w:t>
      </w:r>
      <w:sdt>
        <w:sdtPr>
          <w:rPr>
            <w:color w:val="000000"/>
          </w:rPr>
          <w:tag w:val="MENDELEY_CITATION_v3_eyJjaXRhdGlvbklEIjoiTUVOREVMRVlfQ0lUQVRJT05fMmVhYTE5YmYtYzkyYi00NGJmLTg0ZDEtNTJhZGJhYmE5ZDY1IiwicHJvcGVydGllcyI6eyJub3RlSW5kZXgiOjB9LCJpc0VkaXRlZCI6ZmFsc2UsIm1hbnVhbE92ZXJyaWRlIjp7ImlzTWFudWFsbHlPdmVycmlkZGVuIjp0cnVlLCJjaXRlcHJvY1RleHQiOiIoQ2hlbiBldCBhbC4gMjAxNCkiLCJtYW51YWxPdmVycmlkZVRleHQiOiJDaGVuIGV0IGFsLiAoMjAxNCkifSwiY2l0YXRpb25JdGVtcyI6W3siaWQiOiJjZGEwYTkzNi0zNjhlLTNlMmMtODljYi0xNmFmY2Q1MTMzNDQiLCJpdGVtRGF0YSI6eyJ0eXBlIjoiYXJ0aWNsZS1qb3VybmFsIiwiaWQiOiJjZGEwYTkzNi0zNjhlLTNlMmMtODljYi0xNmFmY2Q1MTMzNDQiLCJ0aXRsZSI6IkhlYXQgYW5kIG1hc3MgdHJhbnNwb3J0IGR1cmluZyBtaWNyb3dhdmUgaGVhdGluZyBvZiBtYXNoZWQgcG90YXRvIGluIGRvbWVzdGljIG92ZW4tbW9kZWwgZGV2ZWxvcG1lbnQsIHZhbGlkYXRpb24sIGFuZCBzZW5zaXRpdml0eSBhbmFseXNpcyIsImF1dGhvciI6W3siZmFtaWx5IjoiQ2hlbiIsImdpdmVuIjoiSmlhamlhIiwicGFyc2UtbmFtZXMiOmZhbHNlLCJkcm9wcGluZy1wYXJ0aWNsZSI6IiIsIm5vbi1kcm9wcGluZy1wYXJ0aWNsZSI6IiJ9LHsiZmFtaWx5IjoiUGl0Y2hhaSIsImdpdmVuIjoiS3Jpc2huYW1vb3J0aHkiLCJwYXJzZS1uYW1lcyI6ZmFsc2UsImRyb3BwaW5nLXBhcnRpY2xlIjoiIiwibm9uLWRyb3BwaW5nLXBhcnRpY2xlIjoiIn0seyJmYW1pbHkiOiJCaXJsYSIsImdpdmVuIjoiU29oYW4iLCJwYXJzZS1uYW1lcyI6ZmFsc2UsImRyb3BwaW5nLXBhcnRpY2xlIjoiIiwibm9uLWRyb3BwaW5nLXBhcnRpY2xlIjoiIn0seyJmYW1pbHkiOiJOZWdhaGJhbiIsImdpdmVuIjoiTWVocmRhZCIsInBhcnNlLW5hbWVzIjpmYWxzZSwiZHJvcHBpbmctcGFydGljbGUiOiIiLCJub24tZHJvcHBpbmctcGFydGljbGUiOiIifSx7ImZhbWlseSI6IkpvbmVzIiwiZ2l2ZW4iOiJEYXZpZCIsInBhcnNlLW5hbWVzIjpmYWxzZSwiZHJvcHBpbmctcGFydGljbGUiOiIiLCJub24tZHJvcHBpbmctcGFydGljbGUiOiIifSx7ImZhbWlseSI6IlN1YmJpYWgiLCJnaXZlbiI6IkpleWFta29uZGFuIiwicGFyc2UtbmFtZXMiOmZhbHNlLCJkcm9wcGluZy1wYXJ0aWNsZSI6IiIsIm5vbi1kcm9wcGluZy1wYXJ0aWNsZSI6IiJ9XSwiY29udGFpbmVyLXRpdGxlIjoiSm91cm5hbCBvZiBGb29kIFNjaWVuY2UiLCJjb250YWluZXItdGl0bGUtc2hvcnQiOiJKIEZvb2QgU2NpIiwiRE9JIjoiMTAuMTExMS8xNzUwLTM4NDEuMTI2MzYiLCJJU1NOIjoiMTc1MDM4NDEiLCJQTUlEIjoiMjUyMjQyNjQiLCJpc3N1ZWQiOnsiZGF0ZS1wYXJ0cyI6W1syMDE0LDEwLDFdXX0sInBhZ2UiOiJFMTk5MS1FMjAwNCIsImFic3RyYWN0IjoiQSAzLWRpbWVuc2lvbmFsIGZpbml0ZS1lbGVtZW50IG1vZGVsIGNvdXBsaW5nIGVsZWN0cm9tYWduZXRpY3MgYW5kIGhlYXQgYW5kIG1hc3MgdHJhbnNmZXIgd2FzIGRldmVsb3BlZCB0byB1bmRlcnN0YW5kIHRoZSBpbnRlcmFjdGlvbnMgYmV0d2VlbiB0aGUgbWljcm93YXZlcyBhbmQgZnJlc2ggbWFzaGVkIHBvdGF0byBpbiBhIDUwMCBtTCB0cmF5LiBUaGUgbW9kZWwgd2FzIHZhbGlkYXRlZCBieSBwZXJmb3JtaW5nIGhlYXRpbmcgb2YgbWFzaGVkIHBvdGF0byBmcm9tIDI1IMKwQyBvbiBhIHJvdGF0aW5nIHR1cm50YWJsZSBpbiBhIG1pY3Jvd2F2ZSBvdmVuLCByYXRlZCBhdCAxMjAwIFcsIGZvciAzIG1pbi4gVGhlIHNpbXVsYXRlZCBzcGF0aWFsIHRlbXBlcmF0dXJlIHByb2ZpbGVzIG9uIHRoZSB0b3AgYW5kIGJvdHRvbSBsYXllciBvZiB0aGUgbWFzaGVkIHBvdGF0byBzaG93ZWQgc2ltaWxhciBob3QgYW5kIGNvbGQgc3BvdHMgd2hlbiBjb21wYXJlZCB0byB0aGUgdGhlcm1hbCBpbWFnZXMgYWNxdWlyZWQgYnkgYW4gaW5mcmFyZWQgY2FtZXJhLiBUcmFuc2llbnQgdGVtcGVyYXR1cmUgcHJvZmlsZXMgYXQgNiBsb2NhdGlvbnMgY29sbGVjdGVkIGJ5IGZpYmVyLW9wdGljIHNlbnNvcnMgc2hvd2VkIGdvb2QgYWdyZWVtZW50IHdpdGggcHJlZGljdGVkIHJlc3VsdHMsIHdpdGggdGhlIHJvb3QgbWVhbiBzcXVhcmUgZXJyb3IgcmFuZ2luZyBmcm9tIDEuNiB0byAxMS43IMKwQy4gVGhlIHByZWRpY3RlZCB0b3RhbCBtb2lzdHVyZSBsb3NzIG1hdGNoZWQgd2VsbCB3aXRoIHRoZSBvYnNlcnZlZCByZXN1bHQuIFNldmVyYWwgaW5wdXQgcGFyYW1ldGVycywgc3VjaCBhcyB0aGUgZXZhcG9yYXRpb24gcmF0ZSBjb25zdGFudCwgdGhlIGludHJpbnNpYyBwZXJtZWFiaWxpdHkgb2Ygd2F0ZXIgYW5kIGdhcywgYW5kIHRoZSBkaWZmdXNpb24gY29lZmZpY2llbnQgb2Ygd2F0ZXIgYW5kIGdhcywgYXJlIG5vdCByZWFkaWx5IGF2YWlsYWJsZSBmb3IgbWFzaGVkIHBvdGF0bywgYW5kIHRoZXkgY2Fubm90IGJlIGVhc2lseSBtZWFzdXJlZCBleHBlcmltZW50YWxseS4gUmVwb3J0ZWQgdmFsdWVzIGZvciByYXcgcG90YXRvIHdlcmUgdXNlZCBhcyBiYXNlbGluZSB2YWx1ZXMuIEEgc2Vuc2l0aXZpdHkgYW5hbHlzaXMgb2YgdGhlc2UgaW5wdXQgcGFyYW1ldGVycyBvbiB0aGUgdGVtcGVyYXR1cmUgcHJvZmlsZXMgYW5kIHRoZSB0b3RhbCBtb2lzdHVyZSBsb3NzIHdhcyBldmFsdWF0ZWQgYnkgY2hhbmdpbmcgdGhlIGJhc2VsaW5lIHZhbHVlcyB0byB0aGVpciAxMCUgYW5kIDEwMDAlLiBUaGUgc2Vuc2l0aXZpdHkgYW5hbHlzaXMgc2hvd2VkIHRoYXQgdGhlIGdhcyBkaWZmdXNpb24gY29lZmZpY2llbnQsIGludHJpbnNpYyB3YXRlciBwZXJtZWFiaWxpdHksIGFuZCB0aGUgZXZhcG9yYXRpb24gcmF0ZSBjb25zdGFudCBncmVhdGx5IGluZmx1ZW5jZWQgdGhlIHByZWRpY3RlZCB0ZW1wZXJhdHVyZSBhbmQgdG90YWwgbW9pc3R1cmUgbG9zcywgd2hpbGUgdGhlIGludHJpbnNpYyBnYXMgcGVybWVhYmlsaXR5IGFuZCB0aGUgd2F0ZXIgZGlmZnVzaW9uIGNvZWZmaWNpZW50IGhhZCBsaXR0bGUgaW5mbHVlbmNlLiBQcmFjdGljYWwgQXBwbGljYXRpb246IFRoaXMgbW9kZWwgY2FuIGJlIHVzZWQgYnkgdGhlIGZvb2QgcHJvZHVjdCBkZXZlbG9wZXJzIHRvIHVuZGVyc3RhbmQgbWljcm93YXZlIGhlYXRpbmcgb2YgZm9vZCBwcm9kdWN0cyBzcGF0aWFsbHkgYW5kIHRlbXBvcmFsbHkuIFRoaXMgdG9vbCB3aWxsIGFsbG93IGZvb2QgcHJvZHVjdCBkZXZlbG9wZXJzIHRvIGRlc2lnbiBmb29kIHBhY2thZ2Ugc3lzdGVtcyB0aGF0IHdvdWxkIGhlYXQgbW9yZSB1bmlmb3JtbHkgaW4gdmFyaW91cyBtaWNyb3dhdmUgb3ZlbnMuIFRoZSBzZW5zaXRpdml0eSBhbmFseXNpcyBvZiB0aGlzIHN0dWR5IHdpbGwgaGVscCB1cyBkZXRlcm1pbmUgdGhlIG1vc3Qgc2lnbmlmaWNhbnQgcGFyYW1ldGVycyB0aGF0IG5lZWQgdG8gYmUgbWVhc3VyZWQgYWNjdXJhdGVseSBmb3IgcmVsaWFibGUgbW9kZWwgcHJlZGljdGlvbi4iLCJpc3N1ZSI6IjEwIiwidm9sdW1lIjoiNzkifSwiaXNUZW1wb3JhcnkiOmZhbHNlfV19"/>
          <w:id w:val="389855356"/>
          <w:placeholder>
            <w:docPart w:val="39FBC4F2B1110A4AADDC553282557E3F"/>
          </w:placeholder>
        </w:sdtPr>
        <w:sdtContent>
          <w:r w:rsidR="00A578C1" w:rsidRPr="00154C86">
            <w:rPr>
              <w:color w:val="000000"/>
            </w:rPr>
            <w:t>Chen et al. (2014)</w:t>
          </w:r>
        </w:sdtContent>
      </w:sdt>
      <w:r w:rsidRPr="00154C86">
        <w:rPr>
          <w:color w:val="000000"/>
        </w:rPr>
        <w:t>, a mesh-independent investigation was conducted to assess the impact of mesh refinement on the normalized power absorption</w:t>
      </w:r>
      <w:r w:rsidRPr="00154C86">
        <w:t>. Different element sizes were selected for the various domains: 15 mm for the air domain, 5 mm for the turntable domain, and 3 mm for the food domain, representing the maximum element sizes employed.</w:t>
      </w:r>
    </w:p>
    <w:p w14:paraId="0547BA13" w14:textId="0A31D6BC" w:rsidR="00E6229F" w:rsidRPr="00154C86" w:rsidRDefault="00E6229F" w:rsidP="00E6229F">
      <w:pPr>
        <w:pStyle w:val="Heading4"/>
        <w:rPr>
          <w:rFonts w:cs="Times New Roman"/>
        </w:rPr>
      </w:pPr>
      <w:r w:rsidRPr="00154C86">
        <w:rPr>
          <w:rFonts w:cs="Times New Roman"/>
        </w:rPr>
        <w:t>Simulation strategy</w:t>
      </w:r>
      <w:bookmarkEnd w:id="88"/>
    </w:p>
    <w:p w14:paraId="03A1F122" w14:textId="6770DB23" w:rsidR="00EB774E" w:rsidRPr="00154C86" w:rsidRDefault="00EB774E" w:rsidP="00EB774E">
      <w:bookmarkStart w:id="89" w:name="_Toc139748287"/>
      <w:r w:rsidRPr="00154C86">
        <w:t xml:space="preserve">In this study, the commonly used frequency of 2.45 GHz, typical in domestic microwave ovens, was selected to investigate the multi-port interactions concerning relative phases. Specifically, the two ports located on the </w:t>
      </w:r>
      <w:r w:rsidR="003052D5" w:rsidRPr="00154C86">
        <w:t xml:space="preserve">oven cavity's </w:t>
      </w:r>
      <w:r w:rsidRPr="00154C86">
        <w:t xml:space="preserve">left and </w:t>
      </w:r>
      <w:r w:rsidR="00C33F52" w:rsidRPr="00154C86">
        <w:t>right-side</w:t>
      </w:r>
      <w:r w:rsidRPr="00154C86">
        <w:t xml:space="preserve"> walls were utilized, with 200 W power applied to each port. To examine the effects of relative phases on the electric field distribution and microwave power dissipation density, a tray containing 400 g of mashed having dimensions L×W×H of 16.5 cm × 11.7 cm × 5 cm, </w:t>
      </w:r>
      <w:r w:rsidR="00323D6C" w:rsidRPr="00154C86">
        <w:t>potato</w:t>
      </w:r>
      <w:r w:rsidRPr="00154C86">
        <w:t xml:space="preserve"> at a temperature of 4 °C was placed at the center of a stationary turntable. During the heating process, the turntable remained immobile without any rotation. </w:t>
      </w:r>
    </w:p>
    <w:p w14:paraId="76AC506F" w14:textId="77777777" w:rsidR="00EB774E" w:rsidRPr="00154C86" w:rsidRDefault="00EB774E" w:rsidP="00EB774E">
      <w:r w:rsidRPr="00154C86">
        <w:t xml:space="preserve">The simulations for the microwave heating process were performed in COMSOL Multiphysics v6.0 (COMSOL Inc., Boston, MA). The simulations of electromagnetics were conducted on a </w:t>
      </w:r>
      <w:r w:rsidRPr="00154C86">
        <w:lastRenderedPageBreak/>
        <w:t xml:space="preserve">computational system featuring two 16-core Intel(R) Xeon(R) processors operating at 3.20 GHz and equipped with 128 GB of RAM. </w:t>
      </w:r>
    </w:p>
    <w:p w14:paraId="01507A31" w14:textId="659C9C87" w:rsidR="00E6229F" w:rsidRPr="00154C86" w:rsidRDefault="00E6229F" w:rsidP="00E6229F">
      <w:pPr>
        <w:pStyle w:val="Heading4"/>
        <w:rPr>
          <w:rFonts w:cs="Times New Roman"/>
        </w:rPr>
      </w:pPr>
      <w:r w:rsidRPr="00154C86">
        <w:rPr>
          <w:rFonts w:cs="Times New Roman"/>
        </w:rPr>
        <w:t>Model verification</w:t>
      </w:r>
      <w:bookmarkEnd w:id="89"/>
    </w:p>
    <w:p w14:paraId="417F633D" w14:textId="51437C3C" w:rsidR="00754B50" w:rsidRPr="00154C86" w:rsidRDefault="00EB774E" w:rsidP="00E6229F">
      <w:r w:rsidRPr="00154C86">
        <w:t xml:space="preserve">To verify the model, the hot and cold spot locations of the simulated electromagnetic power dissipation distribution was compared and verified against experimental heating patterns to validate the developed model on its prediction accuracy for a dual-port microwave heating process. The spatial temperature distributions over the surface of the heated mashed potato after 1 minute of the microwave heating process were captured by a thermal imaging camera (FLIR A300, Boston, MA).  </w:t>
      </w:r>
    </w:p>
    <w:p w14:paraId="720A98EE" w14:textId="7FFC3756" w:rsidR="00E6229F" w:rsidRPr="00154C86" w:rsidRDefault="00E6229F" w:rsidP="00E6229F">
      <w:pPr>
        <w:pStyle w:val="Heading3"/>
        <w:rPr>
          <w:rFonts w:cs="Times New Roman"/>
        </w:rPr>
      </w:pPr>
      <w:bookmarkStart w:id="90" w:name="_Toc139748288"/>
      <w:r w:rsidRPr="00154C86">
        <w:rPr>
          <w:rFonts w:cs="Times New Roman"/>
        </w:rPr>
        <w:t>Development of a simple analytical model of microwave interactions inside oven cavity at relative phases</w:t>
      </w:r>
      <w:bookmarkEnd w:id="90"/>
    </w:p>
    <w:p w14:paraId="221B9672" w14:textId="412AFD7A" w:rsidR="00754B50" w:rsidRPr="00154C86" w:rsidRDefault="00EB774E" w:rsidP="00E6229F">
      <w:r w:rsidRPr="00154C86">
        <w:t xml:space="preserve">To understand the microwave-food interactions with multiple excitations from the various microwave ports and the impact of their relative phases on the selective heating of food products in microwave ovens, it is crucial to comprehend the interference phenomena arising from the interaction of waves emitted by separate sources. This section will first briefly introduce the known knowledge of interactions of two plane waves with a relative phase in Section </w:t>
      </w:r>
      <w:r w:rsidR="00323D6C" w:rsidRPr="00154C86">
        <w:t>3.4.2</w:t>
      </w:r>
      <w:r w:rsidRPr="00154C86">
        <w:t xml:space="preserve">.1 and then extend it to microwave interactions within the oven cavity (Section </w:t>
      </w:r>
      <w:r w:rsidR="00323D6C" w:rsidRPr="00154C86">
        <w:t>3.4.2.</w:t>
      </w:r>
      <w:r w:rsidRPr="00154C86">
        <w:t xml:space="preserve">2), microwave interactions with changing relative phase (Section </w:t>
      </w:r>
      <w:r w:rsidR="00323D6C" w:rsidRPr="00154C86">
        <w:t>3.4.</w:t>
      </w:r>
      <w:r w:rsidRPr="00154C86">
        <w:t xml:space="preserve">2.3), and finally the developed simple analytical model that can predict and characterize microwave interactions inside a dual-port microwave oven cavity in section </w:t>
      </w:r>
      <w:r w:rsidR="00323D6C" w:rsidRPr="00154C86">
        <w:t>3.4.</w:t>
      </w:r>
      <w:r w:rsidRPr="00154C86">
        <w:t>2.4.</w:t>
      </w:r>
    </w:p>
    <w:p w14:paraId="048C1C2B" w14:textId="5B746574" w:rsidR="00E6229F" w:rsidRPr="00154C86" w:rsidRDefault="00E6229F" w:rsidP="00E6229F">
      <w:pPr>
        <w:pStyle w:val="Heading4"/>
        <w:rPr>
          <w:rFonts w:cs="Times New Roman"/>
        </w:rPr>
      </w:pPr>
      <w:bookmarkStart w:id="91" w:name="_Toc139748289"/>
      <w:r w:rsidRPr="00154C86">
        <w:rPr>
          <w:rFonts w:cs="Times New Roman"/>
        </w:rPr>
        <w:t>Microwave interactions between two plan</w:t>
      </w:r>
      <w:r w:rsidR="009D46BB" w:rsidRPr="00154C86">
        <w:rPr>
          <w:rFonts w:cs="Times New Roman"/>
        </w:rPr>
        <w:t>e</w:t>
      </w:r>
      <w:r w:rsidRPr="00154C86">
        <w:rPr>
          <w:rFonts w:cs="Times New Roman"/>
        </w:rPr>
        <w:t xml:space="preserve"> waves with a relative phase</w:t>
      </w:r>
      <w:bookmarkEnd w:id="91"/>
    </w:p>
    <w:p w14:paraId="6FE42B6F" w14:textId="294AFA3A" w:rsidR="00EB774E" w:rsidRPr="00154C86" w:rsidRDefault="00EB774E" w:rsidP="00EB774E">
      <w:bookmarkStart w:id="92" w:name="_Toc139748290"/>
      <w:r w:rsidRPr="00154C86">
        <w:t xml:space="preserve">Figure </w:t>
      </w:r>
      <w:r w:rsidR="00323D6C" w:rsidRPr="00154C86">
        <w:t>3.</w:t>
      </w:r>
      <w:r w:rsidRPr="00154C86">
        <w:t>4 shows the interactions of two plane waves with the same frequency (f) but a relative phase difference of</w:t>
      </w:r>
      <w:r w:rsidR="003052D5" w:rsidRPr="00154C86">
        <w:t xml:space="preserve"> </w:t>
      </w:r>
      <m:oMath>
        <m:sSub>
          <m:sSubPr>
            <m:ctrlPr>
              <w:rPr>
                <w:rFonts w:ascii="Cambria Math" w:hAnsi="Cambria Math"/>
                <w:lang w:eastAsia="zh-CN"/>
              </w:rPr>
            </m:ctrlPr>
          </m:sSubPr>
          <m:e>
            <m:r>
              <w:rPr>
                <w:rFonts w:ascii="Cambria Math" w:hAnsi="Cambria Math"/>
              </w:rPr>
              <m:t>∅</m:t>
            </m:r>
          </m:e>
          <m:sub>
            <m:r>
              <w:rPr>
                <w:rFonts w:ascii="Cambria Math" w:hAnsi="Cambria Math"/>
              </w:rPr>
              <m:t>r</m:t>
            </m:r>
          </m:sub>
        </m:sSub>
        <m:r>
          <w:rPr>
            <w:rFonts w:ascii="Cambria Math" w:hAnsi="Cambria Math"/>
          </w:rPr>
          <m:t xml:space="preserve">. </m:t>
        </m:r>
      </m:oMath>
      <w:r w:rsidRPr="00154C86">
        <w:t>The two waves can be represented as Eqns. 4 and 5:</w:t>
      </w:r>
    </w:p>
    <w:p w14:paraId="1F634760" w14:textId="77777777" w:rsidR="00EB774E" w:rsidRPr="00154C86" w:rsidRDefault="00000000" w:rsidP="00EB774E">
      <w:pPr>
        <w:jc w:val="center"/>
      </w:pPr>
      <m:oMath>
        <m:sSub>
          <m:sSubPr>
            <m:ctrlPr>
              <w:rPr>
                <w:rFonts w:ascii="Cambria Math" w:hAnsi="Cambria Math"/>
                <w:lang w:eastAsia="zh-CN"/>
              </w:rPr>
            </m:ctrlPr>
          </m:sSubPr>
          <m:e>
            <m:r>
              <w:rPr>
                <w:rFonts w:ascii="Cambria Math" w:hAnsi="Cambria Math"/>
              </w:rPr>
              <m:t>E</m:t>
            </m:r>
          </m:e>
          <m:sub>
            <m:r>
              <w:rPr>
                <w:rFonts w:ascii="Cambria Math" w:hAnsi="Cambria Math"/>
              </w:rPr>
              <m:t>1</m:t>
            </m:r>
          </m:sub>
        </m:sSub>
        <m:r>
          <w:rPr>
            <w:rFonts w:ascii="Cambria Math" w:hAnsi="Cambria Math"/>
          </w:rPr>
          <m:t>(t)=</m:t>
        </m:r>
        <m:sSub>
          <m:sSubPr>
            <m:ctrlPr>
              <w:rPr>
                <w:rFonts w:ascii="Cambria Math" w:hAnsi="Cambria Math"/>
                <w:lang w:eastAsia="zh-CN"/>
              </w:rPr>
            </m:ctrlPr>
          </m:sSubPr>
          <m:e>
            <m:r>
              <w:rPr>
                <w:rFonts w:ascii="Cambria Math" w:hAnsi="Cambria Math"/>
              </w:rPr>
              <m:t>E</m:t>
            </m:r>
          </m:e>
          <m:sub>
            <m:r>
              <w:rPr>
                <w:rFonts w:ascii="Cambria Math" w:hAnsi="Cambria Math"/>
              </w:rPr>
              <m:t>1</m:t>
            </m:r>
          </m:sub>
        </m:sSub>
        <m:func>
          <m:funcPr>
            <m:ctrlPr>
              <w:rPr>
                <w:rFonts w:ascii="Cambria Math" w:hAnsi="Cambria Math"/>
                <w:lang w:eastAsia="zh-CN"/>
              </w:rPr>
            </m:ctrlPr>
          </m:funcPr>
          <m:fName>
            <m:r>
              <m:rPr>
                <m:sty m:val="p"/>
              </m:rPr>
              <w:rPr>
                <w:rFonts w:ascii="Cambria Math" w:hAnsi="Cambria Math"/>
              </w:rPr>
              <m:t>sin</m:t>
            </m:r>
          </m:fName>
          <m:e>
            <m:r>
              <w:rPr>
                <w:rFonts w:ascii="Cambria Math" w:hAnsi="Cambria Math"/>
              </w:rPr>
              <m:t>(ωt</m:t>
            </m:r>
          </m:e>
        </m:func>
        <m:r>
          <w:rPr>
            <w:rFonts w:ascii="Cambria Math" w:hAnsi="Cambria Math"/>
          </w:rPr>
          <m:t>)</m:t>
        </m:r>
      </m:oMath>
      <w:r w:rsidR="00EB774E" w:rsidRPr="00154C86">
        <w:tab/>
        <w:t>(4)</w:t>
      </w:r>
    </w:p>
    <w:p w14:paraId="3EB5DFB4" w14:textId="77777777" w:rsidR="00EB774E" w:rsidRPr="00154C86" w:rsidRDefault="00000000" w:rsidP="00EB774E">
      <w:pPr>
        <w:jc w:val="center"/>
      </w:pPr>
      <m:oMath>
        <m:sSub>
          <m:sSubPr>
            <m:ctrlPr>
              <w:rPr>
                <w:rFonts w:ascii="Cambria Math" w:hAnsi="Cambria Math"/>
                <w:lang w:eastAsia="zh-CN"/>
              </w:rPr>
            </m:ctrlPr>
          </m:sSubPr>
          <m:e>
            <m:r>
              <w:rPr>
                <w:rFonts w:ascii="Cambria Math" w:hAnsi="Cambria Math"/>
              </w:rPr>
              <m:t>E</m:t>
            </m:r>
          </m:e>
          <m:sub>
            <m:r>
              <w:rPr>
                <w:rFonts w:ascii="Cambria Math" w:hAnsi="Cambria Math"/>
              </w:rPr>
              <m:t>2</m:t>
            </m:r>
          </m:sub>
        </m:sSub>
        <m:r>
          <w:rPr>
            <w:rFonts w:ascii="Cambria Math" w:hAnsi="Cambria Math"/>
          </w:rPr>
          <m:t>(t)=</m:t>
        </m:r>
        <m:sSub>
          <m:sSubPr>
            <m:ctrlPr>
              <w:rPr>
                <w:rFonts w:ascii="Cambria Math" w:hAnsi="Cambria Math"/>
                <w:lang w:eastAsia="zh-CN"/>
              </w:rPr>
            </m:ctrlPr>
          </m:sSubPr>
          <m:e>
            <m:r>
              <w:rPr>
                <w:rFonts w:ascii="Cambria Math" w:hAnsi="Cambria Math"/>
              </w:rPr>
              <m:t>E</m:t>
            </m:r>
          </m:e>
          <m:sub>
            <m:r>
              <w:rPr>
                <w:rFonts w:ascii="Cambria Math" w:hAnsi="Cambria Math"/>
              </w:rPr>
              <m:t>2</m:t>
            </m:r>
          </m:sub>
        </m:sSub>
        <m:func>
          <m:funcPr>
            <m:ctrlPr>
              <w:rPr>
                <w:rFonts w:ascii="Cambria Math" w:hAnsi="Cambria Math"/>
                <w:lang w:eastAsia="zh-CN"/>
              </w:rPr>
            </m:ctrlPr>
          </m:funcPr>
          <m:fName>
            <m:r>
              <m:rPr>
                <m:sty m:val="p"/>
              </m:rPr>
              <w:rPr>
                <w:rFonts w:ascii="Cambria Math" w:hAnsi="Cambria Math"/>
              </w:rPr>
              <m:t>sin</m:t>
            </m:r>
          </m:fName>
          <m:e>
            <m:r>
              <w:rPr>
                <w:rFonts w:ascii="Cambria Math" w:hAnsi="Cambria Math"/>
              </w:rPr>
              <m:t>(ωt+</m:t>
            </m:r>
            <m:sSub>
              <m:sSubPr>
                <m:ctrlPr>
                  <w:rPr>
                    <w:rFonts w:ascii="Cambria Math" w:hAnsi="Cambria Math"/>
                    <w:lang w:eastAsia="zh-CN"/>
                  </w:rPr>
                </m:ctrlPr>
              </m:sSubPr>
              <m:e>
                <m:r>
                  <w:rPr>
                    <w:rFonts w:ascii="Cambria Math" w:hAnsi="Cambria Math"/>
                  </w:rPr>
                  <m:t>∅</m:t>
                </m:r>
              </m:e>
              <m:sub>
                <m:r>
                  <w:rPr>
                    <w:rFonts w:ascii="Cambria Math" w:hAnsi="Cambria Math"/>
                  </w:rPr>
                  <m:t>r</m:t>
                </m:r>
              </m:sub>
            </m:sSub>
            <m:r>
              <w:rPr>
                <w:rFonts w:ascii="Cambria Math" w:hAnsi="Cambria Math"/>
              </w:rPr>
              <m:t>)</m:t>
            </m:r>
          </m:e>
        </m:func>
      </m:oMath>
      <w:r w:rsidR="00EB774E" w:rsidRPr="00154C86">
        <w:tab/>
        <w:t>(5)</w:t>
      </w:r>
    </w:p>
    <w:p w14:paraId="6253CE36" w14:textId="77777777" w:rsidR="00EB774E" w:rsidRPr="00154C86" w:rsidRDefault="00EB774E" w:rsidP="00EB774E">
      <w:r w:rsidRPr="00154C86">
        <w:t xml:space="preserve">where </w:t>
      </w:r>
      <m:oMath>
        <m:r>
          <w:rPr>
            <w:rFonts w:ascii="Cambria Math" w:hAnsi="Cambria Math"/>
          </w:rPr>
          <m:t>ω</m:t>
        </m:r>
      </m:oMath>
      <w:r w:rsidRPr="00154C86">
        <w:t xml:space="preserve"> = </w:t>
      </w:r>
      <m:oMath>
        <m:r>
          <w:rPr>
            <w:rFonts w:ascii="Cambria Math" w:hAnsi="Cambria Math"/>
          </w:rPr>
          <m:t>2πf</m:t>
        </m:r>
      </m:oMath>
      <w:r w:rsidRPr="00154C86">
        <w:t xml:space="preserve">, </w:t>
      </w:r>
      <m:oMath>
        <m:sSub>
          <m:sSubPr>
            <m:ctrlPr>
              <w:rPr>
                <w:rFonts w:ascii="Cambria Math" w:hAnsi="Cambria Math"/>
                <w:lang w:eastAsia="zh-CN"/>
              </w:rPr>
            </m:ctrlPr>
          </m:sSubPr>
          <m:e>
            <m:r>
              <w:rPr>
                <w:rFonts w:ascii="Cambria Math" w:hAnsi="Cambria Math"/>
              </w:rPr>
              <m:t>E</m:t>
            </m:r>
          </m:e>
          <m:sub>
            <m:r>
              <w:rPr>
                <w:rFonts w:ascii="Cambria Math" w:hAnsi="Cambria Math"/>
              </w:rPr>
              <m:t>1</m:t>
            </m:r>
          </m:sub>
        </m:sSub>
      </m:oMath>
      <w:r w:rsidRPr="00154C86">
        <w:t xml:space="preserve">and </w:t>
      </w:r>
      <m:oMath>
        <m:sSub>
          <m:sSubPr>
            <m:ctrlPr>
              <w:rPr>
                <w:rFonts w:ascii="Cambria Math" w:hAnsi="Cambria Math"/>
                <w:lang w:eastAsia="zh-CN"/>
              </w:rPr>
            </m:ctrlPr>
          </m:sSubPr>
          <m:e>
            <m:r>
              <w:rPr>
                <w:rFonts w:ascii="Cambria Math" w:hAnsi="Cambria Math"/>
              </w:rPr>
              <m:t>E</m:t>
            </m:r>
          </m:e>
          <m:sub>
            <m:r>
              <w:rPr>
                <w:rFonts w:ascii="Cambria Math" w:hAnsi="Cambria Math"/>
              </w:rPr>
              <m:t>2</m:t>
            </m:r>
          </m:sub>
        </m:sSub>
      </m:oMath>
      <w:r w:rsidRPr="00154C86">
        <w:t xml:space="preserve"> are the amplitudes of the two waves, and </w:t>
      </w:r>
      <m:oMath>
        <m:sSub>
          <m:sSubPr>
            <m:ctrlPr>
              <w:rPr>
                <w:rFonts w:ascii="Cambria Math" w:hAnsi="Cambria Math"/>
                <w:lang w:eastAsia="zh-CN"/>
              </w:rPr>
            </m:ctrlPr>
          </m:sSubPr>
          <m:e>
            <m:r>
              <w:rPr>
                <w:rFonts w:ascii="Cambria Math" w:hAnsi="Cambria Math"/>
              </w:rPr>
              <m:t>∅</m:t>
            </m:r>
          </m:e>
          <m:sub>
            <m:r>
              <w:rPr>
                <w:rFonts w:ascii="Cambria Math" w:hAnsi="Cambria Math"/>
              </w:rPr>
              <m:t>r</m:t>
            </m:r>
          </m:sub>
        </m:sSub>
        <m:r>
          <w:rPr>
            <w:rFonts w:ascii="Cambria Math" w:hAnsi="Cambria Math"/>
          </w:rPr>
          <m:t xml:space="preserve"> </m:t>
        </m:r>
      </m:oMath>
      <w:r w:rsidRPr="00154C86">
        <w:t>is the phase difference between the two waves.</w:t>
      </w:r>
    </w:p>
    <w:p w14:paraId="441AD4F2" w14:textId="77777777" w:rsidR="00EB774E" w:rsidRPr="00154C86" w:rsidRDefault="00EB774E" w:rsidP="00EB774E">
      <w:r w:rsidRPr="00154C86">
        <w:t>The interaction of two plane waves in the same medium at a specific point in space leads to the superposition of the two individual waves resulting in a resultant wave which is the algebraic sum of the two individual waves and can be expressed as:</w:t>
      </w:r>
    </w:p>
    <w:p w14:paraId="54680DE5" w14:textId="77777777" w:rsidR="00EB774E" w:rsidRPr="00154C86" w:rsidRDefault="00000000" w:rsidP="00EB774E">
      <w:pPr>
        <w:jc w:val="center"/>
      </w:pPr>
      <m:oMath>
        <m:sSub>
          <m:sSubPr>
            <m:ctrlPr>
              <w:rPr>
                <w:rFonts w:ascii="Cambria Math" w:hAnsi="Cambria Math"/>
                <w:lang w:eastAsia="zh-CN"/>
              </w:rPr>
            </m:ctrlPr>
          </m:sSubPr>
          <m:e>
            <m:r>
              <w:rPr>
                <w:rFonts w:ascii="Cambria Math" w:hAnsi="Cambria Math"/>
              </w:rPr>
              <m:t>E</m:t>
            </m:r>
          </m:e>
          <m:sub>
            <m:r>
              <w:rPr>
                <w:rFonts w:ascii="Cambria Math" w:hAnsi="Cambria Math"/>
              </w:rPr>
              <m:t>R</m:t>
            </m:r>
          </m:sub>
        </m:sSub>
        <m:r>
          <w:rPr>
            <w:rFonts w:ascii="Cambria Math" w:hAnsi="Cambria Math"/>
          </w:rPr>
          <m:t>(t)=</m:t>
        </m:r>
        <m:sSub>
          <m:sSubPr>
            <m:ctrlPr>
              <w:rPr>
                <w:rFonts w:ascii="Cambria Math" w:hAnsi="Cambria Math"/>
                <w:lang w:eastAsia="zh-CN"/>
              </w:rPr>
            </m:ctrlPr>
          </m:sSubPr>
          <m:e>
            <m:r>
              <w:rPr>
                <w:rFonts w:ascii="Cambria Math" w:hAnsi="Cambria Math"/>
              </w:rPr>
              <m:t>E</m:t>
            </m:r>
          </m:e>
          <m:sub>
            <m:r>
              <w:rPr>
                <w:rFonts w:ascii="Cambria Math" w:hAnsi="Cambria Math"/>
              </w:rPr>
              <m:t>1</m:t>
            </m:r>
          </m:sub>
        </m:sSub>
        <m:r>
          <w:rPr>
            <w:rFonts w:ascii="Cambria Math" w:hAnsi="Cambria Math"/>
          </w:rPr>
          <m:t>(t)+</m:t>
        </m:r>
        <m:sSub>
          <m:sSubPr>
            <m:ctrlPr>
              <w:rPr>
                <w:rFonts w:ascii="Cambria Math" w:hAnsi="Cambria Math"/>
                <w:lang w:eastAsia="zh-CN"/>
              </w:rPr>
            </m:ctrlPr>
          </m:sSubPr>
          <m:e>
            <m:r>
              <w:rPr>
                <w:rFonts w:ascii="Cambria Math" w:hAnsi="Cambria Math"/>
              </w:rPr>
              <m:t>E</m:t>
            </m:r>
          </m:e>
          <m:sub>
            <m:r>
              <w:rPr>
                <w:rFonts w:ascii="Cambria Math" w:hAnsi="Cambria Math"/>
              </w:rPr>
              <m:t>2</m:t>
            </m:r>
          </m:sub>
        </m:sSub>
        <m:r>
          <w:rPr>
            <w:rFonts w:ascii="Cambria Math" w:hAnsi="Cambria Math"/>
          </w:rPr>
          <m:t>(t)=</m:t>
        </m:r>
        <m:sSub>
          <m:sSubPr>
            <m:ctrlPr>
              <w:rPr>
                <w:rFonts w:ascii="Cambria Math" w:hAnsi="Cambria Math"/>
                <w:lang w:eastAsia="zh-CN"/>
              </w:rPr>
            </m:ctrlPr>
          </m:sSubPr>
          <m:e>
            <m:r>
              <w:rPr>
                <w:rFonts w:ascii="Cambria Math" w:hAnsi="Cambria Math"/>
              </w:rPr>
              <m:t>E</m:t>
            </m:r>
          </m:e>
          <m:sub>
            <m:r>
              <w:rPr>
                <w:rFonts w:ascii="Cambria Math" w:hAnsi="Cambria Math"/>
              </w:rPr>
              <m:t>1</m:t>
            </m:r>
          </m:sub>
        </m:sSub>
        <m:func>
          <m:funcPr>
            <m:ctrlPr>
              <w:rPr>
                <w:rFonts w:ascii="Cambria Math" w:hAnsi="Cambria Math"/>
                <w:lang w:eastAsia="zh-CN"/>
              </w:rPr>
            </m:ctrlPr>
          </m:funcPr>
          <m:fName>
            <m:r>
              <m:rPr>
                <m:sty m:val="p"/>
              </m:rPr>
              <w:rPr>
                <w:rFonts w:ascii="Cambria Math" w:hAnsi="Cambria Math"/>
              </w:rPr>
              <m:t>sin</m:t>
            </m:r>
          </m:fName>
          <m:e>
            <m:r>
              <w:rPr>
                <w:rFonts w:ascii="Cambria Math" w:hAnsi="Cambria Math"/>
              </w:rPr>
              <m:t>(ωt</m:t>
            </m:r>
          </m:e>
        </m:func>
        <m:r>
          <w:rPr>
            <w:rFonts w:ascii="Cambria Math" w:hAnsi="Cambria Math"/>
          </w:rPr>
          <m:t>)+</m:t>
        </m:r>
        <m:sSub>
          <m:sSubPr>
            <m:ctrlPr>
              <w:rPr>
                <w:rFonts w:ascii="Cambria Math" w:hAnsi="Cambria Math"/>
                <w:lang w:eastAsia="zh-CN"/>
              </w:rPr>
            </m:ctrlPr>
          </m:sSubPr>
          <m:e>
            <m:r>
              <w:rPr>
                <w:rFonts w:ascii="Cambria Math" w:hAnsi="Cambria Math"/>
              </w:rPr>
              <m:t>E</m:t>
            </m:r>
          </m:e>
          <m:sub>
            <m:r>
              <w:rPr>
                <w:rFonts w:ascii="Cambria Math" w:hAnsi="Cambria Math"/>
              </w:rPr>
              <m:t>2</m:t>
            </m:r>
          </m:sub>
        </m:sSub>
        <m:func>
          <m:funcPr>
            <m:ctrlPr>
              <w:rPr>
                <w:rFonts w:ascii="Cambria Math" w:hAnsi="Cambria Math"/>
                <w:lang w:eastAsia="zh-CN"/>
              </w:rPr>
            </m:ctrlPr>
          </m:funcPr>
          <m:fName>
            <m:r>
              <m:rPr>
                <m:sty m:val="p"/>
              </m:rPr>
              <w:rPr>
                <w:rFonts w:ascii="Cambria Math" w:hAnsi="Cambria Math"/>
              </w:rPr>
              <m:t>sin</m:t>
            </m:r>
          </m:fName>
          <m:e>
            <m:r>
              <w:rPr>
                <w:rFonts w:ascii="Cambria Math" w:hAnsi="Cambria Math"/>
              </w:rPr>
              <m:t>(ωt+</m:t>
            </m:r>
            <m:sSub>
              <m:sSubPr>
                <m:ctrlPr>
                  <w:rPr>
                    <w:rFonts w:ascii="Cambria Math" w:hAnsi="Cambria Math"/>
                    <w:lang w:eastAsia="zh-CN"/>
                  </w:rPr>
                </m:ctrlPr>
              </m:sSubPr>
              <m:e>
                <m:r>
                  <w:rPr>
                    <w:rFonts w:ascii="Cambria Math" w:hAnsi="Cambria Math"/>
                  </w:rPr>
                  <m:t>∅</m:t>
                </m:r>
              </m:e>
              <m:sub>
                <m:r>
                  <w:rPr>
                    <w:rFonts w:ascii="Cambria Math" w:hAnsi="Cambria Math"/>
                  </w:rPr>
                  <m:t>r</m:t>
                </m:r>
              </m:sub>
            </m:sSub>
            <m:r>
              <w:rPr>
                <w:rFonts w:ascii="Cambria Math" w:hAnsi="Cambria Math"/>
              </w:rPr>
              <m:t>)</m:t>
            </m:r>
          </m:e>
        </m:func>
      </m:oMath>
      <w:r w:rsidR="00EB774E" w:rsidRPr="00154C86">
        <w:tab/>
        <w:t>(6)</w:t>
      </w:r>
    </w:p>
    <w:p w14:paraId="36E9FD0F" w14:textId="3C6E52CB" w:rsidR="00EB774E" w:rsidRPr="00154C86" w:rsidRDefault="00EB774E" w:rsidP="00EB774E">
      <w:r w:rsidRPr="00154C86">
        <w:t>The resultant wave equation can be further transformed by using the trigonometric identity for the sum of two sine</w:t>
      </w:r>
      <w:r w:rsidR="008D4D4D" w:rsidRPr="00154C86">
        <w:t xml:space="preserve"> values</w:t>
      </w:r>
      <w:r w:rsidRPr="00154C86">
        <w:t xml:space="preserve"> represented with the Eqn. 7 and with the root mean square (rms) value of the sinusoidal functions represented by Eqn. 8. </w:t>
      </w:r>
    </w:p>
    <w:p w14:paraId="499DED62" w14:textId="77777777" w:rsidR="00EB774E" w:rsidRPr="00154C86" w:rsidRDefault="00000000" w:rsidP="00EB774E">
      <w:pPr>
        <w:jc w:val="center"/>
      </w:pPr>
      <m:oMath>
        <m:func>
          <m:funcPr>
            <m:ctrlPr>
              <w:rPr>
                <w:rFonts w:ascii="Cambria Math" w:hAnsi="Cambria Math"/>
              </w:rPr>
            </m:ctrlPr>
          </m:funcPr>
          <m:fName>
            <m:r>
              <m:rPr>
                <m:sty m:val="p"/>
              </m:rPr>
              <w:rPr>
                <w:rFonts w:ascii="Cambria Math" w:hAnsi="Cambria Math"/>
              </w:rPr>
              <m:t>sin</m:t>
            </m:r>
          </m:fName>
          <m:e>
            <m:r>
              <w:rPr>
                <w:rFonts w:ascii="Cambria Math" w:hAnsi="Cambria Math"/>
              </w:rPr>
              <m:t>C</m:t>
            </m:r>
          </m:e>
        </m:func>
        <m:r>
          <w:rPr>
            <w:rFonts w:ascii="Cambria Math" w:hAnsi="Cambria Math"/>
          </w:rPr>
          <m:t xml:space="preserve">+ </m:t>
        </m:r>
        <m:func>
          <m:funcPr>
            <m:ctrlPr>
              <w:rPr>
                <w:rFonts w:ascii="Cambria Math" w:hAnsi="Cambria Math"/>
              </w:rPr>
            </m:ctrlPr>
          </m:funcPr>
          <m:fName>
            <m:r>
              <m:rPr>
                <m:sty m:val="p"/>
              </m:rPr>
              <w:rPr>
                <w:rFonts w:ascii="Cambria Math" w:hAnsi="Cambria Math"/>
              </w:rPr>
              <m:t>sin</m:t>
            </m:r>
          </m:fName>
          <m:e>
            <m:r>
              <w:rPr>
                <w:rFonts w:ascii="Cambria Math" w:hAnsi="Cambria Math"/>
              </w:rPr>
              <m:t>D</m:t>
            </m:r>
          </m:e>
        </m:func>
        <m:r>
          <w:rPr>
            <w:rFonts w:ascii="Cambria Math" w:hAnsi="Cambria Math"/>
          </w:rPr>
          <m:t>= 2</m:t>
        </m:r>
        <m:func>
          <m:funcPr>
            <m:ctrlPr>
              <w:rPr>
                <w:rFonts w:ascii="Cambria Math" w:hAnsi="Cambria Math"/>
              </w:rPr>
            </m:ctrlPr>
          </m:funcPr>
          <m:fName>
            <m:r>
              <m:rPr>
                <m:sty m:val="p"/>
              </m:rPr>
              <w:rPr>
                <w:rFonts w:ascii="Cambria Math" w:hAnsi="Cambria Math"/>
              </w:rPr>
              <m:t>sin</m:t>
            </m:r>
          </m:fName>
          <m:e>
            <m:f>
              <m:fPr>
                <m:ctrlPr>
                  <w:rPr>
                    <w:rFonts w:ascii="Cambria Math" w:hAnsi="Cambria Math"/>
                  </w:rPr>
                </m:ctrlPr>
              </m:fPr>
              <m:num>
                <m:r>
                  <w:rPr>
                    <w:rFonts w:ascii="Cambria Math" w:hAnsi="Cambria Math"/>
                  </w:rPr>
                  <m:t>C+D</m:t>
                </m:r>
              </m:num>
              <m:den>
                <m:r>
                  <w:rPr>
                    <w:rFonts w:ascii="Cambria Math" w:hAnsi="Cambria Math"/>
                  </w:rPr>
                  <m:t>2</m:t>
                </m:r>
              </m:den>
            </m:f>
          </m:e>
        </m:func>
        <m:func>
          <m:funcPr>
            <m:ctrlPr>
              <w:rPr>
                <w:rFonts w:ascii="Cambria Math" w:hAnsi="Cambria Math"/>
              </w:rPr>
            </m:ctrlPr>
          </m:funcPr>
          <m:fName>
            <m:r>
              <m:rPr>
                <m:sty m:val="p"/>
              </m:rPr>
              <w:rPr>
                <w:rFonts w:ascii="Cambria Math" w:hAnsi="Cambria Math"/>
              </w:rPr>
              <m:t>cos</m:t>
            </m:r>
          </m:fName>
          <m:e>
            <m:f>
              <m:fPr>
                <m:ctrlPr>
                  <w:rPr>
                    <w:rFonts w:ascii="Cambria Math" w:hAnsi="Cambria Math"/>
                  </w:rPr>
                </m:ctrlPr>
              </m:fPr>
              <m:num>
                <m:r>
                  <w:rPr>
                    <w:rFonts w:ascii="Cambria Math" w:hAnsi="Cambria Math"/>
                  </w:rPr>
                  <m:t>C-D</m:t>
                </m:r>
              </m:num>
              <m:den>
                <m:r>
                  <w:rPr>
                    <w:rFonts w:ascii="Cambria Math" w:hAnsi="Cambria Math"/>
                  </w:rPr>
                  <m:t>2</m:t>
                </m:r>
              </m:den>
            </m:f>
          </m:e>
        </m:func>
      </m:oMath>
      <w:r w:rsidR="00EB774E" w:rsidRPr="00154C86">
        <w:tab/>
        <w:t>(7)</w:t>
      </w:r>
    </w:p>
    <w:p w14:paraId="4AA8A6A3" w14:textId="77777777" w:rsidR="00EB774E" w:rsidRPr="00154C86" w:rsidRDefault="00000000" w:rsidP="00EB774E">
      <w:pPr>
        <w:jc w:val="center"/>
      </w:pPr>
      <m:oMath>
        <m:sSub>
          <m:sSubPr>
            <m:ctrlPr>
              <w:rPr>
                <w:rFonts w:ascii="Cambria Math" w:hAnsi="Cambria Math"/>
                <w:lang w:eastAsia="zh-CN"/>
              </w:rPr>
            </m:ctrlPr>
          </m:sSubPr>
          <m:e>
            <m:r>
              <w:rPr>
                <w:rFonts w:ascii="Cambria Math" w:hAnsi="Cambria Math"/>
              </w:rPr>
              <m:t>E</m:t>
            </m:r>
          </m:e>
          <m:sub>
            <m:r>
              <w:rPr>
                <w:rFonts w:ascii="Cambria Math" w:hAnsi="Cambria Math"/>
              </w:rPr>
              <m:t>rms</m:t>
            </m:r>
          </m:sub>
        </m:sSub>
        <m:r>
          <w:rPr>
            <w:rFonts w:ascii="Cambria Math" w:hAnsi="Cambria Math"/>
          </w:rPr>
          <m:t>=</m:t>
        </m:r>
        <m:rad>
          <m:radPr>
            <m:degHide m:val="1"/>
            <m:ctrlPr>
              <w:rPr>
                <w:rFonts w:ascii="Cambria Math" w:hAnsi="Cambria Math"/>
                <w:lang w:eastAsia="zh-CN"/>
              </w:rPr>
            </m:ctrlPr>
          </m:radPr>
          <m:deg/>
          <m:e>
            <m:f>
              <m:fPr>
                <m:ctrlPr>
                  <w:rPr>
                    <w:rFonts w:ascii="Cambria Math" w:hAnsi="Cambria Math"/>
                    <w:lang w:eastAsia="zh-CN"/>
                  </w:rPr>
                </m:ctrlPr>
              </m:fPr>
              <m:num>
                <m:nary>
                  <m:naryPr>
                    <m:ctrlPr>
                      <w:rPr>
                        <w:rFonts w:ascii="Cambria Math" w:hAnsi="Cambria Math"/>
                        <w:lang w:eastAsia="zh-CN"/>
                      </w:rPr>
                    </m:ctrlPr>
                  </m:naryPr>
                  <m:sub>
                    <m:r>
                      <w:rPr>
                        <w:rFonts w:ascii="Cambria Math" w:hAnsi="Cambria Math"/>
                      </w:rPr>
                      <m:t>0</m:t>
                    </m:r>
                  </m:sub>
                  <m:sup>
                    <m:r>
                      <w:rPr>
                        <w:rFonts w:ascii="Cambria Math" w:hAnsi="Cambria Math"/>
                      </w:rPr>
                      <m:t>T</m:t>
                    </m:r>
                  </m:sup>
                  <m:e>
                    <m:sSup>
                      <m:sSupPr>
                        <m:ctrlPr>
                          <w:rPr>
                            <w:rFonts w:ascii="Cambria Math" w:hAnsi="Cambria Math"/>
                            <w:lang w:eastAsia="zh-CN"/>
                          </w:rPr>
                        </m:ctrlPr>
                      </m:sSupPr>
                      <m:e>
                        <m:r>
                          <w:rPr>
                            <w:rFonts w:ascii="Cambria Math" w:hAnsi="Cambria Math"/>
                            <w:lang w:eastAsia="zh-CN"/>
                          </w:rPr>
                          <m:t>E</m:t>
                        </m:r>
                        <m:r>
                          <w:rPr>
                            <w:rFonts w:ascii="Cambria Math" w:hAnsi="Cambria Math"/>
                          </w:rPr>
                          <m:t>(t)</m:t>
                        </m:r>
                      </m:e>
                      <m:sup>
                        <m:r>
                          <w:rPr>
                            <w:rFonts w:ascii="Cambria Math" w:hAnsi="Cambria Math"/>
                          </w:rPr>
                          <m:t>2</m:t>
                        </m:r>
                      </m:sup>
                    </m:sSup>
                  </m:e>
                </m:nary>
                <m:r>
                  <w:rPr>
                    <w:rFonts w:ascii="Cambria Math" w:hAnsi="Cambria Math"/>
                  </w:rPr>
                  <m:t>ⅆt</m:t>
                </m:r>
              </m:num>
              <m:den>
                <m:r>
                  <w:rPr>
                    <w:rFonts w:ascii="Cambria Math" w:hAnsi="Cambria Math"/>
                  </w:rPr>
                  <m:t>T</m:t>
                </m:r>
              </m:den>
            </m:f>
          </m:e>
        </m:rad>
      </m:oMath>
      <w:r w:rsidR="00EB774E" w:rsidRPr="00154C86">
        <w:tab/>
        <w:t>(8)</w:t>
      </w:r>
    </w:p>
    <w:p w14:paraId="430D937B" w14:textId="77777777" w:rsidR="00EB774E" w:rsidRPr="00154C86" w:rsidRDefault="00EB774E" w:rsidP="00EB774E">
      <w:pPr>
        <w:rPr>
          <w:lang w:eastAsia="zh-CN"/>
        </w:rPr>
      </w:pPr>
      <w:r w:rsidRPr="00154C86">
        <w:t xml:space="preserve">where T is the period of the wave, </w:t>
      </w:r>
      <m:oMath>
        <m:sSub>
          <m:sSubPr>
            <m:ctrlPr>
              <w:rPr>
                <w:rFonts w:ascii="Cambria Math" w:hAnsi="Cambria Math"/>
                <w:lang w:eastAsia="zh-CN"/>
              </w:rPr>
            </m:ctrlPr>
          </m:sSubPr>
          <m:e>
            <m:r>
              <w:rPr>
                <w:rFonts w:ascii="Cambria Math" w:hAnsi="Cambria Math"/>
              </w:rPr>
              <m:t>E</m:t>
            </m:r>
          </m:e>
          <m:sub>
            <m:r>
              <w:rPr>
                <w:rFonts w:ascii="Cambria Math" w:hAnsi="Cambria Math"/>
              </w:rPr>
              <m:t>rms</m:t>
            </m:r>
          </m:sub>
        </m:sSub>
      </m:oMath>
      <w:r w:rsidRPr="00154C86">
        <w:rPr>
          <w:lang w:eastAsia="zh-CN"/>
        </w:rPr>
        <w:t xml:space="preserve"> is the root mean square of the wave E(t).</w:t>
      </w:r>
    </w:p>
    <w:p w14:paraId="7ADFAE78" w14:textId="2B645BE9" w:rsidR="00EB774E" w:rsidRPr="00154C86" w:rsidRDefault="00EB774E" w:rsidP="00EB774E">
      <w:r w:rsidRPr="00154C86">
        <w:t xml:space="preserve">The square of the rms form of the resultant wave can be obtained by combining the </w:t>
      </w:r>
      <w:proofErr w:type="spellStart"/>
      <w:r w:rsidRPr="00154C86">
        <w:t>Eqs</w:t>
      </w:r>
      <w:proofErr w:type="spellEnd"/>
      <w:r w:rsidRPr="00154C86">
        <w:t xml:space="preserve">. 6, 7, and 8 with </w:t>
      </w:r>
      <w:proofErr w:type="gramStart"/>
      <w:r w:rsidRPr="00154C86">
        <w:t>a final result</w:t>
      </w:r>
      <w:proofErr w:type="gramEnd"/>
      <w:r w:rsidRPr="00154C86">
        <w:t xml:space="preserve"> as shown in the Eqn.</w:t>
      </w:r>
      <w:r w:rsidR="003052D5" w:rsidRPr="00154C86">
        <w:t xml:space="preserve"> </w:t>
      </w:r>
      <w:r w:rsidRPr="00154C86">
        <w:t xml:space="preserve">9: </w:t>
      </w:r>
    </w:p>
    <w:p w14:paraId="72353B29" w14:textId="77777777" w:rsidR="00EB774E" w:rsidRPr="00154C86" w:rsidRDefault="00000000" w:rsidP="00EB774E">
      <w:pPr>
        <w:jc w:val="center"/>
      </w:pPr>
      <m:oMath>
        <m:sSubSup>
          <m:sSubSupPr>
            <m:ctrlPr>
              <w:rPr>
                <w:rFonts w:ascii="Cambria Math" w:hAnsi="Cambria Math"/>
                <w:lang w:eastAsia="zh-CN"/>
              </w:rPr>
            </m:ctrlPr>
          </m:sSubSupPr>
          <m:e>
            <m:r>
              <w:rPr>
                <w:rFonts w:ascii="Cambria Math" w:hAnsi="Cambria Math"/>
              </w:rPr>
              <m:t>E</m:t>
            </m:r>
          </m:e>
          <m:sub>
            <m:r>
              <w:rPr>
                <w:rFonts w:ascii="Cambria Math" w:hAnsi="Cambria Math"/>
              </w:rPr>
              <m:t>R</m:t>
            </m:r>
          </m:sub>
          <m:sup>
            <m:r>
              <w:rPr>
                <w:rFonts w:ascii="Cambria Math" w:hAnsi="Cambria Math"/>
              </w:rPr>
              <m:t>2</m:t>
            </m:r>
          </m:sup>
        </m:sSubSup>
        <m:r>
          <w:rPr>
            <w:rFonts w:ascii="Cambria Math" w:hAnsi="Cambria Math"/>
          </w:rPr>
          <m:t>=</m:t>
        </m:r>
        <m:sSubSup>
          <m:sSubSupPr>
            <m:ctrlPr>
              <w:rPr>
                <w:rFonts w:ascii="Cambria Math" w:hAnsi="Cambria Math"/>
                <w:lang w:eastAsia="zh-CN"/>
              </w:rPr>
            </m:ctrlPr>
          </m:sSubSupPr>
          <m:e>
            <m:r>
              <w:rPr>
                <w:rFonts w:ascii="Cambria Math" w:hAnsi="Cambria Math"/>
              </w:rPr>
              <m:t>E</m:t>
            </m:r>
          </m:e>
          <m:sub>
            <m:r>
              <w:rPr>
                <w:rFonts w:ascii="Cambria Math" w:hAnsi="Cambria Math"/>
              </w:rPr>
              <m:t>1</m:t>
            </m:r>
          </m:sub>
          <m:sup>
            <m:r>
              <w:rPr>
                <w:rFonts w:ascii="Cambria Math" w:hAnsi="Cambria Math"/>
              </w:rPr>
              <m:t>2</m:t>
            </m:r>
          </m:sup>
        </m:sSubSup>
        <m:r>
          <w:rPr>
            <w:rFonts w:ascii="Cambria Math" w:hAnsi="Cambria Math"/>
          </w:rPr>
          <m:t>+</m:t>
        </m:r>
        <m:sSubSup>
          <m:sSubSupPr>
            <m:ctrlPr>
              <w:rPr>
                <w:rFonts w:ascii="Cambria Math" w:hAnsi="Cambria Math"/>
                <w:lang w:eastAsia="zh-CN"/>
              </w:rPr>
            </m:ctrlPr>
          </m:sSubSupPr>
          <m:e>
            <m:r>
              <w:rPr>
                <w:rFonts w:ascii="Cambria Math" w:hAnsi="Cambria Math"/>
              </w:rPr>
              <m:t>E</m:t>
            </m:r>
          </m:e>
          <m:sub>
            <m:r>
              <w:rPr>
                <w:rFonts w:ascii="Cambria Math" w:hAnsi="Cambria Math"/>
              </w:rPr>
              <m:t>2</m:t>
            </m:r>
          </m:sub>
          <m:sup>
            <m:r>
              <w:rPr>
                <w:rFonts w:ascii="Cambria Math" w:hAnsi="Cambria Math"/>
              </w:rPr>
              <m:t>2</m:t>
            </m:r>
          </m:sup>
        </m:sSubSup>
        <m:r>
          <w:rPr>
            <w:rFonts w:ascii="Cambria Math" w:hAnsi="Cambria Math"/>
          </w:rPr>
          <m:t>+2</m:t>
        </m:r>
        <m:sSub>
          <m:sSubPr>
            <m:ctrlPr>
              <w:rPr>
                <w:rFonts w:ascii="Cambria Math" w:hAnsi="Cambria Math"/>
                <w:lang w:eastAsia="zh-CN"/>
              </w:rPr>
            </m:ctrlPr>
          </m:sSubPr>
          <m:e>
            <m:r>
              <w:rPr>
                <w:rFonts w:ascii="Cambria Math" w:hAnsi="Cambria Math"/>
              </w:rPr>
              <m:t>E</m:t>
            </m:r>
          </m:e>
          <m:sub>
            <m:r>
              <w:rPr>
                <w:rFonts w:ascii="Cambria Math" w:hAnsi="Cambria Math"/>
              </w:rPr>
              <m:t>1</m:t>
            </m:r>
          </m:sub>
        </m:sSub>
        <m:sSub>
          <m:sSubPr>
            <m:ctrlPr>
              <w:rPr>
                <w:rFonts w:ascii="Cambria Math" w:hAnsi="Cambria Math"/>
                <w:lang w:eastAsia="zh-CN"/>
              </w:rPr>
            </m:ctrlPr>
          </m:sSubPr>
          <m:e>
            <m:r>
              <w:rPr>
                <w:rFonts w:ascii="Cambria Math" w:hAnsi="Cambria Math"/>
              </w:rPr>
              <m:t>E</m:t>
            </m:r>
          </m:e>
          <m:sub>
            <m:r>
              <w:rPr>
                <w:rFonts w:ascii="Cambria Math" w:hAnsi="Cambria Math"/>
              </w:rPr>
              <m:t>2</m:t>
            </m:r>
          </m:sub>
        </m:sSub>
        <m:func>
          <m:funcPr>
            <m:ctrlPr>
              <w:rPr>
                <w:rFonts w:ascii="Cambria Math" w:hAnsi="Cambria Math"/>
                <w:lang w:eastAsia="zh-CN"/>
              </w:rPr>
            </m:ctrlPr>
          </m:funcPr>
          <m:fName>
            <m:r>
              <m:rPr>
                <m:sty m:val="p"/>
              </m:rPr>
              <w:rPr>
                <w:rFonts w:ascii="Cambria Math" w:hAnsi="Cambria Math"/>
              </w:rPr>
              <m:t>cos</m:t>
            </m:r>
          </m:fName>
          <m:e>
            <m:sSub>
              <m:sSubPr>
                <m:ctrlPr>
                  <w:rPr>
                    <w:rFonts w:ascii="Cambria Math" w:hAnsi="Cambria Math"/>
                    <w:lang w:eastAsia="zh-CN"/>
                  </w:rPr>
                </m:ctrlPr>
              </m:sSubPr>
              <m:e>
                <m:r>
                  <w:rPr>
                    <w:rFonts w:ascii="Cambria Math" w:hAnsi="Cambria Math"/>
                  </w:rPr>
                  <m:t>∅</m:t>
                </m:r>
              </m:e>
              <m:sub>
                <m:r>
                  <w:rPr>
                    <w:rFonts w:ascii="Cambria Math" w:hAnsi="Cambria Math"/>
                  </w:rPr>
                  <m:t>r</m:t>
                </m:r>
              </m:sub>
            </m:sSub>
          </m:e>
        </m:func>
      </m:oMath>
      <w:r w:rsidR="00EB774E" w:rsidRPr="00154C86">
        <w:tab/>
        <w:t>(9)</w:t>
      </w:r>
    </w:p>
    <w:p w14:paraId="7F2B809D" w14:textId="77777777" w:rsidR="00EB774E" w:rsidRPr="00154C86" w:rsidRDefault="00EB774E" w:rsidP="00EB774E">
      <w:r w:rsidRPr="00154C86">
        <w:t>where E</w:t>
      </w:r>
      <w:r w:rsidRPr="00154C86">
        <w:rPr>
          <w:vertAlign w:val="subscript"/>
        </w:rPr>
        <w:t xml:space="preserve">R </w:t>
      </w:r>
      <w:r w:rsidRPr="00154C86">
        <w:t>is the amplitude of the resultant wave E</w:t>
      </w:r>
      <w:r w:rsidRPr="00154C86">
        <w:rPr>
          <w:vertAlign w:val="subscript"/>
        </w:rPr>
        <w:t>R</w:t>
      </w:r>
      <w:r w:rsidRPr="00154C86">
        <w:t>(t)</w:t>
      </w:r>
      <w:r w:rsidRPr="00154C86">
        <w:rPr>
          <w:lang w:eastAsia="zh-CN"/>
        </w:rPr>
        <w:t>.</w:t>
      </w:r>
    </w:p>
    <w:p w14:paraId="42F1F674" w14:textId="7507279D" w:rsidR="00EB774E" w:rsidRPr="00154C86" w:rsidRDefault="00EB774E" w:rsidP="00EB774E">
      <w:r w:rsidRPr="00154C86">
        <w:t xml:space="preserve">This equation has been well developed in microwave engineering </w:t>
      </w:r>
      <w:sdt>
        <w:sdtPr>
          <w:rPr>
            <w:color w:val="000000"/>
          </w:rPr>
          <w:tag w:val="MENDELEY_CITATION_v3_eyJjaXRhdGlvbklEIjoiTUVOREVMRVlfQ0lUQVRJT05fZjMxM2ExNzctYWJhMy00NmNhLWFmMjgtNzIwMTQ1NWU1YWFiIiwicHJvcGVydGllcyI6eyJub3RlSW5kZXgiOjB9LCJpc0VkaXRlZCI6ZmFsc2UsIm1hbnVhbE92ZXJyaWRlIjp7ImlzTWFudWFsbHlPdmVycmlkZGVuIjpmYWxzZSwiY2l0ZXByb2NUZXh0IjoiKEJvd3MgZXQgYWwuIDE5OTliKSIsIm1hbnVhbE92ZXJyaWRlVGV4dCI6IiJ9LCJjaXRhdGlvbkl0ZW1zIjpbeyJpZCI6IjY3NTcyYTZkLTY4MDMtMzUxMC04M2I5LWVmNzQzNmU2YjdmNyIsIml0ZW1EYXRhIjp7InR5cGUiOiJhcnRpY2xlLWpvdXJuYWwiLCJpZCI6IjY3NTcyYTZkLTY4MDMtMzUxMC04M2I5LWVmNzQzNmU2YjdmNyIsInRpdGxlIjoiTWljcm93YXZlIHBoYXNlIGNvbnRyb2wgaGVhdGluZyIsImF1dGhvciI6W3siZmFtaWx5IjoiQm93cyIsImdpdmVuIjoiSm9obiBSIiwicGFyc2UtbmFtZXMiOmZhbHNlLCJkcm9wcGluZy1wYXJ0aWNsZSI6IiIsIm5vbi1kcm9wcGluZy1wYXJ0aWNsZSI6IiJ9LHsiZmFtaWx5IjoiUGF0cmljayIsImdpdmVuIjoiTWFyaWEgTCIsInBhcnNlLW5hbWVzIjpmYWxzZSwiZHJvcHBpbmctcGFydGljbGUiOiIiLCJub24tZHJvcHBpbmctcGFydGljbGUiOiIifSx7ImZhbWlseSI6IkphbmVzIiwiZ2l2ZW4iOiJSdXRoIiwicGFyc2UtbmFtZXMiOmZhbHNlLCJkcm9wcGluZy1wYXJ0aWNsZSI6IiIsIm5vbi1kcm9wcGluZy1wYXJ0aWNsZSI6IiJ9LHsiZmFtaWx5IjoiUmlja3knIE1ldGF4YXMiLCJnaXZlbiI6IkFuZHJldyBDICciLCJwYXJzZS1uYW1lcyI6ZmFsc2UsImRyb3BwaW5nLXBhcnRpY2xlIjoiIiwibm9uLWRyb3BwaW5nLXBhcnRpY2xlIjoiIn0seyJmYW1pbHkiOiJEaWJiZW4iLCJnaXZlbiI6IkRhdmlkIEMiLCJwYXJzZS1uYW1lcyI6ZmFsc2UsImRyb3BwaW5nLXBhcnRpY2xlIjoiIiwibm9uLWRyb3BwaW5nLXBhcnRpY2xlIjoiIn1dLCJjb250YWluZXItdGl0bGUiOiJJbnRlcm5hdGlvbmFsIEpvdXJuYWwgb2YgRm9vZCBTY2llbmNlIGFuZCBUZWNobm9sb2d5IiwiY29udGFpbmVyLXRpdGxlLXNob3J0IjoiSW50IEogRm9vZCBTY2kgVGVjaG5vbCIsImlzc3VlZCI6eyJkYXRlLXBhcnRzIjpbWzE5OTldXX0sInBhZ2UiOiIyOTUtMzA0IiwiYWJzdHJhY3QiOiJGb29kIHByb2Nlc3NvcnMgYXJlIGluY3JlYXNpbmdseSBsb29raW5nIHRvd2FyZHMgbmV3IG1pY3Jvd2F2ZS1iYXNlZCB0ZWNobm9sb2dpZXMgdG8gZGVsaXZlciBjb21wZXRpdGl2ZSBhZHZhbnRhZ2UgaW4gdGhlIG1hcmtldCBwbGFjZSwgcmVkdWNlIG9wZXJhdGlvbmFsIGNvc3RzLCBhbGxvdyBncmVhdGVyIHByb2R1Y3QgaW5ub3ZhdGlvbiBhbmQgaW5jcmVhc2UgZmxleGliaWxpdHkgd2l0aG91dCB0aGUgbmVlZCBmb3IgbGFyZ2UgY2FwaXRhbCBpbnZlc3RtZW50cy4gVGhlIHRlY2huaWNhbCBiYXJyaWVycyB0byB0aGUgd2lkZXNwcmVhZCBleHBsb2l0YXRpb24gb2YgbWljcm93YXZlIGhlYXRpbmcsIGFuZCBvcHBvcnR1bml0aWVzIGZvciBtaWNyb3dhdmUgaGVhdGluZyBpbiBmb29kIHByb2Nlc3NpbmcsIGFyZSBkaXNjdXNzZWQgaW4gdGhlIGNvbnRleHQgb2YgdGhlIG5lZWQgdG8gdW5kZXJzdGFuZCB0aGUgbWljcm93YXZlIGZpZWxkL21hdGVyaWFsL3Byb2Nlc3MgaW50ZXJhY3Rpb24uIEl0IGlzIHNob3duIGhvdyBhIG5ldyBhcHBsaWNhdGlvbiBvZiBpbnRlcmZlcmVuY2UgdGVjaG5pcXVlcywgY2FsbGVkIHBoYXNlIGNvbnRyb2wgbWljcm93YXZlIGhlYXRpbmcsIG1heSBvZmZlciBvcHBvcnR1bml0aWVzIGZvciBlbmhhbmNlZCBoZWF0IHRyYW5zZmVyIGluIGZvb2QgcHJvY2Vzc2luZywgZXNwZWNpYWxseSBmb3IgZGlyZWN0IGNvbnRyb2wgb2YgdGhlIHNwYXRpYWwgcG93ZXIgZGVwb3NpdGlvbiB3aXRoaW4gYSBmb29kc3R1ZmYuIFNpbXVsYXRpb25zIG9mIHBoYXNlIGNvbnRyb2wgaGVhdGluZyB1c2luZyBhIDNEIEZFVEQgbWljcm93YXZlIG1vZGVsLCB2YWxpZGF0aW9uIG9mIGV4cGVyaW1lbnRhbCBmaW5kaW5ncyBhbmQgZXhhbXBsZXMgaW4gb3RoZXIgYXBwbGljYXRpb25zIGFyZSBwcmVzZW50ZWQuIiwidm9sdW1lIjoiMzQifSwiaXNUZW1wb3JhcnkiOmZhbHNlfV19"/>
          <w:id w:val="-191235858"/>
          <w:placeholder>
            <w:docPart w:val="983682E7900DC54FA4255C0589EB2B87"/>
          </w:placeholder>
        </w:sdtPr>
        <w:sdtContent>
          <w:r w:rsidR="00A578C1" w:rsidRPr="00154C86">
            <w:rPr>
              <w:color w:val="000000"/>
            </w:rPr>
            <w:t>(Bows et al. 1999b)</w:t>
          </w:r>
        </w:sdtContent>
      </w:sdt>
      <w:r w:rsidRPr="00154C86">
        <w:t xml:space="preserve">. </w:t>
      </w:r>
    </w:p>
    <w:p w14:paraId="1129B956" w14:textId="2A5CF341" w:rsidR="00E6229F" w:rsidRPr="00154C86" w:rsidRDefault="00E6229F" w:rsidP="00E6229F">
      <w:pPr>
        <w:pStyle w:val="Heading4"/>
        <w:rPr>
          <w:rFonts w:cs="Times New Roman"/>
        </w:rPr>
      </w:pPr>
      <w:r w:rsidRPr="00154C86">
        <w:rPr>
          <w:rFonts w:cs="Times New Roman"/>
        </w:rPr>
        <w:t>Microwave interactions inside the microwave oven cavity</w:t>
      </w:r>
      <w:bookmarkEnd w:id="92"/>
    </w:p>
    <w:p w14:paraId="2CE56F98" w14:textId="7FB7C8C6" w:rsidR="00EB774E" w:rsidRPr="00154C86" w:rsidRDefault="00EB774E" w:rsidP="00EB774E">
      <w:bookmarkStart w:id="93" w:name="_Toc139748291"/>
      <w:r w:rsidRPr="00154C86">
        <w:t xml:space="preserve">The fundamental principles of interference in microwave systems are the same as the interactions of two plane waves, but additional details of the waves are needed to be considered. In a </w:t>
      </w:r>
      <w:r w:rsidRPr="00154C86">
        <w:lastRenderedPageBreak/>
        <w:t>microwave system, due to the back-and-forth reflections of traveling waves from a source, a standing wave pattern is formed within the oven cavity</w:t>
      </w:r>
      <w:r w:rsidR="003052D5" w:rsidRPr="00154C86">
        <w:t>,</w:t>
      </w:r>
      <w:r w:rsidRPr="00154C86">
        <w:t xml:space="preserve"> including the food products (assume no rotation of food or change of dielectric properties). This standing wave pattern determines how the electric field varies at different locations</w:t>
      </w:r>
      <w:r w:rsidR="003052D5" w:rsidRPr="00154C86">
        <w:t xml:space="preserve"> </w:t>
      </w:r>
      <w:r w:rsidRPr="00154C86">
        <w:t xml:space="preserve">with fixed </w:t>
      </w:r>
      <w:r w:rsidR="00AD5FA1" w:rsidRPr="00154C86">
        <w:t>amplitude</w:t>
      </w:r>
      <w:r w:rsidRPr="00154C86">
        <w:t xml:space="preserve"> at a specific location.</w:t>
      </w:r>
    </w:p>
    <w:p w14:paraId="78F6EC90" w14:textId="77777777" w:rsidR="00EB774E" w:rsidRPr="00154C86" w:rsidRDefault="00EB774E" w:rsidP="00EB774E">
      <w:r w:rsidRPr="00154C86">
        <w:t xml:space="preserve">In the case of a multi-port solid-state microwave oven, the microwaves enter the cavity through two (or more) sources for interactions. The traveling waves from these sources will bounce back and forth (within the cavity and back to the source generators) and interact with each other. The formed standing waves can be considered as two independent standing waves from the two sources; each is a combination of waves that have three components in (x, y, and z-directions). Therefore, at any given location within the oven cavity (including food products), the combined microwave electric field contributed by the two microwave sources can be considered as the sum of six waves, as shown in Eqn. 10. </w:t>
      </w:r>
    </w:p>
    <w:p w14:paraId="33DE420E" w14:textId="77777777" w:rsidR="00EB774E" w:rsidRPr="00154C86" w:rsidRDefault="00000000" w:rsidP="00EB774E">
      <w:pPr>
        <w:jc w:val="center"/>
      </w:pPr>
      <m:oMath>
        <m:sSub>
          <m:sSubPr>
            <m:ctrlPr>
              <w:rPr>
                <w:rFonts w:ascii="Cambria Math" w:hAnsi="Cambria Math"/>
                <w:lang w:eastAsia="zh-CN"/>
              </w:rPr>
            </m:ctrlPr>
          </m:sSubPr>
          <m:e>
            <m:r>
              <w:rPr>
                <w:rFonts w:ascii="Cambria Math" w:hAnsi="Cambria Math"/>
              </w:rPr>
              <m:t>E</m:t>
            </m:r>
          </m:e>
          <m:sub>
            <m:r>
              <w:rPr>
                <w:rFonts w:ascii="Cambria Math" w:hAnsi="Cambria Math"/>
              </w:rPr>
              <m:t>R</m:t>
            </m:r>
          </m:sub>
        </m:sSub>
        <m:r>
          <w:rPr>
            <w:rFonts w:ascii="Cambria Math" w:hAnsi="Cambria Math"/>
          </w:rPr>
          <m:t>(t)=</m:t>
        </m:r>
        <m:sSub>
          <m:sSubPr>
            <m:ctrlPr>
              <w:rPr>
                <w:rFonts w:ascii="Cambria Math" w:hAnsi="Cambria Math"/>
                <w:lang w:eastAsia="zh-CN"/>
              </w:rPr>
            </m:ctrlPr>
          </m:sSubPr>
          <m:e>
            <m:r>
              <w:rPr>
                <w:rFonts w:ascii="Cambria Math" w:hAnsi="Cambria Math"/>
              </w:rPr>
              <m:t>(E</m:t>
            </m:r>
          </m:e>
          <m:sub>
            <m:r>
              <w:rPr>
                <w:rFonts w:ascii="Cambria Math" w:hAnsi="Cambria Math"/>
              </w:rPr>
              <m:t>1x</m:t>
            </m:r>
          </m:sub>
        </m:sSub>
        <m:r>
          <w:rPr>
            <w:rFonts w:ascii="Cambria Math" w:hAnsi="Cambria Math"/>
          </w:rPr>
          <m:t>(t)+</m:t>
        </m:r>
        <m:sSub>
          <m:sSubPr>
            <m:ctrlPr>
              <w:rPr>
                <w:rFonts w:ascii="Cambria Math" w:hAnsi="Cambria Math"/>
                <w:lang w:eastAsia="zh-CN"/>
              </w:rPr>
            </m:ctrlPr>
          </m:sSubPr>
          <m:e>
            <m:r>
              <w:rPr>
                <w:rFonts w:ascii="Cambria Math" w:hAnsi="Cambria Math"/>
              </w:rPr>
              <m:t>E</m:t>
            </m:r>
          </m:e>
          <m:sub>
            <m:r>
              <w:rPr>
                <w:rFonts w:ascii="Cambria Math" w:hAnsi="Cambria Math"/>
              </w:rPr>
              <m:t>2x</m:t>
            </m:r>
          </m:sub>
        </m:sSub>
        <m:r>
          <w:rPr>
            <w:rFonts w:ascii="Cambria Math" w:hAnsi="Cambria Math"/>
          </w:rPr>
          <m:t>(t))</m:t>
        </m:r>
        <m:sSub>
          <m:sSubPr>
            <m:ctrlPr>
              <w:rPr>
                <w:rFonts w:ascii="Cambria Math" w:hAnsi="Cambria Math"/>
                <w:lang w:eastAsia="zh-CN"/>
              </w:rPr>
            </m:ctrlPr>
          </m:sSubPr>
          <m:e>
            <m:r>
              <w:rPr>
                <w:rFonts w:ascii="Cambria Math" w:hAnsi="Cambria Math"/>
              </w:rPr>
              <m:t>a</m:t>
            </m:r>
          </m:e>
          <m:sub>
            <m:r>
              <w:rPr>
                <w:rFonts w:ascii="Cambria Math" w:hAnsi="Cambria Math"/>
              </w:rPr>
              <m:t>x</m:t>
            </m:r>
          </m:sub>
        </m:sSub>
        <m:r>
          <w:rPr>
            <w:rFonts w:ascii="Cambria Math" w:hAnsi="Cambria Math"/>
          </w:rPr>
          <m:t>+</m:t>
        </m:r>
        <m:sSub>
          <m:sSubPr>
            <m:ctrlPr>
              <w:rPr>
                <w:rFonts w:ascii="Cambria Math" w:hAnsi="Cambria Math"/>
                <w:lang w:eastAsia="zh-CN"/>
              </w:rPr>
            </m:ctrlPr>
          </m:sSubPr>
          <m:e>
            <m:r>
              <w:rPr>
                <w:rFonts w:ascii="Cambria Math" w:hAnsi="Cambria Math"/>
              </w:rPr>
              <m:t>(E</m:t>
            </m:r>
          </m:e>
          <m:sub>
            <m:r>
              <w:rPr>
                <w:rFonts w:ascii="Cambria Math" w:hAnsi="Cambria Math"/>
              </w:rPr>
              <m:t>1y</m:t>
            </m:r>
          </m:sub>
        </m:sSub>
        <m:r>
          <w:rPr>
            <w:rFonts w:ascii="Cambria Math" w:hAnsi="Cambria Math"/>
          </w:rPr>
          <m:t>(t)+</m:t>
        </m:r>
        <m:sSub>
          <m:sSubPr>
            <m:ctrlPr>
              <w:rPr>
                <w:rFonts w:ascii="Cambria Math" w:hAnsi="Cambria Math"/>
                <w:lang w:eastAsia="zh-CN"/>
              </w:rPr>
            </m:ctrlPr>
          </m:sSubPr>
          <m:e>
            <m:r>
              <w:rPr>
                <w:rFonts w:ascii="Cambria Math" w:hAnsi="Cambria Math"/>
              </w:rPr>
              <m:t>E</m:t>
            </m:r>
          </m:e>
          <m:sub>
            <m:r>
              <w:rPr>
                <w:rFonts w:ascii="Cambria Math" w:hAnsi="Cambria Math"/>
              </w:rPr>
              <m:t>2y</m:t>
            </m:r>
          </m:sub>
        </m:sSub>
        <m:r>
          <w:rPr>
            <w:rFonts w:ascii="Cambria Math" w:hAnsi="Cambria Math"/>
          </w:rPr>
          <m:t>(t))</m:t>
        </m:r>
        <m:sSub>
          <m:sSubPr>
            <m:ctrlPr>
              <w:rPr>
                <w:rFonts w:ascii="Cambria Math" w:hAnsi="Cambria Math"/>
                <w:lang w:eastAsia="zh-CN"/>
              </w:rPr>
            </m:ctrlPr>
          </m:sSubPr>
          <m:e>
            <m:r>
              <w:rPr>
                <w:rFonts w:ascii="Cambria Math" w:hAnsi="Cambria Math"/>
              </w:rPr>
              <m:t>a</m:t>
            </m:r>
          </m:e>
          <m:sub>
            <m:r>
              <w:rPr>
                <w:rFonts w:ascii="Cambria Math" w:hAnsi="Cambria Math"/>
              </w:rPr>
              <m:t>y</m:t>
            </m:r>
          </m:sub>
        </m:sSub>
        <m:r>
          <w:rPr>
            <w:rFonts w:ascii="Cambria Math" w:hAnsi="Cambria Math"/>
          </w:rPr>
          <m:t>+</m:t>
        </m:r>
        <m:sSub>
          <m:sSubPr>
            <m:ctrlPr>
              <w:rPr>
                <w:rFonts w:ascii="Cambria Math" w:hAnsi="Cambria Math"/>
                <w:lang w:eastAsia="zh-CN"/>
              </w:rPr>
            </m:ctrlPr>
          </m:sSubPr>
          <m:e>
            <m:r>
              <w:rPr>
                <w:rFonts w:ascii="Cambria Math" w:hAnsi="Cambria Math"/>
              </w:rPr>
              <m:t>(E</m:t>
            </m:r>
          </m:e>
          <m:sub>
            <m:r>
              <w:rPr>
                <w:rFonts w:ascii="Cambria Math" w:hAnsi="Cambria Math"/>
              </w:rPr>
              <m:t>1z</m:t>
            </m:r>
          </m:sub>
        </m:sSub>
        <m:r>
          <w:rPr>
            <w:rFonts w:ascii="Cambria Math" w:hAnsi="Cambria Math"/>
          </w:rPr>
          <m:t>(t)+</m:t>
        </m:r>
        <m:sSub>
          <m:sSubPr>
            <m:ctrlPr>
              <w:rPr>
                <w:rFonts w:ascii="Cambria Math" w:hAnsi="Cambria Math"/>
                <w:lang w:eastAsia="zh-CN"/>
              </w:rPr>
            </m:ctrlPr>
          </m:sSubPr>
          <m:e>
            <m:r>
              <w:rPr>
                <w:rFonts w:ascii="Cambria Math" w:hAnsi="Cambria Math"/>
              </w:rPr>
              <m:t>E</m:t>
            </m:r>
          </m:e>
          <m:sub>
            <m:r>
              <w:rPr>
                <w:rFonts w:ascii="Cambria Math" w:hAnsi="Cambria Math"/>
              </w:rPr>
              <m:t>2z</m:t>
            </m:r>
          </m:sub>
        </m:sSub>
        <m:r>
          <w:rPr>
            <w:rFonts w:ascii="Cambria Math" w:hAnsi="Cambria Math"/>
          </w:rPr>
          <m:t>(t))</m:t>
        </m:r>
        <m:sSub>
          <m:sSubPr>
            <m:ctrlPr>
              <w:rPr>
                <w:rFonts w:ascii="Cambria Math" w:hAnsi="Cambria Math"/>
                <w:lang w:eastAsia="zh-CN"/>
              </w:rPr>
            </m:ctrlPr>
          </m:sSubPr>
          <m:e>
            <m:r>
              <w:rPr>
                <w:rFonts w:ascii="Cambria Math" w:hAnsi="Cambria Math"/>
              </w:rPr>
              <m:t>a</m:t>
            </m:r>
          </m:e>
          <m:sub>
            <m:r>
              <w:rPr>
                <w:rFonts w:ascii="Cambria Math" w:hAnsi="Cambria Math"/>
              </w:rPr>
              <m:t>z</m:t>
            </m:r>
          </m:sub>
        </m:sSub>
      </m:oMath>
      <w:r w:rsidR="00EB774E" w:rsidRPr="00154C86">
        <w:tab/>
        <w:t>(10)</w:t>
      </w:r>
    </w:p>
    <w:p w14:paraId="7098E295" w14:textId="77777777" w:rsidR="00EB774E" w:rsidRPr="00154C86" w:rsidRDefault="00EB774E" w:rsidP="00EB774E">
      <w:r w:rsidRPr="00154C86">
        <w:t xml:space="preserve">where the subscripts 1 and 2 indicate the individual microwave sources, and subscripts x, y, and z indicate the three different components of the electric field, and </w:t>
      </w:r>
      <m:oMath>
        <m:sSub>
          <m:sSubPr>
            <m:ctrlPr>
              <w:rPr>
                <w:rFonts w:ascii="Cambria Math" w:hAnsi="Cambria Math"/>
                <w:lang w:eastAsia="zh-CN"/>
              </w:rPr>
            </m:ctrlPr>
          </m:sSubPr>
          <m:e>
            <m:r>
              <w:rPr>
                <w:rFonts w:ascii="Cambria Math" w:hAnsi="Cambria Math"/>
              </w:rPr>
              <m:t>a</m:t>
            </m:r>
          </m:e>
          <m:sub>
            <m:r>
              <w:rPr>
                <w:rFonts w:ascii="Cambria Math" w:hAnsi="Cambria Math"/>
              </w:rPr>
              <m:t>x</m:t>
            </m:r>
          </m:sub>
        </m:sSub>
      </m:oMath>
      <w:r w:rsidRPr="00154C86">
        <w:t xml:space="preserve">, </w:t>
      </w:r>
      <m:oMath>
        <m:sSub>
          <m:sSubPr>
            <m:ctrlPr>
              <w:rPr>
                <w:rFonts w:ascii="Cambria Math" w:hAnsi="Cambria Math"/>
                <w:lang w:eastAsia="zh-CN"/>
              </w:rPr>
            </m:ctrlPr>
          </m:sSubPr>
          <m:e>
            <m:r>
              <w:rPr>
                <w:rFonts w:ascii="Cambria Math" w:hAnsi="Cambria Math"/>
              </w:rPr>
              <m:t>a</m:t>
            </m:r>
          </m:e>
          <m:sub>
            <m:r>
              <w:rPr>
                <w:rFonts w:ascii="Cambria Math" w:hAnsi="Cambria Math"/>
              </w:rPr>
              <m:t>y</m:t>
            </m:r>
          </m:sub>
        </m:sSub>
      </m:oMath>
      <w:r w:rsidRPr="00154C86">
        <w:t xml:space="preserve">, </w:t>
      </w:r>
      <m:oMath>
        <m:sSub>
          <m:sSubPr>
            <m:ctrlPr>
              <w:rPr>
                <w:rFonts w:ascii="Cambria Math" w:hAnsi="Cambria Math"/>
                <w:lang w:eastAsia="zh-CN"/>
              </w:rPr>
            </m:ctrlPr>
          </m:sSubPr>
          <m:e>
            <m:r>
              <w:rPr>
                <w:rFonts w:ascii="Cambria Math" w:hAnsi="Cambria Math"/>
              </w:rPr>
              <m:t>a</m:t>
            </m:r>
          </m:e>
          <m:sub>
            <m:r>
              <w:rPr>
                <w:rFonts w:ascii="Cambria Math" w:hAnsi="Cambria Math"/>
              </w:rPr>
              <m:t>z</m:t>
            </m:r>
          </m:sub>
        </m:sSub>
      </m:oMath>
      <w:r w:rsidRPr="00154C86">
        <w:t xml:space="preserve"> are unit vectors in each direction.</w:t>
      </w:r>
    </w:p>
    <w:p w14:paraId="3439639E" w14:textId="77777777" w:rsidR="00EB774E" w:rsidRPr="00154C86" w:rsidRDefault="00EB774E" w:rsidP="00EB774E">
      <w:r w:rsidRPr="00154C86">
        <w:t xml:space="preserve">Note that due to the irregular shape of the oven cavity and multimode characteristics and complicated food products, there are relative undetermined phase differences between </w:t>
      </w:r>
      <m:oMath>
        <m:sSub>
          <m:sSubPr>
            <m:ctrlPr>
              <w:rPr>
                <w:rFonts w:ascii="Cambria Math" w:hAnsi="Cambria Math"/>
                <w:lang w:eastAsia="zh-CN"/>
              </w:rPr>
            </m:ctrlPr>
          </m:sSubPr>
          <m:e>
            <m:r>
              <w:rPr>
                <w:rFonts w:ascii="Cambria Math" w:hAnsi="Cambria Math"/>
              </w:rPr>
              <m:t>E</m:t>
            </m:r>
          </m:e>
          <m:sub>
            <m:r>
              <w:rPr>
                <w:rFonts w:ascii="Cambria Math" w:hAnsi="Cambria Math"/>
              </w:rPr>
              <m:t>1x</m:t>
            </m:r>
          </m:sub>
        </m:sSub>
        <m:r>
          <w:rPr>
            <w:rFonts w:ascii="Cambria Math" w:hAnsi="Cambria Math"/>
          </w:rPr>
          <m:t xml:space="preserve">(t) </m:t>
        </m:r>
      </m:oMath>
      <w:r w:rsidRPr="00154C86">
        <w:t xml:space="preserve">and </w:t>
      </w:r>
      <m:oMath>
        <m:sSub>
          <m:sSubPr>
            <m:ctrlPr>
              <w:rPr>
                <w:rFonts w:ascii="Cambria Math" w:hAnsi="Cambria Math"/>
                <w:lang w:eastAsia="zh-CN"/>
              </w:rPr>
            </m:ctrlPr>
          </m:sSubPr>
          <m:e>
            <m:r>
              <w:rPr>
                <w:rFonts w:ascii="Cambria Math" w:hAnsi="Cambria Math"/>
              </w:rPr>
              <m:t>E</m:t>
            </m:r>
          </m:e>
          <m:sub>
            <m:r>
              <w:rPr>
                <w:rFonts w:ascii="Cambria Math" w:hAnsi="Cambria Math"/>
              </w:rPr>
              <m:t>2x</m:t>
            </m:r>
          </m:sub>
        </m:sSub>
        <m:r>
          <w:rPr>
            <w:rFonts w:ascii="Cambria Math" w:hAnsi="Cambria Math"/>
          </w:rPr>
          <m:t>(t)</m:t>
        </m:r>
      </m:oMath>
      <w:r w:rsidRPr="00154C86">
        <w:t xml:space="preserve">, </w:t>
      </w:r>
      <m:oMath>
        <m:sSub>
          <m:sSubPr>
            <m:ctrlPr>
              <w:rPr>
                <w:rFonts w:ascii="Cambria Math" w:hAnsi="Cambria Math"/>
                <w:lang w:eastAsia="zh-CN"/>
              </w:rPr>
            </m:ctrlPr>
          </m:sSubPr>
          <m:e>
            <m:r>
              <w:rPr>
                <w:rFonts w:ascii="Cambria Math" w:hAnsi="Cambria Math"/>
              </w:rPr>
              <m:t>E</m:t>
            </m:r>
          </m:e>
          <m:sub>
            <m:r>
              <w:rPr>
                <w:rFonts w:ascii="Cambria Math" w:hAnsi="Cambria Math"/>
              </w:rPr>
              <m:t>1y</m:t>
            </m:r>
          </m:sub>
        </m:sSub>
        <m:r>
          <w:rPr>
            <w:rFonts w:ascii="Cambria Math" w:hAnsi="Cambria Math"/>
          </w:rPr>
          <m:t>(t)</m:t>
        </m:r>
      </m:oMath>
      <w:r w:rsidRPr="00154C86">
        <w:t xml:space="preserve"> and </w:t>
      </w:r>
      <m:oMath>
        <m:sSub>
          <m:sSubPr>
            <m:ctrlPr>
              <w:rPr>
                <w:rFonts w:ascii="Cambria Math" w:hAnsi="Cambria Math"/>
                <w:lang w:eastAsia="zh-CN"/>
              </w:rPr>
            </m:ctrlPr>
          </m:sSubPr>
          <m:e>
            <m:r>
              <w:rPr>
                <w:rFonts w:ascii="Cambria Math" w:hAnsi="Cambria Math"/>
              </w:rPr>
              <m:t>E</m:t>
            </m:r>
          </m:e>
          <m:sub>
            <m:r>
              <w:rPr>
                <w:rFonts w:ascii="Cambria Math" w:hAnsi="Cambria Math"/>
              </w:rPr>
              <m:t>2y</m:t>
            </m:r>
          </m:sub>
        </m:sSub>
        <m:r>
          <w:rPr>
            <w:rFonts w:ascii="Cambria Math" w:hAnsi="Cambria Math"/>
          </w:rPr>
          <m:t>(t)</m:t>
        </m:r>
      </m:oMath>
      <w:r w:rsidRPr="00154C86">
        <w:t xml:space="preserve"> and </w:t>
      </w:r>
      <m:oMath>
        <m:sSub>
          <m:sSubPr>
            <m:ctrlPr>
              <w:rPr>
                <w:rFonts w:ascii="Cambria Math" w:hAnsi="Cambria Math"/>
                <w:lang w:eastAsia="zh-CN"/>
              </w:rPr>
            </m:ctrlPr>
          </m:sSubPr>
          <m:e>
            <m:r>
              <w:rPr>
                <w:rFonts w:ascii="Cambria Math" w:hAnsi="Cambria Math"/>
              </w:rPr>
              <m:t>E</m:t>
            </m:r>
          </m:e>
          <m:sub>
            <m:r>
              <w:rPr>
                <w:rFonts w:ascii="Cambria Math" w:hAnsi="Cambria Math"/>
              </w:rPr>
              <m:t>1z</m:t>
            </m:r>
          </m:sub>
        </m:sSub>
        <m:r>
          <w:rPr>
            <w:rFonts w:ascii="Cambria Math" w:hAnsi="Cambria Math"/>
          </w:rPr>
          <m:t>(t)</m:t>
        </m:r>
      </m:oMath>
      <w:r w:rsidRPr="00154C86">
        <w:t xml:space="preserve"> and </w:t>
      </w:r>
      <m:oMath>
        <m:sSub>
          <m:sSubPr>
            <m:ctrlPr>
              <w:rPr>
                <w:rFonts w:ascii="Cambria Math" w:hAnsi="Cambria Math"/>
                <w:lang w:eastAsia="zh-CN"/>
              </w:rPr>
            </m:ctrlPr>
          </m:sSubPr>
          <m:e>
            <m:r>
              <w:rPr>
                <w:rFonts w:ascii="Cambria Math" w:hAnsi="Cambria Math"/>
              </w:rPr>
              <m:t>E</m:t>
            </m:r>
          </m:e>
          <m:sub>
            <m:r>
              <w:rPr>
                <w:rFonts w:ascii="Cambria Math" w:hAnsi="Cambria Math"/>
              </w:rPr>
              <m:t>2z</m:t>
            </m:r>
          </m:sub>
        </m:sSub>
        <m:r>
          <w:rPr>
            <w:rFonts w:ascii="Cambria Math" w:hAnsi="Cambria Math"/>
          </w:rPr>
          <m:t>(t)</m:t>
        </m:r>
      </m:oMath>
      <w:r w:rsidRPr="00154C86">
        <w:t xml:space="preserve"> at any specific locations within the oven cavity and the relative phase angles are different for the x, y, and z directions and different locations within the cavity and foods.</w:t>
      </w:r>
    </w:p>
    <w:p w14:paraId="18AF770C" w14:textId="77777777" w:rsidR="00EB774E" w:rsidRPr="00154C86" w:rsidRDefault="00EB774E" w:rsidP="00EB774E">
      <w:r w:rsidRPr="00154C86">
        <w:t>Therefore, at any given location within the oven cavity (including food products), the combined microwave electric field can be considered as the sum of six waves as shown in Eqn. 11.</w:t>
      </w:r>
    </w:p>
    <w:p w14:paraId="1E76C840" w14:textId="77777777" w:rsidR="00EB774E" w:rsidRPr="00154C86" w:rsidRDefault="00000000" w:rsidP="00EB774E">
      <w:pPr>
        <w:jc w:val="center"/>
      </w:pPr>
      <m:oMath>
        <m:sSub>
          <m:sSubPr>
            <m:ctrlPr>
              <w:rPr>
                <w:rFonts w:ascii="Cambria Math" w:hAnsi="Cambria Math"/>
                <w:lang w:eastAsia="zh-CN"/>
              </w:rPr>
            </m:ctrlPr>
          </m:sSubPr>
          <m:e>
            <m:r>
              <w:rPr>
                <w:rFonts w:ascii="Cambria Math" w:hAnsi="Cambria Math"/>
              </w:rPr>
              <m:t>E</m:t>
            </m:r>
          </m:e>
          <m:sub>
            <m:r>
              <w:rPr>
                <w:rFonts w:ascii="Cambria Math" w:hAnsi="Cambria Math"/>
              </w:rPr>
              <m:t>R</m:t>
            </m:r>
          </m:sub>
        </m:sSub>
        <m:r>
          <w:rPr>
            <w:rFonts w:ascii="Cambria Math" w:hAnsi="Cambria Math"/>
          </w:rPr>
          <m:t>(t)=</m:t>
        </m:r>
        <m:sSub>
          <m:sSubPr>
            <m:ctrlPr>
              <w:rPr>
                <w:rFonts w:ascii="Cambria Math" w:hAnsi="Cambria Math"/>
                <w:lang w:eastAsia="zh-CN"/>
              </w:rPr>
            </m:ctrlPr>
          </m:sSubPr>
          <m:e>
            <m:r>
              <w:rPr>
                <w:rFonts w:ascii="Cambria Math" w:hAnsi="Cambria Math"/>
              </w:rPr>
              <m:t>(E</m:t>
            </m:r>
          </m:e>
          <m:sub>
            <m:r>
              <w:rPr>
                <w:rFonts w:ascii="Cambria Math" w:hAnsi="Cambria Math"/>
              </w:rPr>
              <m:t>1x</m:t>
            </m:r>
          </m:sub>
        </m:sSub>
        <m:func>
          <m:funcPr>
            <m:ctrlPr>
              <w:rPr>
                <w:rFonts w:ascii="Cambria Math" w:hAnsi="Cambria Math"/>
                <w:lang w:eastAsia="zh-CN"/>
              </w:rPr>
            </m:ctrlPr>
          </m:funcPr>
          <m:fName>
            <m:r>
              <m:rPr>
                <m:sty m:val="p"/>
              </m:rPr>
              <w:rPr>
                <w:rFonts w:ascii="Cambria Math" w:hAnsi="Cambria Math"/>
              </w:rPr>
              <m:t>sin</m:t>
            </m:r>
          </m:fName>
          <m:e>
            <m:r>
              <w:rPr>
                <w:rFonts w:ascii="Cambria Math" w:hAnsi="Cambria Math"/>
              </w:rPr>
              <m:t>(ωt</m:t>
            </m:r>
          </m:e>
        </m:func>
        <m:r>
          <w:rPr>
            <w:rFonts w:ascii="Cambria Math" w:hAnsi="Cambria Math"/>
          </w:rPr>
          <m:t>)</m:t>
        </m:r>
        <m:r>
          <m:rPr>
            <m:sty m:val="p"/>
          </m:rPr>
          <w:rPr>
            <w:rFonts w:ascii="Cambria Math" w:hAnsi="Cambria Math"/>
          </w:rPr>
          <m:t>+</m:t>
        </m:r>
        <m:sSub>
          <m:sSubPr>
            <m:ctrlPr>
              <w:rPr>
                <w:rFonts w:ascii="Cambria Math" w:hAnsi="Cambria Math"/>
                <w:lang w:eastAsia="zh-CN"/>
              </w:rPr>
            </m:ctrlPr>
          </m:sSubPr>
          <m:e>
            <m:r>
              <w:rPr>
                <w:rFonts w:ascii="Cambria Math" w:hAnsi="Cambria Math"/>
              </w:rPr>
              <m:t>E</m:t>
            </m:r>
          </m:e>
          <m:sub>
            <m:r>
              <w:rPr>
                <w:rFonts w:ascii="Cambria Math" w:hAnsi="Cambria Math"/>
              </w:rPr>
              <m:t>2x</m:t>
            </m:r>
          </m:sub>
        </m:sSub>
        <m:func>
          <m:funcPr>
            <m:ctrlPr>
              <w:rPr>
                <w:rFonts w:ascii="Cambria Math" w:hAnsi="Cambria Math"/>
                <w:lang w:eastAsia="zh-CN"/>
              </w:rPr>
            </m:ctrlPr>
          </m:funcPr>
          <m:fName>
            <m:r>
              <m:rPr>
                <m:sty m:val="p"/>
              </m:rPr>
              <w:rPr>
                <w:rFonts w:ascii="Cambria Math" w:hAnsi="Cambria Math"/>
              </w:rPr>
              <m:t>sin</m:t>
            </m:r>
          </m:fName>
          <m:e>
            <m:r>
              <w:rPr>
                <w:rFonts w:ascii="Cambria Math" w:hAnsi="Cambria Math"/>
              </w:rPr>
              <m:t>(ωt+</m:t>
            </m:r>
            <m:sSub>
              <m:sSubPr>
                <m:ctrlPr>
                  <w:rPr>
                    <w:rFonts w:ascii="Cambria Math" w:hAnsi="Cambria Math"/>
                    <w:lang w:eastAsia="zh-CN"/>
                  </w:rPr>
                </m:ctrlPr>
              </m:sSubPr>
              <m:e>
                <m:r>
                  <w:rPr>
                    <w:rFonts w:ascii="Cambria Math" w:hAnsi="Cambria Math"/>
                  </w:rPr>
                  <m:t>∅</m:t>
                </m:r>
              </m:e>
              <m:sub>
                <m:r>
                  <w:rPr>
                    <w:rFonts w:ascii="Cambria Math" w:hAnsi="Cambria Math"/>
                  </w:rPr>
                  <m:t>rx</m:t>
                </m:r>
              </m:sub>
            </m:sSub>
            <m:r>
              <w:rPr>
                <w:rFonts w:ascii="Cambria Math" w:hAnsi="Cambria Math"/>
              </w:rPr>
              <m:t>))</m:t>
            </m:r>
            <m:sSub>
              <m:sSubPr>
                <m:ctrlPr>
                  <w:rPr>
                    <w:rFonts w:ascii="Cambria Math" w:hAnsi="Cambria Math"/>
                    <w:lang w:eastAsia="zh-CN"/>
                  </w:rPr>
                </m:ctrlPr>
              </m:sSubPr>
              <m:e>
                <m:r>
                  <w:rPr>
                    <w:rFonts w:ascii="Cambria Math" w:hAnsi="Cambria Math"/>
                  </w:rPr>
                  <m:t>a</m:t>
                </m:r>
              </m:e>
              <m:sub>
                <m:r>
                  <w:rPr>
                    <w:rFonts w:ascii="Cambria Math" w:hAnsi="Cambria Math"/>
                  </w:rPr>
                  <m:t>x</m:t>
                </m:r>
              </m:sub>
            </m:sSub>
          </m:e>
        </m:func>
        <m:r>
          <w:rPr>
            <w:rFonts w:ascii="Cambria Math" w:hAnsi="Cambria Math"/>
          </w:rPr>
          <m:t>+</m:t>
        </m:r>
        <m:sSub>
          <m:sSubPr>
            <m:ctrlPr>
              <w:rPr>
                <w:rFonts w:ascii="Cambria Math" w:hAnsi="Cambria Math"/>
                <w:lang w:eastAsia="zh-CN"/>
              </w:rPr>
            </m:ctrlPr>
          </m:sSubPr>
          <m:e>
            <m:r>
              <w:rPr>
                <w:rFonts w:ascii="Cambria Math" w:hAnsi="Cambria Math"/>
              </w:rPr>
              <m:t>(E</m:t>
            </m:r>
          </m:e>
          <m:sub>
            <m:r>
              <w:rPr>
                <w:rFonts w:ascii="Cambria Math" w:hAnsi="Cambria Math"/>
              </w:rPr>
              <m:t>1y</m:t>
            </m:r>
          </m:sub>
        </m:sSub>
        <m:func>
          <m:funcPr>
            <m:ctrlPr>
              <w:rPr>
                <w:rFonts w:ascii="Cambria Math" w:hAnsi="Cambria Math"/>
                <w:lang w:eastAsia="zh-CN"/>
              </w:rPr>
            </m:ctrlPr>
          </m:funcPr>
          <m:fName>
            <m:r>
              <m:rPr>
                <m:sty m:val="p"/>
              </m:rPr>
              <w:rPr>
                <w:rFonts w:ascii="Cambria Math" w:hAnsi="Cambria Math"/>
              </w:rPr>
              <m:t>sin</m:t>
            </m:r>
          </m:fName>
          <m:e>
            <m:r>
              <w:rPr>
                <w:rFonts w:ascii="Cambria Math" w:hAnsi="Cambria Math"/>
              </w:rPr>
              <m:t>(ωt</m:t>
            </m:r>
          </m:e>
        </m:func>
        <m:r>
          <w:rPr>
            <w:rFonts w:ascii="Cambria Math" w:hAnsi="Cambria Math"/>
          </w:rPr>
          <m:t>)</m:t>
        </m:r>
        <m:r>
          <m:rPr>
            <m:sty m:val="p"/>
          </m:rPr>
          <w:rPr>
            <w:rFonts w:ascii="Cambria Math" w:hAnsi="Cambria Math"/>
          </w:rPr>
          <m:t>+</m:t>
        </m:r>
        <m:sSub>
          <m:sSubPr>
            <m:ctrlPr>
              <w:rPr>
                <w:rFonts w:ascii="Cambria Math" w:hAnsi="Cambria Math"/>
                <w:lang w:eastAsia="zh-CN"/>
              </w:rPr>
            </m:ctrlPr>
          </m:sSubPr>
          <m:e>
            <m:r>
              <w:rPr>
                <w:rFonts w:ascii="Cambria Math" w:hAnsi="Cambria Math"/>
              </w:rPr>
              <m:t>E</m:t>
            </m:r>
          </m:e>
          <m:sub>
            <m:r>
              <w:rPr>
                <w:rFonts w:ascii="Cambria Math" w:hAnsi="Cambria Math"/>
              </w:rPr>
              <m:t>2y</m:t>
            </m:r>
          </m:sub>
        </m:sSub>
        <m:func>
          <m:funcPr>
            <m:ctrlPr>
              <w:rPr>
                <w:rFonts w:ascii="Cambria Math" w:hAnsi="Cambria Math"/>
                <w:lang w:eastAsia="zh-CN"/>
              </w:rPr>
            </m:ctrlPr>
          </m:funcPr>
          <m:fName>
            <m:r>
              <m:rPr>
                <m:sty m:val="p"/>
              </m:rPr>
              <w:rPr>
                <w:rFonts w:ascii="Cambria Math" w:hAnsi="Cambria Math"/>
              </w:rPr>
              <m:t>sin</m:t>
            </m:r>
          </m:fName>
          <m:e>
            <m:r>
              <w:rPr>
                <w:rFonts w:ascii="Cambria Math" w:hAnsi="Cambria Math"/>
              </w:rPr>
              <m:t>(ωt+</m:t>
            </m:r>
            <m:sSub>
              <m:sSubPr>
                <m:ctrlPr>
                  <w:rPr>
                    <w:rFonts w:ascii="Cambria Math" w:hAnsi="Cambria Math"/>
                    <w:lang w:eastAsia="zh-CN"/>
                  </w:rPr>
                </m:ctrlPr>
              </m:sSubPr>
              <m:e>
                <m:r>
                  <w:rPr>
                    <w:rFonts w:ascii="Cambria Math" w:hAnsi="Cambria Math"/>
                  </w:rPr>
                  <m:t>∅</m:t>
                </m:r>
              </m:e>
              <m:sub>
                <m:r>
                  <w:rPr>
                    <w:rFonts w:ascii="Cambria Math" w:hAnsi="Cambria Math"/>
                  </w:rPr>
                  <m:t>ry</m:t>
                </m:r>
              </m:sub>
            </m:sSub>
            <m:r>
              <w:rPr>
                <w:rFonts w:ascii="Cambria Math" w:hAnsi="Cambria Math"/>
              </w:rPr>
              <m:t>))</m:t>
            </m:r>
            <m:sSub>
              <m:sSubPr>
                <m:ctrlPr>
                  <w:rPr>
                    <w:rFonts w:ascii="Cambria Math" w:hAnsi="Cambria Math"/>
                    <w:lang w:eastAsia="zh-CN"/>
                  </w:rPr>
                </m:ctrlPr>
              </m:sSubPr>
              <m:e>
                <m:r>
                  <w:rPr>
                    <w:rFonts w:ascii="Cambria Math" w:hAnsi="Cambria Math"/>
                  </w:rPr>
                  <m:t>a</m:t>
                </m:r>
              </m:e>
              <m:sub>
                <m:r>
                  <w:rPr>
                    <w:rFonts w:ascii="Cambria Math" w:hAnsi="Cambria Math"/>
                  </w:rPr>
                  <m:t>y</m:t>
                </m:r>
              </m:sub>
            </m:sSub>
          </m:e>
        </m:func>
        <m:r>
          <w:rPr>
            <w:rFonts w:ascii="Cambria Math" w:hAnsi="Cambria Math"/>
          </w:rPr>
          <m:t>+</m:t>
        </m:r>
        <m:sSub>
          <m:sSubPr>
            <m:ctrlPr>
              <w:rPr>
                <w:rFonts w:ascii="Cambria Math" w:hAnsi="Cambria Math"/>
                <w:lang w:eastAsia="zh-CN"/>
              </w:rPr>
            </m:ctrlPr>
          </m:sSubPr>
          <m:e>
            <m:r>
              <w:rPr>
                <w:rFonts w:ascii="Cambria Math" w:hAnsi="Cambria Math"/>
              </w:rPr>
              <m:t>(E</m:t>
            </m:r>
          </m:e>
          <m:sub>
            <m:r>
              <w:rPr>
                <w:rFonts w:ascii="Cambria Math" w:hAnsi="Cambria Math"/>
              </w:rPr>
              <m:t>1z</m:t>
            </m:r>
          </m:sub>
        </m:sSub>
        <m:func>
          <m:funcPr>
            <m:ctrlPr>
              <w:rPr>
                <w:rFonts w:ascii="Cambria Math" w:hAnsi="Cambria Math"/>
                <w:lang w:eastAsia="zh-CN"/>
              </w:rPr>
            </m:ctrlPr>
          </m:funcPr>
          <m:fName>
            <m:r>
              <m:rPr>
                <m:sty m:val="p"/>
              </m:rPr>
              <w:rPr>
                <w:rFonts w:ascii="Cambria Math" w:hAnsi="Cambria Math"/>
              </w:rPr>
              <m:t>sin</m:t>
            </m:r>
          </m:fName>
          <m:e>
            <m:r>
              <w:rPr>
                <w:rFonts w:ascii="Cambria Math" w:hAnsi="Cambria Math"/>
              </w:rPr>
              <m:t>(ωt</m:t>
            </m:r>
          </m:e>
        </m:func>
        <m:r>
          <w:rPr>
            <w:rFonts w:ascii="Cambria Math" w:hAnsi="Cambria Math"/>
          </w:rPr>
          <m:t>)+</m:t>
        </m:r>
        <m:sSub>
          <m:sSubPr>
            <m:ctrlPr>
              <w:rPr>
                <w:rFonts w:ascii="Cambria Math" w:hAnsi="Cambria Math"/>
                <w:lang w:eastAsia="zh-CN"/>
              </w:rPr>
            </m:ctrlPr>
          </m:sSubPr>
          <m:e>
            <m:r>
              <w:rPr>
                <w:rFonts w:ascii="Cambria Math" w:hAnsi="Cambria Math"/>
              </w:rPr>
              <m:t>E</m:t>
            </m:r>
          </m:e>
          <m:sub>
            <m:r>
              <w:rPr>
                <w:rFonts w:ascii="Cambria Math" w:hAnsi="Cambria Math"/>
              </w:rPr>
              <m:t>2z</m:t>
            </m:r>
          </m:sub>
        </m:sSub>
        <m:func>
          <m:funcPr>
            <m:ctrlPr>
              <w:rPr>
                <w:rFonts w:ascii="Cambria Math" w:hAnsi="Cambria Math"/>
                <w:lang w:eastAsia="zh-CN"/>
              </w:rPr>
            </m:ctrlPr>
          </m:funcPr>
          <m:fName>
            <m:r>
              <m:rPr>
                <m:sty m:val="p"/>
              </m:rPr>
              <w:rPr>
                <w:rFonts w:ascii="Cambria Math" w:hAnsi="Cambria Math"/>
              </w:rPr>
              <m:t>sin</m:t>
            </m:r>
          </m:fName>
          <m:e>
            <m:r>
              <w:rPr>
                <w:rFonts w:ascii="Cambria Math" w:hAnsi="Cambria Math"/>
              </w:rPr>
              <m:t>(ωt+</m:t>
            </m:r>
            <m:sSub>
              <m:sSubPr>
                <m:ctrlPr>
                  <w:rPr>
                    <w:rFonts w:ascii="Cambria Math" w:hAnsi="Cambria Math"/>
                    <w:lang w:eastAsia="zh-CN"/>
                  </w:rPr>
                </m:ctrlPr>
              </m:sSubPr>
              <m:e>
                <m:r>
                  <w:rPr>
                    <w:rFonts w:ascii="Cambria Math" w:hAnsi="Cambria Math"/>
                  </w:rPr>
                  <m:t>∅</m:t>
                </m:r>
              </m:e>
              <m:sub>
                <m:r>
                  <w:rPr>
                    <w:rFonts w:ascii="Cambria Math" w:hAnsi="Cambria Math"/>
                  </w:rPr>
                  <m:t>rz</m:t>
                </m:r>
              </m:sub>
            </m:sSub>
            <m:r>
              <w:rPr>
                <w:rFonts w:ascii="Cambria Math" w:hAnsi="Cambria Math"/>
              </w:rPr>
              <m:t>))</m:t>
            </m:r>
            <m:sSub>
              <m:sSubPr>
                <m:ctrlPr>
                  <w:rPr>
                    <w:rFonts w:ascii="Cambria Math" w:hAnsi="Cambria Math"/>
                    <w:lang w:eastAsia="zh-CN"/>
                  </w:rPr>
                </m:ctrlPr>
              </m:sSubPr>
              <m:e>
                <m:r>
                  <w:rPr>
                    <w:rFonts w:ascii="Cambria Math" w:hAnsi="Cambria Math"/>
                  </w:rPr>
                  <m:t>a</m:t>
                </m:r>
              </m:e>
              <m:sub>
                <m:r>
                  <w:rPr>
                    <w:rFonts w:ascii="Cambria Math" w:hAnsi="Cambria Math"/>
                  </w:rPr>
                  <m:t>z</m:t>
                </m:r>
              </m:sub>
            </m:sSub>
          </m:e>
        </m:func>
      </m:oMath>
      <w:r w:rsidR="00EB774E" w:rsidRPr="00154C86">
        <w:tab/>
        <w:t>(11)</w:t>
      </w:r>
    </w:p>
    <w:p w14:paraId="4DECFE44" w14:textId="77777777" w:rsidR="00EB774E" w:rsidRPr="00154C86" w:rsidRDefault="00EB774E" w:rsidP="00EB774E">
      <w:r w:rsidRPr="00154C86">
        <w:t xml:space="preserve">where, </w:t>
      </w:r>
      <m:oMath>
        <m:sSub>
          <m:sSubPr>
            <m:ctrlPr>
              <w:rPr>
                <w:rFonts w:ascii="Cambria Math" w:hAnsi="Cambria Math"/>
                <w:lang w:eastAsia="zh-CN"/>
              </w:rPr>
            </m:ctrlPr>
          </m:sSubPr>
          <m:e>
            <m:r>
              <w:rPr>
                <w:rFonts w:ascii="Cambria Math" w:hAnsi="Cambria Math"/>
              </w:rPr>
              <m:t>E</m:t>
            </m:r>
          </m:e>
          <m:sub>
            <m:r>
              <w:rPr>
                <w:rFonts w:ascii="Cambria Math" w:hAnsi="Cambria Math"/>
              </w:rPr>
              <m:t>1x</m:t>
            </m:r>
          </m:sub>
        </m:sSub>
      </m:oMath>
      <w:r w:rsidRPr="00154C86">
        <w:t xml:space="preserve">, </w:t>
      </w:r>
      <m:oMath>
        <m:sSub>
          <m:sSubPr>
            <m:ctrlPr>
              <w:rPr>
                <w:rFonts w:ascii="Cambria Math" w:hAnsi="Cambria Math"/>
                <w:lang w:eastAsia="zh-CN"/>
              </w:rPr>
            </m:ctrlPr>
          </m:sSubPr>
          <m:e>
            <m:r>
              <w:rPr>
                <w:rFonts w:ascii="Cambria Math" w:hAnsi="Cambria Math"/>
              </w:rPr>
              <m:t>E</m:t>
            </m:r>
          </m:e>
          <m:sub>
            <m:r>
              <w:rPr>
                <w:rFonts w:ascii="Cambria Math" w:hAnsi="Cambria Math"/>
              </w:rPr>
              <m:t>1y</m:t>
            </m:r>
          </m:sub>
        </m:sSub>
      </m:oMath>
      <w:r w:rsidRPr="00154C86">
        <w:t xml:space="preserve">, and </w:t>
      </w:r>
      <m:oMath>
        <m:sSub>
          <m:sSubPr>
            <m:ctrlPr>
              <w:rPr>
                <w:rFonts w:ascii="Cambria Math" w:hAnsi="Cambria Math"/>
                <w:lang w:eastAsia="zh-CN"/>
              </w:rPr>
            </m:ctrlPr>
          </m:sSubPr>
          <m:e>
            <m:r>
              <w:rPr>
                <w:rFonts w:ascii="Cambria Math" w:hAnsi="Cambria Math"/>
              </w:rPr>
              <m:t>E</m:t>
            </m:r>
          </m:e>
          <m:sub>
            <m:r>
              <w:rPr>
                <w:rFonts w:ascii="Cambria Math" w:hAnsi="Cambria Math"/>
              </w:rPr>
              <m:t>1z</m:t>
            </m:r>
          </m:sub>
        </m:sSub>
      </m:oMath>
      <w:r w:rsidRPr="00154C86">
        <w:t xml:space="preserve"> are the peak electric field intensities (amplitudes) of the standing wave at three directions of x, y, and z contributed by microwave source 1, </w:t>
      </w:r>
      <m:oMath>
        <m:sSub>
          <m:sSubPr>
            <m:ctrlPr>
              <w:rPr>
                <w:rFonts w:ascii="Cambria Math" w:hAnsi="Cambria Math"/>
                <w:lang w:eastAsia="zh-CN"/>
              </w:rPr>
            </m:ctrlPr>
          </m:sSubPr>
          <m:e>
            <m:r>
              <w:rPr>
                <w:rFonts w:ascii="Cambria Math" w:hAnsi="Cambria Math"/>
              </w:rPr>
              <m:t>E</m:t>
            </m:r>
          </m:e>
          <m:sub>
            <m:r>
              <w:rPr>
                <w:rFonts w:ascii="Cambria Math" w:hAnsi="Cambria Math"/>
              </w:rPr>
              <m:t>2x</m:t>
            </m:r>
          </m:sub>
        </m:sSub>
      </m:oMath>
      <w:r w:rsidRPr="00154C86">
        <w:t xml:space="preserve">, </w:t>
      </w:r>
      <m:oMath>
        <m:sSub>
          <m:sSubPr>
            <m:ctrlPr>
              <w:rPr>
                <w:rFonts w:ascii="Cambria Math" w:hAnsi="Cambria Math"/>
                <w:lang w:eastAsia="zh-CN"/>
              </w:rPr>
            </m:ctrlPr>
          </m:sSubPr>
          <m:e>
            <m:r>
              <w:rPr>
                <w:rFonts w:ascii="Cambria Math" w:hAnsi="Cambria Math"/>
              </w:rPr>
              <m:t>E</m:t>
            </m:r>
          </m:e>
          <m:sub>
            <m:r>
              <w:rPr>
                <w:rFonts w:ascii="Cambria Math" w:hAnsi="Cambria Math"/>
              </w:rPr>
              <m:t>2y</m:t>
            </m:r>
          </m:sub>
        </m:sSub>
      </m:oMath>
      <w:r w:rsidRPr="00154C86">
        <w:t xml:space="preserve">, and </w:t>
      </w:r>
      <m:oMath>
        <m:sSub>
          <m:sSubPr>
            <m:ctrlPr>
              <w:rPr>
                <w:rFonts w:ascii="Cambria Math" w:hAnsi="Cambria Math"/>
                <w:lang w:eastAsia="zh-CN"/>
              </w:rPr>
            </m:ctrlPr>
          </m:sSubPr>
          <m:e>
            <m:r>
              <w:rPr>
                <w:rFonts w:ascii="Cambria Math" w:hAnsi="Cambria Math"/>
              </w:rPr>
              <m:t>E</m:t>
            </m:r>
          </m:e>
          <m:sub>
            <m:r>
              <w:rPr>
                <w:rFonts w:ascii="Cambria Math" w:hAnsi="Cambria Math"/>
              </w:rPr>
              <m:t>2z</m:t>
            </m:r>
          </m:sub>
        </m:sSub>
      </m:oMath>
      <w:r w:rsidRPr="00154C86">
        <w:t xml:space="preserve"> are the peak electric field intensities of the standing wave at the same location due to source 2, </w:t>
      </w:r>
      <m:oMath>
        <m:sSub>
          <m:sSubPr>
            <m:ctrlPr>
              <w:rPr>
                <w:rFonts w:ascii="Cambria Math" w:hAnsi="Cambria Math"/>
                <w:lang w:eastAsia="zh-CN"/>
              </w:rPr>
            </m:ctrlPr>
          </m:sSubPr>
          <m:e>
            <m:r>
              <w:rPr>
                <w:rFonts w:ascii="Cambria Math" w:hAnsi="Cambria Math"/>
              </w:rPr>
              <m:t>∅</m:t>
            </m:r>
          </m:e>
          <m:sub>
            <m:r>
              <w:rPr>
                <w:rFonts w:ascii="Cambria Math" w:hAnsi="Cambria Math"/>
              </w:rPr>
              <m:t>rx</m:t>
            </m:r>
          </m:sub>
        </m:sSub>
      </m:oMath>
      <w:r w:rsidRPr="00154C86">
        <w:t xml:space="preserve">, </w:t>
      </w:r>
      <m:oMath>
        <m:sSub>
          <m:sSubPr>
            <m:ctrlPr>
              <w:rPr>
                <w:rFonts w:ascii="Cambria Math" w:hAnsi="Cambria Math"/>
                <w:lang w:eastAsia="zh-CN"/>
              </w:rPr>
            </m:ctrlPr>
          </m:sSubPr>
          <m:e>
            <m:r>
              <w:rPr>
                <w:rFonts w:ascii="Cambria Math" w:hAnsi="Cambria Math"/>
              </w:rPr>
              <m:t>∅</m:t>
            </m:r>
          </m:e>
          <m:sub>
            <m:r>
              <w:rPr>
                <w:rFonts w:ascii="Cambria Math" w:hAnsi="Cambria Math"/>
              </w:rPr>
              <m:t>ry</m:t>
            </m:r>
          </m:sub>
        </m:sSub>
      </m:oMath>
      <w:r w:rsidRPr="00154C86">
        <w:t xml:space="preserve">, and </w:t>
      </w:r>
      <m:oMath>
        <m:sSub>
          <m:sSubPr>
            <m:ctrlPr>
              <w:rPr>
                <w:rFonts w:ascii="Cambria Math" w:hAnsi="Cambria Math"/>
                <w:lang w:eastAsia="zh-CN"/>
              </w:rPr>
            </m:ctrlPr>
          </m:sSubPr>
          <m:e>
            <m:r>
              <w:rPr>
                <w:rFonts w:ascii="Cambria Math" w:hAnsi="Cambria Math"/>
              </w:rPr>
              <m:t>∅</m:t>
            </m:r>
          </m:e>
          <m:sub>
            <m:r>
              <w:rPr>
                <w:rFonts w:ascii="Cambria Math" w:hAnsi="Cambria Math"/>
              </w:rPr>
              <m:t>rz</m:t>
            </m:r>
          </m:sub>
        </m:sSub>
      </m:oMath>
      <w:r w:rsidRPr="00154C86">
        <w:t xml:space="preserve"> are the relative phase difference between </w:t>
      </w:r>
      <m:oMath>
        <m:sSub>
          <m:sSubPr>
            <m:ctrlPr>
              <w:rPr>
                <w:rFonts w:ascii="Cambria Math" w:hAnsi="Cambria Math"/>
                <w:lang w:eastAsia="zh-CN"/>
              </w:rPr>
            </m:ctrlPr>
          </m:sSubPr>
          <m:e>
            <m:r>
              <w:rPr>
                <w:rFonts w:ascii="Cambria Math" w:hAnsi="Cambria Math"/>
              </w:rPr>
              <m:t>E</m:t>
            </m:r>
          </m:e>
          <m:sub>
            <m:r>
              <w:rPr>
                <w:rFonts w:ascii="Cambria Math" w:hAnsi="Cambria Math"/>
              </w:rPr>
              <m:t>1x</m:t>
            </m:r>
          </m:sub>
        </m:sSub>
      </m:oMath>
      <w:r w:rsidRPr="00154C86">
        <w:t xml:space="preserve">and </w:t>
      </w:r>
      <m:oMath>
        <m:sSub>
          <m:sSubPr>
            <m:ctrlPr>
              <w:rPr>
                <w:rFonts w:ascii="Cambria Math" w:hAnsi="Cambria Math"/>
                <w:lang w:eastAsia="zh-CN"/>
              </w:rPr>
            </m:ctrlPr>
          </m:sSubPr>
          <m:e>
            <m:r>
              <w:rPr>
                <w:rFonts w:ascii="Cambria Math" w:hAnsi="Cambria Math"/>
              </w:rPr>
              <m:t>E</m:t>
            </m:r>
          </m:e>
          <m:sub>
            <m:r>
              <w:rPr>
                <w:rFonts w:ascii="Cambria Math" w:hAnsi="Cambria Math"/>
              </w:rPr>
              <m:t>2x</m:t>
            </m:r>
          </m:sub>
        </m:sSub>
      </m:oMath>
      <w:r w:rsidRPr="00154C86">
        <w:t xml:space="preserve">, </w:t>
      </w:r>
      <m:oMath>
        <m:sSub>
          <m:sSubPr>
            <m:ctrlPr>
              <w:rPr>
                <w:rFonts w:ascii="Cambria Math" w:hAnsi="Cambria Math"/>
                <w:lang w:eastAsia="zh-CN"/>
              </w:rPr>
            </m:ctrlPr>
          </m:sSubPr>
          <m:e>
            <m:r>
              <w:rPr>
                <w:rFonts w:ascii="Cambria Math" w:hAnsi="Cambria Math"/>
              </w:rPr>
              <m:t>E</m:t>
            </m:r>
          </m:e>
          <m:sub>
            <m:r>
              <w:rPr>
                <w:rFonts w:ascii="Cambria Math" w:hAnsi="Cambria Math"/>
              </w:rPr>
              <m:t>1y</m:t>
            </m:r>
          </m:sub>
        </m:sSub>
      </m:oMath>
      <w:r w:rsidRPr="00154C86">
        <w:t xml:space="preserve"> and </w:t>
      </w:r>
      <m:oMath>
        <m:sSub>
          <m:sSubPr>
            <m:ctrlPr>
              <w:rPr>
                <w:rFonts w:ascii="Cambria Math" w:hAnsi="Cambria Math"/>
                <w:lang w:eastAsia="zh-CN"/>
              </w:rPr>
            </m:ctrlPr>
          </m:sSubPr>
          <m:e>
            <m:r>
              <w:rPr>
                <w:rFonts w:ascii="Cambria Math" w:hAnsi="Cambria Math"/>
              </w:rPr>
              <m:t>E</m:t>
            </m:r>
          </m:e>
          <m:sub>
            <m:r>
              <w:rPr>
                <w:rFonts w:ascii="Cambria Math" w:hAnsi="Cambria Math"/>
              </w:rPr>
              <m:t>2y</m:t>
            </m:r>
          </m:sub>
        </m:sSub>
      </m:oMath>
      <w:r w:rsidRPr="00154C86">
        <w:t xml:space="preserve">, </w:t>
      </w:r>
      <m:oMath>
        <m:sSub>
          <m:sSubPr>
            <m:ctrlPr>
              <w:rPr>
                <w:rFonts w:ascii="Cambria Math" w:hAnsi="Cambria Math"/>
                <w:lang w:eastAsia="zh-CN"/>
              </w:rPr>
            </m:ctrlPr>
          </m:sSubPr>
          <m:e>
            <m:r>
              <w:rPr>
                <w:rFonts w:ascii="Cambria Math" w:hAnsi="Cambria Math"/>
              </w:rPr>
              <m:t>E</m:t>
            </m:r>
          </m:e>
          <m:sub>
            <m:r>
              <w:rPr>
                <w:rFonts w:ascii="Cambria Math" w:hAnsi="Cambria Math"/>
              </w:rPr>
              <m:t>1z</m:t>
            </m:r>
          </m:sub>
        </m:sSub>
      </m:oMath>
      <w:r w:rsidRPr="00154C86">
        <w:t xml:space="preserve"> and </w:t>
      </w:r>
      <m:oMath>
        <m:sSub>
          <m:sSubPr>
            <m:ctrlPr>
              <w:rPr>
                <w:rFonts w:ascii="Cambria Math" w:hAnsi="Cambria Math"/>
                <w:lang w:eastAsia="zh-CN"/>
              </w:rPr>
            </m:ctrlPr>
          </m:sSubPr>
          <m:e>
            <m:r>
              <w:rPr>
                <w:rFonts w:ascii="Cambria Math" w:hAnsi="Cambria Math"/>
              </w:rPr>
              <m:t>E</m:t>
            </m:r>
          </m:e>
          <m:sub>
            <m:r>
              <w:rPr>
                <w:rFonts w:ascii="Cambria Math" w:hAnsi="Cambria Math"/>
              </w:rPr>
              <m:t>2z</m:t>
            </m:r>
          </m:sub>
        </m:sSub>
      </m:oMath>
      <w:r w:rsidRPr="00154C86">
        <w:t xml:space="preserve"> respectively, and are functions of x, y, and z.</w:t>
      </w:r>
    </w:p>
    <w:p w14:paraId="17E34754" w14:textId="77777777" w:rsidR="00EB774E" w:rsidRPr="00154C86" w:rsidRDefault="00EB774E" w:rsidP="00EB774E">
      <w:r w:rsidRPr="00154C86">
        <w:t>The square of the root mean square (rms) of the combined wave at any single point from the interaction of these two standing waves can be written as:</w:t>
      </w:r>
    </w:p>
    <w:p w14:paraId="05342614" w14:textId="77777777" w:rsidR="00EB774E" w:rsidRPr="00154C86" w:rsidRDefault="00000000" w:rsidP="00EB774E">
      <w:pPr>
        <w:jc w:val="center"/>
      </w:pPr>
      <m:oMath>
        <m:sSubSup>
          <m:sSubSupPr>
            <m:ctrlPr>
              <w:rPr>
                <w:rFonts w:ascii="Cambria Math" w:hAnsi="Cambria Math"/>
                <w:lang w:eastAsia="zh-CN"/>
              </w:rPr>
            </m:ctrlPr>
          </m:sSubSupPr>
          <m:e>
            <m:r>
              <w:rPr>
                <w:rFonts w:ascii="Cambria Math" w:hAnsi="Cambria Math"/>
              </w:rPr>
              <m:t>E</m:t>
            </m:r>
          </m:e>
          <m:sub>
            <m:r>
              <w:rPr>
                <w:rFonts w:ascii="Cambria Math" w:hAnsi="Cambria Math"/>
              </w:rPr>
              <m:t>R</m:t>
            </m:r>
          </m:sub>
          <m:sup>
            <m:r>
              <w:rPr>
                <w:rFonts w:ascii="Cambria Math" w:hAnsi="Cambria Math"/>
              </w:rPr>
              <m:t>2</m:t>
            </m:r>
          </m:sup>
        </m:sSubSup>
        <m:r>
          <w:rPr>
            <w:rFonts w:ascii="Cambria Math" w:hAnsi="Cambria Math"/>
          </w:rPr>
          <m:t>=</m:t>
        </m:r>
        <m:sSubSup>
          <m:sSubSupPr>
            <m:ctrlPr>
              <w:rPr>
                <w:rFonts w:ascii="Cambria Math" w:hAnsi="Cambria Math"/>
                <w:lang w:eastAsia="zh-CN"/>
              </w:rPr>
            </m:ctrlPr>
          </m:sSubSupPr>
          <m:e>
            <m:r>
              <w:rPr>
                <w:rFonts w:ascii="Cambria Math" w:hAnsi="Cambria Math"/>
              </w:rPr>
              <m:t>E</m:t>
            </m:r>
          </m:e>
          <m:sub>
            <m:r>
              <w:rPr>
                <w:rFonts w:ascii="Cambria Math" w:hAnsi="Cambria Math"/>
              </w:rPr>
              <m:t>1x</m:t>
            </m:r>
          </m:sub>
          <m:sup>
            <m:r>
              <w:rPr>
                <w:rFonts w:ascii="Cambria Math" w:hAnsi="Cambria Math"/>
              </w:rPr>
              <m:t>2</m:t>
            </m:r>
          </m:sup>
        </m:sSubSup>
        <m:r>
          <w:rPr>
            <w:rFonts w:ascii="Cambria Math" w:hAnsi="Cambria Math"/>
          </w:rPr>
          <m:t>+</m:t>
        </m:r>
        <m:sSubSup>
          <m:sSubSupPr>
            <m:ctrlPr>
              <w:rPr>
                <w:rFonts w:ascii="Cambria Math" w:hAnsi="Cambria Math"/>
                <w:lang w:eastAsia="zh-CN"/>
              </w:rPr>
            </m:ctrlPr>
          </m:sSubSupPr>
          <m:e>
            <m:r>
              <w:rPr>
                <w:rFonts w:ascii="Cambria Math" w:hAnsi="Cambria Math"/>
              </w:rPr>
              <m:t>E</m:t>
            </m:r>
          </m:e>
          <m:sub>
            <m:r>
              <w:rPr>
                <w:rFonts w:ascii="Cambria Math" w:hAnsi="Cambria Math"/>
              </w:rPr>
              <m:t>2x</m:t>
            </m:r>
          </m:sub>
          <m:sup>
            <m:r>
              <w:rPr>
                <w:rFonts w:ascii="Cambria Math" w:hAnsi="Cambria Math"/>
              </w:rPr>
              <m:t>2</m:t>
            </m:r>
          </m:sup>
        </m:sSubSup>
        <m:r>
          <w:rPr>
            <w:rFonts w:ascii="Cambria Math" w:hAnsi="Cambria Math"/>
          </w:rPr>
          <m:t>+2</m:t>
        </m:r>
        <m:sSub>
          <m:sSubPr>
            <m:ctrlPr>
              <w:rPr>
                <w:rFonts w:ascii="Cambria Math" w:hAnsi="Cambria Math"/>
                <w:lang w:eastAsia="zh-CN"/>
              </w:rPr>
            </m:ctrlPr>
          </m:sSubPr>
          <m:e>
            <m:r>
              <w:rPr>
                <w:rFonts w:ascii="Cambria Math" w:hAnsi="Cambria Math"/>
              </w:rPr>
              <m:t>E</m:t>
            </m:r>
          </m:e>
          <m:sub>
            <m:r>
              <w:rPr>
                <w:rFonts w:ascii="Cambria Math" w:hAnsi="Cambria Math"/>
              </w:rPr>
              <m:t>1x</m:t>
            </m:r>
          </m:sub>
        </m:sSub>
        <m:sSub>
          <m:sSubPr>
            <m:ctrlPr>
              <w:rPr>
                <w:rFonts w:ascii="Cambria Math" w:hAnsi="Cambria Math"/>
                <w:lang w:eastAsia="zh-CN"/>
              </w:rPr>
            </m:ctrlPr>
          </m:sSubPr>
          <m:e>
            <m:r>
              <w:rPr>
                <w:rFonts w:ascii="Cambria Math" w:hAnsi="Cambria Math"/>
              </w:rPr>
              <m:t>E</m:t>
            </m:r>
          </m:e>
          <m:sub>
            <m:r>
              <w:rPr>
                <w:rFonts w:ascii="Cambria Math" w:hAnsi="Cambria Math"/>
              </w:rPr>
              <m:t>2x</m:t>
            </m:r>
          </m:sub>
        </m:sSub>
        <m:func>
          <m:funcPr>
            <m:ctrlPr>
              <w:rPr>
                <w:rFonts w:ascii="Cambria Math" w:hAnsi="Cambria Math"/>
                <w:lang w:eastAsia="zh-CN"/>
              </w:rPr>
            </m:ctrlPr>
          </m:funcPr>
          <m:fName>
            <m:r>
              <m:rPr>
                <m:sty m:val="p"/>
              </m:rPr>
              <w:rPr>
                <w:rFonts w:ascii="Cambria Math" w:hAnsi="Cambria Math"/>
              </w:rPr>
              <m:t>cos</m:t>
            </m:r>
          </m:fName>
          <m:e>
            <m:sSub>
              <m:sSubPr>
                <m:ctrlPr>
                  <w:rPr>
                    <w:rFonts w:ascii="Cambria Math" w:hAnsi="Cambria Math"/>
                    <w:lang w:eastAsia="zh-CN"/>
                  </w:rPr>
                </m:ctrlPr>
              </m:sSubPr>
              <m:e>
                <m:r>
                  <w:rPr>
                    <w:rFonts w:ascii="Cambria Math" w:hAnsi="Cambria Math"/>
                  </w:rPr>
                  <m:t>∅</m:t>
                </m:r>
              </m:e>
              <m:sub>
                <m:r>
                  <w:rPr>
                    <w:rFonts w:ascii="Cambria Math" w:hAnsi="Cambria Math"/>
                  </w:rPr>
                  <m:t>rx</m:t>
                </m:r>
              </m:sub>
            </m:sSub>
          </m:e>
        </m:func>
        <m:r>
          <w:rPr>
            <w:rFonts w:ascii="Cambria Math" w:hAnsi="Cambria Math"/>
          </w:rPr>
          <m:t xml:space="preserve">+ </m:t>
        </m:r>
        <m:sSubSup>
          <m:sSubSupPr>
            <m:ctrlPr>
              <w:rPr>
                <w:rFonts w:ascii="Cambria Math" w:hAnsi="Cambria Math"/>
                <w:lang w:eastAsia="zh-CN"/>
              </w:rPr>
            </m:ctrlPr>
          </m:sSubSupPr>
          <m:e>
            <m:r>
              <w:rPr>
                <w:rFonts w:ascii="Cambria Math" w:hAnsi="Cambria Math"/>
              </w:rPr>
              <m:t>E</m:t>
            </m:r>
          </m:e>
          <m:sub>
            <m:r>
              <w:rPr>
                <w:rFonts w:ascii="Cambria Math" w:hAnsi="Cambria Math"/>
              </w:rPr>
              <m:t>1y</m:t>
            </m:r>
          </m:sub>
          <m:sup>
            <m:r>
              <w:rPr>
                <w:rFonts w:ascii="Cambria Math" w:hAnsi="Cambria Math"/>
              </w:rPr>
              <m:t>2</m:t>
            </m:r>
          </m:sup>
        </m:sSubSup>
        <m:r>
          <w:rPr>
            <w:rFonts w:ascii="Cambria Math" w:hAnsi="Cambria Math"/>
          </w:rPr>
          <m:t>+</m:t>
        </m:r>
        <m:sSubSup>
          <m:sSubSupPr>
            <m:ctrlPr>
              <w:rPr>
                <w:rFonts w:ascii="Cambria Math" w:hAnsi="Cambria Math"/>
                <w:lang w:eastAsia="zh-CN"/>
              </w:rPr>
            </m:ctrlPr>
          </m:sSubSupPr>
          <m:e>
            <m:r>
              <w:rPr>
                <w:rFonts w:ascii="Cambria Math" w:hAnsi="Cambria Math"/>
              </w:rPr>
              <m:t>E</m:t>
            </m:r>
          </m:e>
          <m:sub>
            <m:r>
              <w:rPr>
                <w:rFonts w:ascii="Cambria Math" w:hAnsi="Cambria Math"/>
              </w:rPr>
              <m:t>2y</m:t>
            </m:r>
          </m:sub>
          <m:sup>
            <m:r>
              <w:rPr>
                <w:rFonts w:ascii="Cambria Math" w:hAnsi="Cambria Math"/>
              </w:rPr>
              <m:t>2</m:t>
            </m:r>
          </m:sup>
        </m:sSubSup>
        <m:r>
          <w:rPr>
            <w:rFonts w:ascii="Cambria Math" w:hAnsi="Cambria Math"/>
          </w:rPr>
          <m:t>+2</m:t>
        </m:r>
        <m:sSub>
          <m:sSubPr>
            <m:ctrlPr>
              <w:rPr>
                <w:rFonts w:ascii="Cambria Math" w:hAnsi="Cambria Math"/>
                <w:lang w:eastAsia="zh-CN"/>
              </w:rPr>
            </m:ctrlPr>
          </m:sSubPr>
          <m:e>
            <m:r>
              <w:rPr>
                <w:rFonts w:ascii="Cambria Math" w:hAnsi="Cambria Math"/>
              </w:rPr>
              <m:t>E</m:t>
            </m:r>
          </m:e>
          <m:sub>
            <m:r>
              <w:rPr>
                <w:rFonts w:ascii="Cambria Math" w:hAnsi="Cambria Math"/>
              </w:rPr>
              <m:t>1y</m:t>
            </m:r>
          </m:sub>
        </m:sSub>
        <m:sSub>
          <m:sSubPr>
            <m:ctrlPr>
              <w:rPr>
                <w:rFonts w:ascii="Cambria Math" w:hAnsi="Cambria Math"/>
                <w:lang w:eastAsia="zh-CN"/>
              </w:rPr>
            </m:ctrlPr>
          </m:sSubPr>
          <m:e>
            <m:r>
              <w:rPr>
                <w:rFonts w:ascii="Cambria Math" w:hAnsi="Cambria Math"/>
              </w:rPr>
              <m:t>E</m:t>
            </m:r>
          </m:e>
          <m:sub>
            <m:r>
              <w:rPr>
                <w:rFonts w:ascii="Cambria Math" w:hAnsi="Cambria Math"/>
              </w:rPr>
              <m:t>2y</m:t>
            </m:r>
          </m:sub>
        </m:sSub>
        <m:func>
          <m:funcPr>
            <m:ctrlPr>
              <w:rPr>
                <w:rFonts w:ascii="Cambria Math" w:hAnsi="Cambria Math"/>
                <w:lang w:eastAsia="zh-CN"/>
              </w:rPr>
            </m:ctrlPr>
          </m:funcPr>
          <m:fName>
            <m:r>
              <m:rPr>
                <m:sty m:val="p"/>
              </m:rPr>
              <w:rPr>
                <w:rFonts w:ascii="Cambria Math" w:hAnsi="Cambria Math"/>
              </w:rPr>
              <m:t>cos</m:t>
            </m:r>
          </m:fName>
          <m:e>
            <m:sSub>
              <m:sSubPr>
                <m:ctrlPr>
                  <w:rPr>
                    <w:rFonts w:ascii="Cambria Math" w:hAnsi="Cambria Math"/>
                    <w:lang w:eastAsia="zh-CN"/>
                  </w:rPr>
                </m:ctrlPr>
              </m:sSubPr>
              <m:e>
                <m:r>
                  <w:rPr>
                    <w:rFonts w:ascii="Cambria Math" w:hAnsi="Cambria Math"/>
                  </w:rPr>
                  <m:t>∅</m:t>
                </m:r>
              </m:e>
              <m:sub>
                <m:r>
                  <w:rPr>
                    <w:rFonts w:ascii="Cambria Math" w:hAnsi="Cambria Math"/>
                  </w:rPr>
                  <m:t>ry</m:t>
                </m:r>
              </m:sub>
            </m:sSub>
          </m:e>
        </m:func>
        <m:r>
          <w:rPr>
            <w:rFonts w:ascii="Cambria Math" w:hAnsi="Cambria Math"/>
          </w:rPr>
          <m:t>+</m:t>
        </m:r>
        <m:sSubSup>
          <m:sSubSupPr>
            <m:ctrlPr>
              <w:rPr>
                <w:rFonts w:ascii="Cambria Math" w:hAnsi="Cambria Math"/>
                <w:lang w:eastAsia="zh-CN"/>
              </w:rPr>
            </m:ctrlPr>
          </m:sSubSupPr>
          <m:e>
            <m:r>
              <w:rPr>
                <w:rFonts w:ascii="Cambria Math" w:hAnsi="Cambria Math"/>
              </w:rPr>
              <m:t>E</m:t>
            </m:r>
          </m:e>
          <m:sub>
            <m:r>
              <w:rPr>
                <w:rFonts w:ascii="Cambria Math" w:hAnsi="Cambria Math"/>
              </w:rPr>
              <m:t>1z</m:t>
            </m:r>
          </m:sub>
          <m:sup>
            <m:r>
              <w:rPr>
                <w:rFonts w:ascii="Cambria Math" w:hAnsi="Cambria Math"/>
              </w:rPr>
              <m:t>2</m:t>
            </m:r>
          </m:sup>
        </m:sSubSup>
        <m:r>
          <w:rPr>
            <w:rFonts w:ascii="Cambria Math" w:hAnsi="Cambria Math"/>
          </w:rPr>
          <m:t>+</m:t>
        </m:r>
        <m:sSubSup>
          <m:sSubSupPr>
            <m:ctrlPr>
              <w:rPr>
                <w:rFonts w:ascii="Cambria Math" w:hAnsi="Cambria Math"/>
                <w:lang w:eastAsia="zh-CN"/>
              </w:rPr>
            </m:ctrlPr>
          </m:sSubSupPr>
          <m:e>
            <m:r>
              <w:rPr>
                <w:rFonts w:ascii="Cambria Math" w:hAnsi="Cambria Math"/>
              </w:rPr>
              <m:t>E</m:t>
            </m:r>
          </m:e>
          <m:sub>
            <m:r>
              <w:rPr>
                <w:rFonts w:ascii="Cambria Math" w:hAnsi="Cambria Math"/>
              </w:rPr>
              <m:t>2z</m:t>
            </m:r>
          </m:sub>
          <m:sup>
            <m:r>
              <w:rPr>
                <w:rFonts w:ascii="Cambria Math" w:hAnsi="Cambria Math"/>
              </w:rPr>
              <m:t>2</m:t>
            </m:r>
          </m:sup>
        </m:sSubSup>
        <m:r>
          <w:rPr>
            <w:rFonts w:ascii="Cambria Math" w:hAnsi="Cambria Math"/>
          </w:rPr>
          <m:t>+2</m:t>
        </m:r>
        <m:sSub>
          <m:sSubPr>
            <m:ctrlPr>
              <w:rPr>
                <w:rFonts w:ascii="Cambria Math" w:hAnsi="Cambria Math"/>
                <w:lang w:eastAsia="zh-CN"/>
              </w:rPr>
            </m:ctrlPr>
          </m:sSubPr>
          <m:e>
            <m:r>
              <w:rPr>
                <w:rFonts w:ascii="Cambria Math" w:hAnsi="Cambria Math"/>
              </w:rPr>
              <m:t>E</m:t>
            </m:r>
          </m:e>
          <m:sub>
            <m:r>
              <w:rPr>
                <w:rFonts w:ascii="Cambria Math" w:hAnsi="Cambria Math"/>
              </w:rPr>
              <m:t>1z</m:t>
            </m:r>
          </m:sub>
        </m:sSub>
        <m:sSub>
          <m:sSubPr>
            <m:ctrlPr>
              <w:rPr>
                <w:rFonts w:ascii="Cambria Math" w:hAnsi="Cambria Math"/>
                <w:lang w:eastAsia="zh-CN"/>
              </w:rPr>
            </m:ctrlPr>
          </m:sSubPr>
          <m:e>
            <m:r>
              <w:rPr>
                <w:rFonts w:ascii="Cambria Math" w:hAnsi="Cambria Math"/>
              </w:rPr>
              <m:t>E</m:t>
            </m:r>
          </m:e>
          <m:sub>
            <m:r>
              <w:rPr>
                <w:rFonts w:ascii="Cambria Math" w:hAnsi="Cambria Math"/>
              </w:rPr>
              <m:t>2z</m:t>
            </m:r>
          </m:sub>
        </m:sSub>
        <m:func>
          <m:funcPr>
            <m:ctrlPr>
              <w:rPr>
                <w:rFonts w:ascii="Cambria Math" w:hAnsi="Cambria Math"/>
                <w:lang w:eastAsia="zh-CN"/>
              </w:rPr>
            </m:ctrlPr>
          </m:funcPr>
          <m:fName>
            <m:r>
              <m:rPr>
                <m:sty m:val="p"/>
              </m:rPr>
              <w:rPr>
                <w:rFonts w:ascii="Cambria Math" w:hAnsi="Cambria Math"/>
              </w:rPr>
              <m:t>cos</m:t>
            </m:r>
          </m:fName>
          <m:e>
            <m:sSub>
              <m:sSubPr>
                <m:ctrlPr>
                  <w:rPr>
                    <w:rFonts w:ascii="Cambria Math" w:hAnsi="Cambria Math"/>
                    <w:lang w:eastAsia="zh-CN"/>
                  </w:rPr>
                </m:ctrlPr>
              </m:sSubPr>
              <m:e>
                <m:r>
                  <w:rPr>
                    <w:rFonts w:ascii="Cambria Math" w:hAnsi="Cambria Math"/>
                  </w:rPr>
                  <m:t>∅</m:t>
                </m:r>
              </m:e>
              <m:sub>
                <m:r>
                  <w:rPr>
                    <w:rFonts w:ascii="Cambria Math" w:hAnsi="Cambria Math"/>
                  </w:rPr>
                  <m:t>rz</m:t>
                </m:r>
              </m:sub>
            </m:sSub>
          </m:e>
        </m:func>
      </m:oMath>
      <w:r w:rsidR="00EB774E" w:rsidRPr="00154C86">
        <w:rPr>
          <w:lang w:eastAsia="zh-CN"/>
        </w:rPr>
        <w:tab/>
      </w:r>
      <w:r w:rsidR="00EB774E" w:rsidRPr="00154C86">
        <w:t>(12)</w:t>
      </w:r>
    </w:p>
    <w:p w14:paraId="7BBD1E35" w14:textId="7B75E9D7" w:rsidR="00E6229F" w:rsidRPr="00154C86" w:rsidRDefault="00E6229F" w:rsidP="00E6229F">
      <w:pPr>
        <w:pStyle w:val="Heading4"/>
        <w:rPr>
          <w:rFonts w:cs="Times New Roman"/>
        </w:rPr>
      </w:pPr>
      <w:r w:rsidRPr="00154C86">
        <w:rPr>
          <w:rFonts w:cs="Times New Roman"/>
        </w:rPr>
        <w:t>Microwave interactions inside the microwave oven cavity with relative phase change</w:t>
      </w:r>
      <w:bookmarkEnd w:id="93"/>
    </w:p>
    <w:p w14:paraId="46D1F450" w14:textId="77777777" w:rsidR="00EB774E" w:rsidRPr="00154C86" w:rsidRDefault="00EB774E" w:rsidP="00EB774E">
      <w:r w:rsidRPr="00154C86">
        <w:t>The concept of the source phase difference plays a crucial role in understanding the interference phenomena in wave interactions within the solid-state microwave process. The source phase difference refers to the phase disparity between the two sources responsible for creating controlled standing waves inside the oven cavity. When the relative source phase difference is changed, it directly influences the local relative phase between the two standing waves at any given point within the cavity, where Eqn.12 can be modified by adding the source phase difference (</w:t>
      </w:r>
      <m:oMath>
        <m:sSub>
          <m:sSubPr>
            <m:ctrlPr>
              <w:rPr>
                <w:rFonts w:ascii="Cambria Math" w:hAnsi="Cambria Math"/>
                <w:lang w:eastAsia="zh-CN"/>
              </w:rPr>
            </m:ctrlPr>
          </m:sSubPr>
          <m:e>
            <m:r>
              <w:rPr>
                <w:rFonts w:ascii="Cambria Math" w:hAnsi="Cambria Math"/>
              </w:rPr>
              <m:t>∅</m:t>
            </m:r>
          </m:e>
          <m:sub>
            <m:r>
              <w:rPr>
                <w:rFonts w:ascii="Cambria Math" w:hAnsi="Cambria Math"/>
              </w:rPr>
              <m:t>s</m:t>
            </m:r>
          </m:sub>
        </m:sSub>
      </m:oMath>
      <w:r w:rsidRPr="00154C86">
        <w:t>) as Eqn. 13:</w:t>
      </w:r>
    </w:p>
    <w:p w14:paraId="7F968CCE" w14:textId="77777777" w:rsidR="00EB774E" w:rsidRPr="00154C86" w:rsidRDefault="00000000" w:rsidP="00EB774E">
      <w:pPr>
        <w:jc w:val="center"/>
      </w:pPr>
      <m:oMath>
        <m:sSubSup>
          <m:sSubSupPr>
            <m:ctrlPr>
              <w:rPr>
                <w:rFonts w:ascii="Cambria Math" w:hAnsi="Cambria Math"/>
                <w:lang w:eastAsia="zh-CN"/>
              </w:rPr>
            </m:ctrlPr>
          </m:sSubSupPr>
          <m:e>
            <m:r>
              <w:rPr>
                <w:rFonts w:ascii="Cambria Math" w:hAnsi="Cambria Math"/>
              </w:rPr>
              <m:t>E</m:t>
            </m:r>
          </m:e>
          <m:sub>
            <m:r>
              <w:rPr>
                <w:rFonts w:ascii="Cambria Math" w:hAnsi="Cambria Math"/>
              </w:rPr>
              <m:t>R</m:t>
            </m:r>
          </m:sub>
          <m:sup>
            <m:r>
              <w:rPr>
                <w:rFonts w:ascii="Cambria Math" w:hAnsi="Cambria Math"/>
              </w:rPr>
              <m:t>2</m:t>
            </m:r>
          </m:sup>
        </m:sSubSup>
        <m:r>
          <w:rPr>
            <w:rFonts w:ascii="Cambria Math" w:hAnsi="Cambria Math"/>
          </w:rPr>
          <m:t>=</m:t>
        </m:r>
        <m:sSubSup>
          <m:sSubSupPr>
            <m:ctrlPr>
              <w:rPr>
                <w:rFonts w:ascii="Cambria Math" w:hAnsi="Cambria Math"/>
                <w:lang w:eastAsia="zh-CN"/>
              </w:rPr>
            </m:ctrlPr>
          </m:sSubSupPr>
          <m:e>
            <m:r>
              <w:rPr>
                <w:rFonts w:ascii="Cambria Math" w:hAnsi="Cambria Math"/>
              </w:rPr>
              <m:t>E</m:t>
            </m:r>
          </m:e>
          <m:sub>
            <m:r>
              <w:rPr>
                <w:rFonts w:ascii="Cambria Math" w:hAnsi="Cambria Math"/>
              </w:rPr>
              <m:t>1x</m:t>
            </m:r>
          </m:sub>
          <m:sup>
            <m:r>
              <w:rPr>
                <w:rFonts w:ascii="Cambria Math" w:hAnsi="Cambria Math"/>
              </w:rPr>
              <m:t>2</m:t>
            </m:r>
          </m:sup>
        </m:sSubSup>
        <m:r>
          <w:rPr>
            <w:rFonts w:ascii="Cambria Math" w:hAnsi="Cambria Math"/>
          </w:rPr>
          <m:t>+</m:t>
        </m:r>
        <m:sSubSup>
          <m:sSubSupPr>
            <m:ctrlPr>
              <w:rPr>
                <w:rFonts w:ascii="Cambria Math" w:hAnsi="Cambria Math"/>
                <w:lang w:eastAsia="zh-CN"/>
              </w:rPr>
            </m:ctrlPr>
          </m:sSubSupPr>
          <m:e>
            <m:r>
              <w:rPr>
                <w:rFonts w:ascii="Cambria Math" w:hAnsi="Cambria Math"/>
              </w:rPr>
              <m:t>E</m:t>
            </m:r>
          </m:e>
          <m:sub>
            <m:r>
              <w:rPr>
                <w:rFonts w:ascii="Cambria Math" w:hAnsi="Cambria Math"/>
              </w:rPr>
              <m:t>2x</m:t>
            </m:r>
          </m:sub>
          <m:sup>
            <m:r>
              <w:rPr>
                <w:rFonts w:ascii="Cambria Math" w:hAnsi="Cambria Math"/>
              </w:rPr>
              <m:t>2</m:t>
            </m:r>
          </m:sup>
        </m:sSubSup>
        <m:r>
          <w:rPr>
            <w:rFonts w:ascii="Cambria Math" w:hAnsi="Cambria Math"/>
          </w:rPr>
          <m:t>+2</m:t>
        </m:r>
        <m:sSub>
          <m:sSubPr>
            <m:ctrlPr>
              <w:rPr>
                <w:rFonts w:ascii="Cambria Math" w:hAnsi="Cambria Math"/>
                <w:lang w:eastAsia="zh-CN"/>
              </w:rPr>
            </m:ctrlPr>
          </m:sSubPr>
          <m:e>
            <m:r>
              <w:rPr>
                <w:rFonts w:ascii="Cambria Math" w:hAnsi="Cambria Math"/>
              </w:rPr>
              <m:t>E</m:t>
            </m:r>
          </m:e>
          <m:sub>
            <m:r>
              <w:rPr>
                <w:rFonts w:ascii="Cambria Math" w:hAnsi="Cambria Math"/>
              </w:rPr>
              <m:t>1x</m:t>
            </m:r>
          </m:sub>
        </m:sSub>
        <m:sSub>
          <m:sSubPr>
            <m:ctrlPr>
              <w:rPr>
                <w:rFonts w:ascii="Cambria Math" w:hAnsi="Cambria Math"/>
                <w:lang w:eastAsia="zh-CN"/>
              </w:rPr>
            </m:ctrlPr>
          </m:sSubPr>
          <m:e>
            <m:r>
              <w:rPr>
                <w:rFonts w:ascii="Cambria Math" w:hAnsi="Cambria Math"/>
              </w:rPr>
              <m:t>E</m:t>
            </m:r>
          </m:e>
          <m:sub>
            <m:r>
              <w:rPr>
                <w:rFonts w:ascii="Cambria Math" w:hAnsi="Cambria Math"/>
              </w:rPr>
              <m:t>2x</m:t>
            </m:r>
          </m:sub>
        </m:sSub>
        <m:func>
          <m:funcPr>
            <m:ctrlPr>
              <w:rPr>
                <w:rFonts w:ascii="Cambria Math" w:hAnsi="Cambria Math"/>
                <w:lang w:eastAsia="zh-CN"/>
              </w:rPr>
            </m:ctrlPr>
          </m:funcPr>
          <m:fName>
            <m:r>
              <m:rPr>
                <m:sty m:val="p"/>
              </m:rPr>
              <w:rPr>
                <w:rFonts w:ascii="Cambria Math" w:hAnsi="Cambria Math"/>
              </w:rPr>
              <m:t>cos</m:t>
            </m:r>
          </m:fName>
          <m:e>
            <m:r>
              <w:rPr>
                <w:rFonts w:ascii="Cambria Math" w:hAnsi="Cambria Math"/>
              </w:rPr>
              <m:t>(</m:t>
            </m:r>
            <m:sSub>
              <m:sSubPr>
                <m:ctrlPr>
                  <w:rPr>
                    <w:rFonts w:ascii="Cambria Math" w:hAnsi="Cambria Math"/>
                    <w:lang w:eastAsia="zh-CN"/>
                  </w:rPr>
                </m:ctrlPr>
              </m:sSubPr>
              <m:e>
                <m:r>
                  <w:rPr>
                    <w:rFonts w:ascii="Cambria Math" w:hAnsi="Cambria Math"/>
                  </w:rPr>
                  <m:t>∅</m:t>
                </m:r>
              </m:e>
              <m:sub>
                <m:r>
                  <w:rPr>
                    <w:rFonts w:ascii="Cambria Math" w:hAnsi="Cambria Math"/>
                  </w:rPr>
                  <m:t>rx</m:t>
                </m:r>
              </m:sub>
            </m:sSub>
            <m:r>
              <w:rPr>
                <w:rFonts w:ascii="Cambria Math" w:hAnsi="Cambria Math"/>
              </w:rPr>
              <m:t>+</m:t>
            </m:r>
            <m:sSub>
              <m:sSubPr>
                <m:ctrlPr>
                  <w:rPr>
                    <w:rFonts w:ascii="Cambria Math" w:hAnsi="Cambria Math"/>
                    <w:lang w:eastAsia="zh-CN"/>
                  </w:rPr>
                </m:ctrlPr>
              </m:sSubPr>
              <m:e>
                <m:r>
                  <w:rPr>
                    <w:rFonts w:ascii="Cambria Math" w:hAnsi="Cambria Math"/>
                  </w:rPr>
                  <m:t>∅</m:t>
                </m:r>
              </m:e>
              <m:sub>
                <m:r>
                  <w:rPr>
                    <w:rFonts w:ascii="Cambria Math" w:hAnsi="Cambria Math"/>
                  </w:rPr>
                  <m:t>s</m:t>
                </m:r>
              </m:sub>
            </m:sSub>
            <m:r>
              <w:rPr>
                <w:rFonts w:ascii="Cambria Math" w:hAnsi="Cambria Math"/>
              </w:rPr>
              <m:t>)</m:t>
            </m:r>
          </m:e>
        </m:func>
        <m:r>
          <w:rPr>
            <w:rFonts w:ascii="Cambria Math" w:hAnsi="Cambria Math"/>
          </w:rPr>
          <m:t xml:space="preserve">+ </m:t>
        </m:r>
        <m:sSubSup>
          <m:sSubSupPr>
            <m:ctrlPr>
              <w:rPr>
                <w:rFonts w:ascii="Cambria Math" w:hAnsi="Cambria Math"/>
                <w:lang w:eastAsia="zh-CN"/>
              </w:rPr>
            </m:ctrlPr>
          </m:sSubSupPr>
          <m:e>
            <m:r>
              <w:rPr>
                <w:rFonts w:ascii="Cambria Math" w:hAnsi="Cambria Math"/>
              </w:rPr>
              <m:t>E</m:t>
            </m:r>
          </m:e>
          <m:sub>
            <m:r>
              <w:rPr>
                <w:rFonts w:ascii="Cambria Math" w:hAnsi="Cambria Math"/>
              </w:rPr>
              <m:t>1y</m:t>
            </m:r>
          </m:sub>
          <m:sup>
            <m:r>
              <w:rPr>
                <w:rFonts w:ascii="Cambria Math" w:hAnsi="Cambria Math"/>
              </w:rPr>
              <m:t>2</m:t>
            </m:r>
          </m:sup>
        </m:sSubSup>
        <m:r>
          <w:rPr>
            <w:rFonts w:ascii="Cambria Math" w:hAnsi="Cambria Math"/>
          </w:rPr>
          <m:t>+</m:t>
        </m:r>
        <m:sSubSup>
          <m:sSubSupPr>
            <m:ctrlPr>
              <w:rPr>
                <w:rFonts w:ascii="Cambria Math" w:hAnsi="Cambria Math"/>
                <w:lang w:eastAsia="zh-CN"/>
              </w:rPr>
            </m:ctrlPr>
          </m:sSubSupPr>
          <m:e>
            <m:r>
              <w:rPr>
                <w:rFonts w:ascii="Cambria Math" w:hAnsi="Cambria Math"/>
              </w:rPr>
              <m:t>E</m:t>
            </m:r>
          </m:e>
          <m:sub>
            <m:r>
              <w:rPr>
                <w:rFonts w:ascii="Cambria Math" w:hAnsi="Cambria Math"/>
              </w:rPr>
              <m:t>2y</m:t>
            </m:r>
          </m:sub>
          <m:sup>
            <m:r>
              <w:rPr>
                <w:rFonts w:ascii="Cambria Math" w:hAnsi="Cambria Math"/>
              </w:rPr>
              <m:t>2</m:t>
            </m:r>
          </m:sup>
        </m:sSubSup>
        <m:r>
          <w:rPr>
            <w:rFonts w:ascii="Cambria Math" w:hAnsi="Cambria Math"/>
          </w:rPr>
          <m:t>+2</m:t>
        </m:r>
        <m:sSub>
          <m:sSubPr>
            <m:ctrlPr>
              <w:rPr>
                <w:rFonts w:ascii="Cambria Math" w:hAnsi="Cambria Math"/>
                <w:lang w:eastAsia="zh-CN"/>
              </w:rPr>
            </m:ctrlPr>
          </m:sSubPr>
          <m:e>
            <m:r>
              <w:rPr>
                <w:rFonts w:ascii="Cambria Math" w:hAnsi="Cambria Math"/>
              </w:rPr>
              <m:t>E</m:t>
            </m:r>
          </m:e>
          <m:sub>
            <m:r>
              <w:rPr>
                <w:rFonts w:ascii="Cambria Math" w:hAnsi="Cambria Math"/>
              </w:rPr>
              <m:t>1y</m:t>
            </m:r>
          </m:sub>
        </m:sSub>
        <m:sSub>
          <m:sSubPr>
            <m:ctrlPr>
              <w:rPr>
                <w:rFonts w:ascii="Cambria Math" w:hAnsi="Cambria Math"/>
                <w:lang w:eastAsia="zh-CN"/>
              </w:rPr>
            </m:ctrlPr>
          </m:sSubPr>
          <m:e>
            <m:r>
              <w:rPr>
                <w:rFonts w:ascii="Cambria Math" w:hAnsi="Cambria Math"/>
              </w:rPr>
              <m:t>E</m:t>
            </m:r>
          </m:e>
          <m:sub>
            <m:r>
              <w:rPr>
                <w:rFonts w:ascii="Cambria Math" w:hAnsi="Cambria Math"/>
              </w:rPr>
              <m:t>2y</m:t>
            </m:r>
          </m:sub>
        </m:sSub>
        <m:func>
          <m:funcPr>
            <m:ctrlPr>
              <w:rPr>
                <w:rFonts w:ascii="Cambria Math" w:hAnsi="Cambria Math"/>
                <w:lang w:eastAsia="zh-CN"/>
              </w:rPr>
            </m:ctrlPr>
          </m:funcPr>
          <m:fName>
            <m:r>
              <m:rPr>
                <m:sty m:val="p"/>
              </m:rPr>
              <w:rPr>
                <w:rFonts w:ascii="Cambria Math" w:hAnsi="Cambria Math"/>
              </w:rPr>
              <m:t>cos</m:t>
            </m:r>
          </m:fName>
          <m:e>
            <m:r>
              <w:rPr>
                <w:rFonts w:ascii="Cambria Math" w:hAnsi="Cambria Math"/>
              </w:rPr>
              <m:t>(</m:t>
            </m:r>
            <m:sSub>
              <m:sSubPr>
                <m:ctrlPr>
                  <w:rPr>
                    <w:rFonts w:ascii="Cambria Math" w:hAnsi="Cambria Math"/>
                    <w:lang w:eastAsia="zh-CN"/>
                  </w:rPr>
                </m:ctrlPr>
              </m:sSubPr>
              <m:e>
                <m:r>
                  <w:rPr>
                    <w:rFonts w:ascii="Cambria Math" w:hAnsi="Cambria Math"/>
                  </w:rPr>
                  <m:t>∅</m:t>
                </m:r>
              </m:e>
              <m:sub>
                <m:r>
                  <w:rPr>
                    <w:rFonts w:ascii="Cambria Math" w:hAnsi="Cambria Math"/>
                  </w:rPr>
                  <m:t>ry</m:t>
                </m:r>
              </m:sub>
            </m:sSub>
            <m:r>
              <w:rPr>
                <w:rFonts w:ascii="Cambria Math" w:hAnsi="Cambria Math"/>
              </w:rPr>
              <m:t>+</m:t>
            </m:r>
            <m:sSub>
              <m:sSubPr>
                <m:ctrlPr>
                  <w:rPr>
                    <w:rFonts w:ascii="Cambria Math" w:hAnsi="Cambria Math"/>
                    <w:lang w:eastAsia="zh-CN"/>
                  </w:rPr>
                </m:ctrlPr>
              </m:sSubPr>
              <m:e>
                <m:r>
                  <w:rPr>
                    <w:rFonts w:ascii="Cambria Math" w:hAnsi="Cambria Math"/>
                  </w:rPr>
                  <m:t>∅</m:t>
                </m:r>
              </m:e>
              <m:sub>
                <m:r>
                  <w:rPr>
                    <w:rFonts w:ascii="Cambria Math" w:hAnsi="Cambria Math"/>
                  </w:rPr>
                  <m:t>s</m:t>
                </m:r>
              </m:sub>
            </m:sSub>
            <m:r>
              <w:rPr>
                <w:rFonts w:ascii="Cambria Math" w:hAnsi="Cambria Math"/>
              </w:rPr>
              <m:t>)</m:t>
            </m:r>
          </m:e>
        </m:func>
        <m:r>
          <w:rPr>
            <w:rFonts w:ascii="Cambria Math" w:hAnsi="Cambria Math"/>
          </w:rPr>
          <m:t>+</m:t>
        </m:r>
        <m:sSubSup>
          <m:sSubSupPr>
            <m:ctrlPr>
              <w:rPr>
                <w:rFonts w:ascii="Cambria Math" w:hAnsi="Cambria Math"/>
                <w:lang w:eastAsia="zh-CN"/>
              </w:rPr>
            </m:ctrlPr>
          </m:sSubSupPr>
          <m:e>
            <m:r>
              <w:rPr>
                <w:rFonts w:ascii="Cambria Math" w:hAnsi="Cambria Math"/>
              </w:rPr>
              <m:t>E</m:t>
            </m:r>
          </m:e>
          <m:sub>
            <m:r>
              <w:rPr>
                <w:rFonts w:ascii="Cambria Math" w:hAnsi="Cambria Math"/>
              </w:rPr>
              <m:t>1z</m:t>
            </m:r>
          </m:sub>
          <m:sup>
            <m:r>
              <w:rPr>
                <w:rFonts w:ascii="Cambria Math" w:hAnsi="Cambria Math"/>
              </w:rPr>
              <m:t>2</m:t>
            </m:r>
          </m:sup>
        </m:sSubSup>
        <m:r>
          <w:rPr>
            <w:rFonts w:ascii="Cambria Math" w:hAnsi="Cambria Math"/>
          </w:rPr>
          <m:t>+</m:t>
        </m:r>
        <m:sSubSup>
          <m:sSubSupPr>
            <m:ctrlPr>
              <w:rPr>
                <w:rFonts w:ascii="Cambria Math" w:hAnsi="Cambria Math"/>
                <w:lang w:eastAsia="zh-CN"/>
              </w:rPr>
            </m:ctrlPr>
          </m:sSubSupPr>
          <m:e>
            <m:r>
              <w:rPr>
                <w:rFonts w:ascii="Cambria Math" w:hAnsi="Cambria Math"/>
              </w:rPr>
              <m:t>E</m:t>
            </m:r>
          </m:e>
          <m:sub>
            <m:r>
              <w:rPr>
                <w:rFonts w:ascii="Cambria Math" w:hAnsi="Cambria Math"/>
              </w:rPr>
              <m:t>2z</m:t>
            </m:r>
          </m:sub>
          <m:sup>
            <m:r>
              <w:rPr>
                <w:rFonts w:ascii="Cambria Math" w:hAnsi="Cambria Math"/>
              </w:rPr>
              <m:t>2</m:t>
            </m:r>
          </m:sup>
        </m:sSubSup>
        <m:r>
          <w:rPr>
            <w:rFonts w:ascii="Cambria Math" w:hAnsi="Cambria Math"/>
          </w:rPr>
          <m:t>+2</m:t>
        </m:r>
        <m:sSub>
          <m:sSubPr>
            <m:ctrlPr>
              <w:rPr>
                <w:rFonts w:ascii="Cambria Math" w:hAnsi="Cambria Math"/>
                <w:lang w:eastAsia="zh-CN"/>
              </w:rPr>
            </m:ctrlPr>
          </m:sSubPr>
          <m:e>
            <m:r>
              <w:rPr>
                <w:rFonts w:ascii="Cambria Math" w:hAnsi="Cambria Math"/>
              </w:rPr>
              <m:t>E</m:t>
            </m:r>
          </m:e>
          <m:sub>
            <m:r>
              <w:rPr>
                <w:rFonts w:ascii="Cambria Math" w:hAnsi="Cambria Math"/>
              </w:rPr>
              <m:t>1z</m:t>
            </m:r>
          </m:sub>
        </m:sSub>
        <m:sSub>
          <m:sSubPr>
            <m:ctrlPr>
              <w:rPr>
                <w:rFonts w:ascii="Cambria Math" w:hAnsi="Cambria Math"/>
                <w:lang w:eastAsia="zh-CN"/>
              </w:rPr>
            </m:ctrlPr>
          </m:sSubPr>
          <m:e>
            <m:r>
              <w:rPr>
                <w:rFonts w:ascii="Cambria Math" w:hAnsi="Cambria Math"/>
              </w:rPr>
              <m:t>E</m:t>
            </m:r>
          </m:e>
          <m:sub>
            <m:r>
              <w:rPr>
                <w:rFonts w:ascii="Cambria Math" w:hAnsi="Cambria Math"/>
              </w:rPr>
              <m:t>2z</m:t>
            </m:r>
          </m:sub>
        </m:sSub>
        <m:func>
          <m:funcPr>
            <m:ctrlPr>
              <w:rPr>
                <w:rFonts w:ascii="Cambria Math" w:hAnsi="Cambria Math"/>
                <w:lang w:eastAsia="zh-CN"/>
              </w:rPr>
            </m:ctrlPr>
          </m:funcPr>
          <m:fName>
            <m:r>
              <m:rPr>
                <m:sty m:val="p"/>
              </m:rPr>
              <w:rPr>
                <w:rFonts w:ascii="Cambria Math" w:hAnsi="Cambria Math"/>
              </w:rPr>
              <m:t>cos</m:t>
            </m:r>
          </m:fName>
          <m:e>
            <m:sSub>
              <m:sSubPr>
                <m:ctrlPr>
                  <w:rPr>
                    <w:rFonts w:ascii="Cambria Math" w:hAnsi="Cambria Math"/>
                    <w:lang w:eastAsia="zh-CN"/>
                  </w:rPr>
                </m:ctrlPr>
              </m:sSubPr>
              <m:e>
                <m:r>
                  <w:rPr>
                    <w:rFonts w:ascii="Cambria Math" w:hAnsi="Cambria Math"/>
                  </w:rPr>
                  <m:t>(∅</m:t>
                </m:r>
              </m:e>
              <m:sub>
                <m:r>
                  <w:rPr>
                    <w:rFonts w:ascii="Cambria Math" w:hAnsi="Cambria Math"/>
                  </w:rPr>
                  <m:t>rz</m:t>
                </m:r>
              </m:sub>
            </m:sSub>
            <m:r>
              <w:rPr>
                <w:rFonts w:ascii="Cambria Math" w:hAnsi="Cambria Math"/>
              </w:rPr>
              <m:t>+</m:t>
            </m:r>
            <m:sSub>
              <m:sSubPr>
                <m:ctrlPr>
                  <w:rPr>
                    <w:rFonts w:ascii="Cambria Math" w:hAnsi="Cambria Math"/>
                    <w:lang w:eastAsia="zh-CN"/>
                  </w:rPr>
                </m:ctrlPr>
              </m:sSubPr>
              <m:e>
                <m:r>
                  <w:rPr>
                    <w:rFonts w:ascii="Cambria Math" w:hAnsi="Cambria Math"/>
                  </w:rPr>
                  <m:t>∅</m:t>
                </m:r>
              </m:e>
              <m:sub>
                <m:r>
                  <w:rPr>
                    <w:rFonts w:ascii="Cambria Math" w:hAnsi="Cambria Math"/>
                  </w:rPr>
                  <m:t>s</m:t>
                </m:r>
              </m:sub>
            </m:sSub>
            <m:r>
              <w:rPr>
                <w:rFonts w:ascii="Cambria Math" w:hAnsi="Cambria Math"/>
              </w:rPr>
              <m:t>)</m:t>
            </m:r>
          </m:e>
        </m:func>
      </m:oMath>
      <w:r w:rsidR="00EB774E" w:rsidRPr="00154C86">
        <w:tab/>
        <w:t>(13)</w:t>
      </w:r>
    </w:p>
    <w:p w14:paraId="3BF15C2E" w14:textId="77777777" w:rsidR="00754B50" w:rsidRPr="00154C86" w:rsidRDefault="00754B50" w:rsidP="00E6229F">
      <w:pPr>
        <w:jc w:val="both"/>
        <w:rPr>
          <w:rFonts w:eastAsia="MS Gothic"/>
          <w:bCs/>
          <w:iCs/>
          <w:lang w:eastAsia="zh-CN"/>
        </w:rPr>
      </w:pPr>
    </w:p>
    <w:p w14:paraId="03387F6B" w14:textId="512C1862" w:rsidR="00E6229F" w:rsidRPr="00154C86" w:rsidRDefault="00E6229F" w:rsidP="00E6229F">
      <w:pPr>
        <w:pStyle w:val="Heading4"/>
        <w:rPr>
          <w:rFonts w:cs="Times New Roman"/>
        </w:rPr>
      </w:pPr>
      <w:bookmarkStart w:id="94" w:name="_Toc139748292"/>
      <w:r w:rsidRPr="00154C86">
        <w:rPr>
          <w:rFonts w:cs="Times New Roman"/>
        </w:rPr>
        <w:lastRenderedPageBreak/>
        <w:t>Simple analytical model to determine microwave-food interactions in a dual-port microwave system.</w:t>
      </w:r>
      <w:bookmarkEnd w:id="94"/>
    </w:p>
    <w:p w14:paraId="2AF6B39B" w14:textId="2EC1F391" w:rsidR="00EB774E" w:rsidRPr="00154C86" w:rsidRDefault="00EB774E" w:rsidP="00EB774E">
      <w:r w:rsidRPr="00154C86">
        <w:t>The essential concept of the simple analytical model to determine microwave-food interactions is that the electric field intensity of the resultant wave at one specific location has a relationship between the electric field intensities contributed by two individual ports at x, y, z-directions, their initial local (nodal) relative phases differences between two standing waves at x, y, and z directions at zero source phase difference, and the source phase differences to be applied, as described by Eqn. 13. The electric</w:t>
      </w:r>
      <w:r w:rsidR="00AD5FA1" w:rsidRPr="00154C86">
        <w:t xml:space="preserve"> field</w:t>
      </w:r>
      <w:r w:rsidRPr="00154C86">
        <w:t xml:space="preserve"> intensities at x, y, and z directions contributed by the two microwave sources and their initial local relative phase differences at x, y, and z directions can be obtained from four physics-based electromagnetics models, as described below in detail. </w:t>
      </w:r>
    </w:p>
    <w:p w14:paraId="5555141A" w14:textId="7D36AC49" w:rsidR="00EB774E" w:rsidRPr="00154C86" w:rsidRDefault="00EB774E" w:rsidP="00EB774E">
      <w:r w:rsidRPr="00154C86">
        <w:t>The first two models simulate the electromagnetic</w:t>
      </w:r>
      <w:r w:rsidR="00AD5FA1" w:rsidRPr="00154C86">
        <w:t xml:space="preserve"> field distribution</w:t>
      </w:r>
      <w:r w:rsidRPr="00154C86">
        <w:t xml:space="preserve"> using two ports individually (Port 1 and Port 4), which can determine the electric field intensities (E</w:t>
      </w:r>
      <w:r w:rsidRPr="00154C86">
        <w:rPr>
          <w:vertAlign w:val="subscript"/>
        </w:rPr>
        <w:t>1</w:t>
      </w:r>
      <w:r w:rsidRPr="00154C86">
        <w:t xml:space="preserve"> and E</w:t>
      </w:r>
      <w:r w:rsidRPr="00154C86">
        <w:rPr>
          <w:vertAlign w:val="subscript"/>
        </w:rPr>
        <w:t>2</w:t>
      </w:r>
      <w:r w:rsidRPr="00154C86">
        <w:t>) contributed by the individual two ports at three directions (x, y, and z). It is important to note that, for the two models using individual port (Port 1 or Port 4) heating, the other port (Port 4 or Port 1) is still on but with 0 power input. The activation of two ports simultaneously (one with full power and the other with 0 power) allows port interactions that influence the EM field distribution within the cavity, although one port is zero-power input. After simulating the first two models, the third model involves simultaneous operation of Port-1 and Port-4 with a 0</w:t>
      </w:r>
      <w:r w:rsidRPr="00154C86">
        <w:sym w:font="Symbol" w:char="F0B0"/>
      </w:r>
      <w:r w:rsidRPr="00154C86">
        <w:t xml:space="preserve"> relative source phase difference (any arbitrary relative source phase difference also works, but 0</w:t>
      </w:r>
      <w:r w:rsidRPr="00154C86">
        <w:sym w:font="Symbol" w:char="F0B0"/>
      </w:r>
      <w:r w:rsidRPr="00154C86">
        <w:t xml:space="preserve"> can simplify the problem for understanding) and full power for both ports. The model results can determine the resultant electric field intensities at three directions (x, y, z). For each direction (x, y, or z), an initial local (nodal) relative phase </w:t>
      </w:r>
      <w:r w:rsidR="003052D5" w:rsidRPr="00154C86">
        <w:t>difference</w:t>
      </w:r>
      <w:r w:rsidRPr="00154C86">
        <w:t xml:space="preserve"> (</w:t>
      </w:r>
      <m:oMath>
        <m:sSub>
          <m:sSubPr>
            <m:ctrlPr>
              <w:rPr>
                <w:rFonts w:ascii="Cambria Math" w:hAnsi="Cambria Math"/>
                <w:lang w:eastAsia="zh-CN"/>
              </w:rPr>
            </m:ctrlPr>
          </m:sSubPr>
          <m:e>
            <m:r>
              <w:rPr>
                <w:rFonts w:ascii="Cambria Math" w:hAnsi="Cambria Math"/>
              </w:rPr>
              <m:t>∅</m:t>
            </m:r>
          </m:e>
          <m:sub>
            <m:r>
              <w:rPr>
                <w:rFonts w:ascii="Cambria Math" w:hAnsi="Cambria Math"/>
              </w:rPr>
              <m:t>r</m:t>
            </m:r>
          </m:sub>
        </m:sSub>
      </m:oMath>
      <w:r w:rsidRPr="00154C86">
        <w:t>) can be calculated from E</w:t>
      </w:r>
      <w:r w:rsidRPr="00154C86">
        <w:rPr>
          <w:vertAlign w:val="subscript"/>
        </w:rPr>
        <w:t>1</w:t>
      </w:r>
      <w:r w:rsidRPr="00154C86">
        <w:t>, E</w:t>
      </w:r>
      <w:r w:rsidRPr="00154C86">
        <w:rPr>
          <w:vertAlign w:val="subscript"/>
        </w:rPr>
        <w:t>2</w:t>
      </w:r>
      <w:r w:rsidRPr="00154C86">
        <w:t>, and E</w:t>
      </w:r>
      <w:r w:rsidRPr="00154C86">
        <w:rPr>
          <w:vertAlign w:val="subscript"/>
        </w:rPr>
        <w:t>R</w:t>
      </w:r>
      <w:r w:rsidRPr="00154C86">
        <w:t xml:space="preserve"> at corresponding three directions by a modified form of Eqn. 9 as Eqn. 14:</w:t>
      </w:r>
    </w:p>
    <w:p w14:paraId="3BF11EA2" w14:textId="77777777" w:rsidR="00EB774E" w:rsidRPr="00154C86" w:rsidRDefault="00000000" w:rsidP="00EB774E">
      <w:pPr>
        <w:jc w:val="center"/>
      </w:pPr>
      <m:oMath>
        <m:sSub>
          <m:sSubPr>
            <m:ctrlPr>
              <w:rPr>
                <w:rFonts w:ascii="Cambria Math" w:hAnsi="Cambria Math"/>
                <w:lang w:eastAsia="zh-CN"/>
              </w:rPr>
            </m:ctrlPr>
          </m:sSubPr>
          <m:e>
            <m:r>
              <w:rPr>
                <w:rFonts w:ascii="Cambria Math" w:hAnsi="Cambria Math"/>
              </w:rPr>
              <m:t>∅</m:t>
            </m:r>
          </m:e>
          <m:sub>
            <m:r>
              <w:rPr>
                <w:rFonts w:ascii="Cambria Math" w:hAnsi="Cambria Math"/>
              </w:rPr>
              <m:t>r</m:t>
            </m:r>
          </m:sub>
        </m:sSub>
        <m:r>
          <w:rPr>
            <w:rFonts w:ascii="Cambria Math" w:hAnsi="Cambria Math"/>
          </w:rPr>
          <m:t>=</m:t>
        </m:r>
        <m:func>
          <m:funcPr>
            <m:ctrlPr>
              <w:rPr>
                <w:rFonts w:ascii="Cambria Math" w:hAnsi="Cambria Math"/>
                <w:lang w:eastAsia="zh-CN"/>
              </w:rPr>
            </m:ctrlPr>
          </m:funcPr>
          <m:fName>
            <m:sSup>
              <m:sSupPr>
                <m:ctrlPr>
                  <w:rPr>
                    <w:rFonts w:ascii="Cambria Math" w:hAnsi="Cambria Math"/>
                    <w:lang w:eastAsia="zh-CN"/>
                  </w:rPr>
                </m:ctrlPr>
              </m:sSupPr>
              <m:e>
                <m:r>
                  <m:rPr>
                    <m:sty m:val="p"/>
                  </m:rPr>
                  <w:rPr>
                    <w:rFonts w:ascii="Cambria Math" w:hAnsi="Cambria Math"/>
                  </w:rPr>
                  <m:t>cos</m:t>
                </m:r>
              </m:e>
              <m:sup>
                <m:r>
                  <w:rPr>
                    <w:rFonts w:ascii="Cambria Math" w:hAnsi="Cambria Math"/>
                  </w:rPr>
                  <m:t>-1</m:t>
                </m:r>
              </m:sup>
            </m:sSup>
          </m:fName>
          <m:e>
            <m:r>
              <w:rPr>
                <w:rFonts w:ascii="Cambria Math" w:hAnsi="Cambria Math"/>
              </w:rPr>
              <m:t>(</m:t>
            </m:r>
            <m:f>
              <m:fPr>
                <m:ctrlPr>
                  <w:rPr>
                    <w:rFonts w:ascii="Cambria Math" w:hAnsi="Cambria Math"/>
                    <w:lang w:eastAsia="zh-CN"/>
                  </w:rPr>
                </m:ctrlPr>
              </m:fPr>
              <m:num>
                <m:sSubSup>
                  <m:sSubSupPr>
                    <m:ctrlPr>
                      <w:rPr>
                        <w:rFonts w:ascii="Cambria Math" w:hAnsi="Cambria Math"/>
                        <w:lang w:eastAsia="zh-CN"/>
                      </w:rPr>
                    </m:ctrlPr>
                  </m:sSubSupPr>
                  <m:e>
                    <m:r>
                      <w:rPr>
                        <w:rFonts w:ascii="Cambria Math" w:hAnsi="Cambria Math"/>
                      </w:rPr>
                      <m:t>E</m:t>
                    </m:r>
                  </m:e>
                  <m:sub>
                    <m:r>
                      <w:rPr>
                        <w:rFonts w:ascii="Cambria Math" w:hAnsi="Cambria Math"/>
                      </w:rPr>
                      <m:t>R</m:t>
                    </m:r>
                  </m:sub>
                  <m:sup>
                    <m:r>
                      <w:rPr>
                        <w:rFonts w:ascii="Cambria Math" w:hAnsi="Cambria Math"/>
                      </w:rPr>
                      <m:t>2</m:t>
                    </m:r>
                  </m:sup>
                </m:sSubSup>
                <m:r>
                  <w:rPr>
                    <w:rFonts w:ascii="Cambria Math" w:hAnsi="Cambria Math"/>
                  </w:rPr>
                  <m:t>-</m:t>
                </m:r>
                <m:sSubSup>
                  <m:sSubSupPr>
                    <m:ctrlPr>
                      <w:rPr>
                        <w:rFonts w:ascii="Cambria Math" w:hAnsi="Cambria Math"/>
                        <w:lang w:eastAsia="zh-CN"/>
                      </w:rPr>
                    </m:ctrlPr>
                  </m:sSubSupPr>
                  <m:e>
                    <m:r>
                      <w:rPr>
                        <w:rFonts w:ascii="Cambria Math" w:hAnsi="Cambria Math"/>
                      </w:rPr>
                      <m:t>E</m:t>
                    </m:r>
                  </m:e>
                  <m:sub>
                    <m:r>
                      <w:rPr>
                        <w:rFonts w:ascii="Cambria Math" w:hAnsi="Cambria Math"/>
                      </w:rPr>
                      <m:t>1</m:t>
                    </m:r>
                  </m:sub>
                  <m:sup>
                    <m:r>
                      <w:rPr>
                        <w:rFonts w:ascii="Cambria Math" w:hAnsi="Cambria Math"/>
                      </w:rPr>
                      <m:t>2</m:t>
                    </m:r>
                  </m:sup>
                </m:sSubSup>
                <m:r>
                  <w:rPr>
                    <w:rFonts w:ascii="Cambria Math" w:hAnsi="Cambria Math"/>
                  </w:rPr>
                  <m:t>-</m:t>
                </m:r>
                <m:sSubSup>
                  <m:sSubSupPr>
                    <m:ctrlPr>
                      <w:rPr>
                        <w:rFonts w:ascii="Cambria Math" w:hAnsi="Cambria Math"/>
                        <w:lang w:eastAsia="zh-CN"/>
                      </w:rPr>
                    </m:ctrlPr>
                  </m:sSubSupPr>
                  <m:e>
                    <m:r>
                      <w:rPr>
                        <w:rFonts w:ascii="Cambria Math" w:hAnsi="Cambria Math"/>
                      </w:rPr>
                      <m:t>E</m:t>
                    </m:r>
                  </m:e>
                  <m:sub>
                    <m:r>
                      <w:rPr>
                        <w:rFonts w:ascii="Cambria Math" w:hAnsi="Cambria Math"/>
                      </w:rPr>
                      <m:t>2</m:t>
                    </m:r>
                  </m:sub>
                  <m:sup>
                    <m:r>
                      <w:rPr>
                        <w:rFonts w:ascii="Cambria Math" w:hAnsi="Cambria Math"/>
                      </w:rPr>
                      <m:t>2</m:t>
                    </m:r>
                  </m:sup>
                </m:sSubSup>
              </m:num>
              <m:den>
                <m:r>
                  <w:rPr>
                    <w:rFonts w:ascii="Cambria Math" w:hAnsi="Cambria Math"/>
                  </w:rPr>
                  <m:t>2</m:t>
                </m:r>
                <m:sSub>
                  <m:sSubPr>
                    <m:ctrlPr>
                      <w:rPr>
                        <w:rFonts w:ascii="Cambria Math" w:hAnsi="Cambria Math"/>
                        <w:lang w:eastAsia="zh-CN"/>
                      </w:rPr>
                    </m:ctrlPr>
                  </m:sSubPr>
                  <m:e>
                    <m:r>
                      <w:rPr>
                        <w:rFonts w:ascii="Cambria Math" w:hAnsi="Cambria Math"/>
                      </w:rPr>
                      <m:t>E</m:t>
                    </m:r>
                  </m:e>
                  <m:sub>
                    <m:r>
                      <w:rPr>
                        <w:rFonts w:ascii="Cambria Math" w:hAnsi="Cambria Math"/>
                      </w:rPr>
                      <m:t>1</m:t>
                    </m:r>
                  </m:sub>
                </m:sSub>
                <m:sSub>
                  <m:sSubPr>
                    <m:ctrlPr>
                      <w:rPr>
                        <w:rFonts w:ascii="Cambria Math" w:hAnsi="Cambria Math"/>
                        <w:lang w:eastAsia="zh-CN"/>
                      </w:rPr>
                    </m:ctrlPr>
                  </m:sSubPr>
                  <m:e>
                    <m:r>
                      <w:rPr>
                        <w:rFonts w:ascii="Cambria Math" w:hAnsi="Cambria Math"/>
                      </w:rPr>
                      <m:t>E</m:t>
                    </m:r>
                  </m:e>
                  <m:sub>
                    <m:r>
                      <w:rPr>
                        <w:rFonts w:ascii="Cambria Math" w:hAnsi="Cambria Math"/>
                      </w:rPr>
                      <m:t>2</m:t>
                    </m:r>
                  </m:sub>
                </m:sSub>
              </m:den>
            </m:f>
            <m:r>
              <w:rPr>
                <w:rFonts w:ascii="Cambria Math" w:hAnsi="Cambria Math"/>
              </w:rPr>
              <m:t>)</m:t>
            </m:r>
          </m:e>
        </m:func>
      </m:oMath>
      <w:r w:rsidR="00EB774E" w:rsidRPr="00154C86">
        <w:tab/>
        <w:t>(14)</w:t>
      </w:r>
    </w:p>
    <w:p w14:paraId="2C3109FD" w14:textId="357C5FE9" w:rsidR="00EB774E" w:rsidRPr="00154C86" w:rsidRDefault="00EB774E" w:rsidP="00EB774E">
      <w:r w:rsidRPr="00154C86">
        <w:t xml:space="preserve">It is important to note that for one </w:t>
      </w:r>
      <m:oMath>
        <m:func>
          <m:funcPr>
            <m:ctrlPr>
              <w:rPr>
                <w:rFonts w:ascii="Cambria Math" w:hAnsi="Cambria Math"/>
                <w:lang w:eastAsia="zh-CN"/>
              </w:rPr>
            </m:ctrlPr>
          </m:funcPr>
          <m:fName>
            <m:r>
              <m:rPr>
                <m:sty m:val="p"/>
              </m:rPr>
              <w:rPr>
                <w:rFonts w:ascii="Cambria Math" w:hAnsi="Cambria Math"/>
              </w:rPr>
              <m:t>cos</m:t>
            </m:r>
          </m:fName>
          <m:e>
            <m:sSub>
              <m:sSubPr>
                <m:ctrlPr>
                  <w:rPr>
                    <w:rFonts w:ascii="Cambria Math" w:hAnsi="Cambria Math"/>
                    <w:lang w:eastAsia="zh-CN"/>
                  </w:rPr>
                </m:ctrlPr>
              </m:sSubPr>
              <m:e>
                <m:r>
                  <w:rPr>
                    <w:rFonts w:ascii="Cambria Math" w:hAnsi="Cambria Math"/>
                  </w:rPr>
                  <m:t>∅</m:t>
                </m:r>
              </m:e>
              <m:sub>
                <m:r>
                  <w:rPr>
                    <w:rFonts w:ascii="Cambria Math" w:hAnsi="Cambria Math"/>
                  </w:rPr>
                  <m:t>r</m:t>
                </m:r>
              </m:sub>
            </m:sSub>
          </m:e>
        </m:func>
      </m:oMath>
      <w:r w:rsidRPr="00154C86">
        <w:t xml:space="preserve"> value calculated from E</w:t>
      </w:r>
      <w:r w:rsidRPr="00154C86">
        <w:rPr>
          <w:vertAlign w:val="subscript"/>
        </w:rPr>
        <w:t>1</w:t>
      </w:r>
      <w:r w:rsidRPr="00154C86">
        <w:t>, E</w:t>
      </w:r>
      <w:r w:rsidRPr="00154C86">
        <w:rPr>
          <w:vertAlign w:val="subscript"/>
        </w:rPr>
        <w:t>2</w:t>
      </w:r>
      <w:r w:rsidRPr="00154C86">
        <w:t>, and E</w:t>
      </w:r>
      <w:r w:rsidRPr="00154C86">
        <w:rPr>
          <w:vertAlign w:val="subscript"/>
        </w:rPr>
        <w:t>R</w:t>
      </w:r>
      <w:r w:rsidRPr="00154C86">
        <w:t xml:space="preserve">, both </w:t>
      </w:r>
      <m:oMath>
        <m:sSub>
          <m:sSubPr>
            <m:ctrlPr>
              <w:rPr>
                <w:rFonts w:ascii="Cambria Math" w:hAnsi="Cambria Math"/>
                <w:lang w:eastAsia="zh-CN"/>
              </w:rPr>
            </m:ctrlPr>
          </m:sSubPr>
          <m:e>
            <m:r>
              <w:rPr>
                <w:rFonts w:ascii="Cambria Math" w:hAnsi="Cambria Math"/>
              </w:rPr>
              <m:t>∅</m:t>
            </m:r>
          </m:e>
          <m:sub>
            <m:r>
              <w:rPr>
                <w:rFonts w:ascii="Cambria Math" w:hAnsi="Cambria Math"/>
              </w:rPr>
              <m:t>r</m:t>
            </m:r>
          </m:sub>
        </m:sSub>
      </m:oMath>
      <w:r w:rsidRPr="00154C86">
        <w:t xml:space="preserve"> (Point A) and 360-</w:t>
      </w:r>
      <m:oMath>
        <m:sSub>
          <m:sSubPr>
            <m:ctrlPr>
              <w:rPr>
                <w:rFonts w:ascii="Cambria Math" w:hAnsi="Cambria Math"/>
                <w:lang w:eastAsia="zh-CN"/>
              </w:rPr>
            </m:ctrlPr>
          </m:sSubPr>
          <m:e>
            <m:r>
              <w:rPr>
                <w:rFonts w:ascii="Cambria Math" w:hAnsi="Cambria Math"/>
              </w:rPr>
              <m:t>∅</m:t>
            </m:r>
          </m:e>
          <m:sub>
            <m:r>
              <w:rPr>
                <w:rFonts w:ascii="Cambria Math" w:hAnsi="Cambria Math"/>
              </w:rPr>
              <m:t>r</m:t>
            </m:r>
          </m:sub>
        </m:sSub>
      </m:oMath>
      <w:r w:rsidRPr="00154C86">
        <w:t xml:space="preserve"> (Point B) meet the condition, as shown in the Figure </w:t>
      </w:r>
      <w:r w:rsidR="003052D5" w:rsidRPr="00154C86">
        <w:t>3.</w:t>
      </w:r>
      <w:r w:rsidRPr="00154C86">
        <w:t xml:space="preserve">5. To determine the exact local (nodal) relative phase differences, the fourth model that </w:t>
      </w:r>
      <w:r w:rsidR="003052D5" w:rsidRPr="00154C86">
        <w:t>simulates</w:t>
      </w:r>
      <w:r w:rsidRPr="00154C86">
        <w:t xml:space="preserve"> simultaneous dual-port heating at another source phase difference (e.g., 90</w:t>
      </w:r>
      <w:r w:rsidRPr="00154C86">
        <w:sym w:font="Symbol" w:char="F0B0"/>
      </w:r>
      <w:r w:rsidRPr="00154C86">
        <w:t>) can be used to determine cos (</w:t>
      </w:r>
      <m:oMath>
        <m:sSub>
          <m:sSubPr>
            <m:ctrlPr>
              <w:rPr>
                <w:rFonts w:ascii="Cambria Math" w:hAnsi="Cambria Math"/>
                <w:lang w:eastAsia="zh-CN"/>
              </w:rPr>
            </m:ctrlPr>
          </m:sSubPr>
          <m:e>
            <m:r>
              <w:rPr>
                <w:rFonts w:ascii="Cambria Math" w:hAnsi="Cambria Math"/>
              </w:rPr>
              <m:t>∅</m:t>
            </m:r>
          </m:e>
          <m:sub>
            <m:r>
              <w:rPr>
                <w:rFonts w:ascii="Cambria Math" w:hAnsi="Cambria Math"/>
              </w:rPr>
              <m:t>r</m:t>
            </m:r>
          </m:sub>
        </m:sSub>
        <m:r>
          <w:rPr>
            <w:rFonts w:ascii="Cambria Math" w:hAnsi="Cambria Math"/>
          </w:rPr>
          <m:t>+90)</m:t>
        </m:r>
      </m:oMath>
      <w:r w:rsidRPr="00154C86">
        <w:t xml:space="preserve"> and thus </w:t>
      </w:r>
      <m:oMath>
        <m:sSub>
          <m:sSubPr>
            <m:ctrlPr>
              <w:rPr>
                <w:rFonts w:ascii="Cambria Math" w:hAnsi="Cambria Math"/>
                <w:lang w:eastAsia="zh-CN"/>
              </w:rPr>
            </m:ctrlPr>
          </m:sSubPr>
          <m:e>
            <m:r>
              <w:rPr>
                <w:rFonts w:ascii="Cambria Math" w:hAnsi="Cambria Math"/>
              </w:rPr>
              <m:t>∅</m:t>
            </m:r>
          </m:e>
          <m:sub>
            <m:r>
              <w:rPr>
                <w:rFonts w:ascii="Cambria Math" w:hAnsi="Cambria Math"/>
              </w:rPr>
              <m:t>r</m:t>
            </m:r>
          </m:sub>
        </m:sSub>
      </m:oMath>
      <w:r w:rsidRPr="00154C86">
        <w:t>, since cos (</w:t>
      </w:r>
      <m:oMath>
        <m:sSub>
          <m:sSubPr>
            <m:ctrlPr>
              <w:rPr>
                <w:rFonts w:ascii="Cambria Math" w:hAnsi="Cambria Math"/>
                <w:lang w:eastAsia="zh-CN"/>
              </w:rPr>
            </m:ctrlPr>
          </m:sSubPr>
          <m:e>
            <m:r>
              <w:rPr>
                <w:rFonts w:ascii="Cambria Math" w:hAnsi="Cambria Math"/>
              </w:rPr>
              <m:t>360-∅</m:t>
            </m:r>
          </m:e>
          <m:sub>
            <m:r>
              <w:rPr>
                <w:rFonts w:ascii="Cambria Math" w:hAnsi="Cambria Math"/>
              </w:rPr>
              <m:t>r</m:t>
            </m:r>
          </m:sub>
        </m:sSub>
        <m:r>
          <w:rPr>
            <w:rFonts w:ascii="Cambria Math" w:hAnsi="Cambria Math"/>
          </w:rPr>
          <m:t>+90)</m:t>
        </m:r>
      </m:oMath>
      <w:r w:rsidRPr="00154C86">
        <w:t xml:space="preserve"> should have a different value. Therefore, based on four physics-based modeling results, the resultant electric field intensities at any other source relative phase difference can be predicted by Eqn. 13. </w:t>
      </w:r>
    </w:p>
    <w:p w14:paraId="70590048" w14:textId="77777777" w:rsidR="00EB774E" w:rsidRPr="00154C86" w:rsidRDefault="00EB774E" w:rsidP="00EB774E">
      <w:r w:rsidRPr="00154C86">
        <w:t xml:space="preserve">Based on the predicted electric field intensities, the power dissipation density within the food product, which relates to the conversion of electromagnetic energy to thermal energy, can be determined by Eqn. 15: </w:t>
      </w:r>
    </w:p>
    <w:p w14:paraId="216CAE0A" w14:textId="7F783CFD" w:rsidR="00EB774E" w:rsidRPr="00154C86" w:rsidRDefault="00EB774E" w:rsidP="00EB774E">
      <w:pPr>
        <w:jc w:val="center"/>
      </w:pPr>
      <m:oMath>
        <m:r>
          <m:rPr>
            <m:sty m:val="p"/>
          </m:rPr>
          <w:rPr>
            <w:rFonts w:ascii="Cambria Math" w:hAnsi="Cambria Math"/>
          </w:rPr>
          <m:t>P=π</m:t>
        </m:r>
        <m:sSub>
          <m:sSubPr>
            <m:ctrlPr>
              <w:rPr>
                <w:rFonts w:ascii="Cambria Math" w:hAnsi="Cambria Math"/>
              </w:rPr>
            </m:ctrlPr>
          </m:sSubPr>
          <m:e>
            <m:r>
              <m:rPr>
                <m:sty m:val="p"/>
              </m:rPr>
              <w:rPr>
                <w:rFonts w:ascii="Cambria Math" w:hAnsi="Cambria Math"/>
              </w:rPr>
              <m:t>ε</m:t>
            </m:r>
          </m:e>
          <m:sub>
            <m:r>
              <m:rPr>
                <m:sty m:val="p"/>
              </m:rPr>
              <w:rPr>
                <w:rFonts w:ascii="Cambria Math" w:hAnsi="Cambria Math"/>
              </w:rPr>
              <m:t>0</m:t>
            </m:r>
          </m:sub>
        </m:sSub>
        <m:sSup>
          <m:sSupPr>
            <m:ctrlPr>
              <w:rPr>
                <w:rFonts w:ascii="Cambria Math" w:hAnsi="Cambria Math"/>
                <w:i/>
              </w:rPr>
            </m:ctrlPr>
          </m:sSupPr>
          <m:e>
            <m:r>
              <w:rPr>
                <w:rFonts w:ascii="Cambria Math" w:hAnsi="Cambria Math"/>
              </w:rPr>
              <m:t>ε</m:t>
            </m:r>
          </m:e>
          <m:sup>
            <m:r>
              <w:rPr>
                <w:rFonts w:ascii="Cambria Math" w:hAnsi="Cambria Math"/>
              </w:rPr>
              <m:t>''</m:t>
            </m:r>
          </m:sup>
        </m:sSup>
        <m:r>
          <m:rPr>
            <m:sty m:val="p"/>
          </m:rPr>
          <w:rPr>
            <w:rFonts w:ascii="Cambria Math" w:hAnsi="Cambria Math"/>
          </w:rPr>
          <m:t>f</m:t>
        </m:r>
        <m:sSup>
          <m:sSupPr>
            <m:ctrlPr>
              <w:rPr>
                <w:rFonts w:ascii="Cambria Math" w:hAnsi="Cambria Math"/>
              </w:rPr>
            </m:ctrlPr>
          </m:sSupPr>
          <m:e>
            <m:sSub>
              <m:sSubPr>
                <m:ctrlPr>
                  <w:rPr>
                    <w:rFonts w:ascii="Cambria Math" w:hAnsi="Cambria Math"/>
                  </w:rPr>
                </m:ctrlPr>
              </m:sSubPr>
              <m:e>
                <m:r>
                  <w:rPr>
                    <w:rFonts w:ascii="Cambria Math" w:hAnsi="Cambria Math"/>
                  </w:rPr>
                  <m:t>E</m:t>
                </m:r>
              </m:e>
              <m:sub>
                <m:r>
                  <w:rPr>
                    <w:rFonts w:ascii="Cambria Math" w:hAnsi="Cambria Math"/>
                  </w:rPr>
                  <m:t>R</m:t>
                </m:r>
              </m:sub>
            </m:sSub>
          </m:e>
          <m:sup>
            <m:r>
              <m:rPr>
                <m:sty m:val="p"/>
              </m:rPr>
              <w:rPr>
                <w:rFonts w:ascii="Cambria Math" w:hAnsi="Cambria Math"/>
              </w:rPr>
              <m:t>2</m:t>
            </m:r>
          </m:sup>
        </m:sSup>
      </m:oMath>
      <w:r w:rsidRPr="00154C86">
        <w:tab/>
      </w:r>
      <w:r w:rsidRPr="00154C86">
        <w:tab/>
        <w:t>(15)</w:t>
      </w:r>
    </w:p>
    <w:p w14:paraId="42881092" w14:textId="31F902B5" w:rsidR="00754B50" w:rsidRPr="00154C86" w:rsidRDefault="00EB774E" w:rsidP="00E6229F">
      <w:r w:rsidRPr="00154C86">
        <w:t xml:space="preserve">where ε₀ is the permittivity of free space, </w:t>
      </w:r>
      <m:oMath>
        <m:sSup>
          <m:sSupPr>
            <m:ctrlPr>
              <w:rPr>
                <w:rFonts w:ascii="Cambria Math" w:hAnsi="Cambria Math"/>
                <w:i/>
              </w:rPr>
            </m:ctrlPr>
          </m:sSupPr>
          <m:e>
            <m:r>
              <w:rPr>
                <w:rFonts w:ascii="Cambria Math" w:hAnsi="Cambria Math"/>
              </w:rPr>
              <m:t>ε</m:t>
            </m:r>
          </m:e>
          <m:sup>
            <m:r>
              <w:rPr>
                <w:rFonts w:ascii="Cambria Math" w:hAnsi="Cambria Math"/>
              </w:rPr>
              <m:t>''</m:t>
            </m:r>
          </m:sup>
        </m:sSup>
      </m:oMath>
      <w:r w:rsidRPr="00154C86">
        <w:t xml:space="preserve"> is the dielectric loss factor, f is the microwave frequency</w:t>
      </w:r>
      <w:r w:rsidR="00B33883" w:rsidRPr="00154C86">
        <w:t xml:space="preserve"> in Hz</w:t>
      </w:r>
      <w:r w:rsidRPr="00154C86">
        <w:t xml:space="preserve">, and </w:t>
      </w:r>
      <m:oMath>
        <m:sSub>
          <m:sSubPr>
            <m:ctrlPr>
              <w:rPr>
                <w:rFonts w:ascii="Cambria Math" w:hAnsi="Cambria Math"/>
              </w:rPr>
            </m:ctrlPr>
          </m:sSubPr>
          <m:e>
            <m:r>
              <w:rPr>
                <w:rFonts w:ascii="Cambria Math" w:hAnsi="Cambria Math"/>
              </w:rPr>
              <m:t>E</m:t>
            </m:r>
          </m:e>
          <m:sub>
            <m:r>
              <w:rPr>
                <w:rFonts w:ascii="Cambria Math" w:hAnsi="Cambria Math"/>
              </w:rPr>
              <m:t>R</m:t>
            </m:r>
          </m:sub>
        </m:sSub>
      </m:oMath>
      <w:r w:rsidRPr="00154C86">
        <w:t xml:space="preserve"> is the predicted electric field intensity</w:t>
      </w:r>
      <w:r w:rsidR="00B33883" w:rsidRPr="00154C86">
        <w:t xml:space="preserve"> in V/m</w:t>
      </w:r>
      <w:r w:rsidRPr="00154C86">
        <w:t xml:space="preserve"> at any location.</w:t>
      </w:r>
    </w:p>
    <w:p w14:paraId="634FDD2B" w14:textId="04E2EC16" w:rsidR="00E6229F" w:rsidRPr="00154C86" w:rsidRDefault="00E6229F" w:rsidP="00E6229F">
      <w:pPr>
        <w:pStyle w:val="Heading3"/>
        <w:rPr>
          <w:rFonts w:cs="Times New Roman"/>
        </w:rPr>
      </w:pPr>
      <w:bookmarkStart w:id="95" w:name="_Toc139748293"/>
      <w:r w:rsidRPr="00154C86">
        <w:rPr>
          <w:rFonts w:cs="Times New Roman"/>
        </w:rPr>
        <w:t>Validation of the analytical model for determining dissipated microwave power density</w:t>
      </w:r>
      <w:bookmarkEnd w:id="95"/>
    </w:p>
    <w:p w14:paraId="7B3EF78F" w14:textId="5D9C00BB" w:rsidR="00754B50" w:rsidRPr="00154C86" w:rsidRDefault="00EB774E" w:rsidP="004E62DE">
      <w:proofErr w:type="gramStart"/>
      <w:r w:rsidRPr="00154C86">
        <w:t>In order to</w:t>
      </w:r>
      <w:proofErr w:type="gramEnd"/>
      <w:r w:rsidRPr="00154C86">
        <w:t xml:space="preserve"> validate the simple analytical model, the predicted electric field intensities in the x, y, and z directions and the microwave power dissipation density distribution at several arbitrarily selected relative source phase angles (</w:t>
      </w:r>
      <w:r w:rsidR="00335484" w:rsidRPr="00154C86">
        <w:t>e.g.,</w:t>
      </w:r>
      <w:r w:rsidRPr="00154C86">
        <w:t xml:space="preserve"> 37</w:t>
      </w:r>
      <w:r w:rsidRPr="00154C86">
        <w:sym w:font="Symbol" w:char="F0B0"/>
      </w:r>
      <w:r w:rsidRPr="00154C86">
        <w:t>, 135</w:t>
      </w:r>
      <w:r w:rsidRPr="00154C86">
        <w:sym w:font="Symbol" w:char="F0B0"/>
      </w:r>
      <w:r w:rsidRPr="00154C86">
        <w:t>, 180</w:t>
      </w:r>
      <w:r w:rsidRPr="00154C86">
        <w:sym w:font="Symbol" w:char="F0B0"/>
      </w:r>
      <w:r w:rsidRPr="00154C86">
        <w:t>, and 223</w:t>
      </w:r>
      <w:r w:rsidRPr="00154C86">
        <w:sym w:font="Symbol" w:char="F0B0"/>
      </w:r>
      <w:r w:rsidRPr="00154C86">
        <w:t xml:space="preserve">), were compared with the results obtained from the physics-based modeling. The local microwave power dissipation densities, also known as nodal values, were extracted from both analytical and physics </w:t>
      </w:r>
      <w:r w:rsidR="00AD5FA1" w:rsidRPr="00154C86">
        <w:t>models,</w:t>
      </w:r>
      <w:r w:rsidRPr="00154C86">
        <w:t xml:space="preserve"> and compared for validation purposes. It is expected that the analytical and physics models are </w:t>
      </w:r>
      <w:r w:rsidRPr="00154C86">
        <w:lastRenderedPageBreak/>
        <w:t xml:space="preserve">supposed to have exact same modeling results, demonstrating the validity of the proposed analytical approach in extending the plane wave interactions to </w:t>
      </w:r>
      <w:r w:rsidR="00C03C9E" w:rsidRPr="00154C86">
        <w:t xml:space="preserve">a </w:t>
      </w:r>
      <w:r w:rsidRPr="00154C86">
        <w:t>solid-state multi-mode oven cavity. Once validated, this analytical model can be used to predict power dissipation density distribution to understand the microwave-food interactions in multisource microwave heating processes.</w:t>
      </w:r>
    </w:p>
    <w:p w14:paraId="2913333E" w14:textId="0869F2B8" w:rsidR="00E6229F" w:rsidRPr="00154C86" w:rsidRDefault="00E6229F" w:rsidP="00E6229F">
      <w:pPr>
        <w:pStyle w:val="Heading3"/>
        <w:rPr>
          <w:rFonts w:cs="Times New Roman"/>
        </w:rPr>
      </w:pPr>
      <w:bookmarkStart w:id="96" w:name="_Toc139748294"/>
      <w:r w:rsidRPr="00154C86">
        <w:rPr>
          <w:rFonts w:cs="Times New Roman"/>
        </w:rPr>
        <w:t>Characterization of the microwave power dissipation</w:t>
      </w:r>
      <w:bookmarkEnd w:id="96"/>
    </w:p>
    <w:p w14:paraId="02805EB8" w14:textId="77777777" w:rsidR="00EB774E" w:rsidRPr="00154C86" w:rsidRDefault="00EB774E" w:rsidP="00EB774E">
      <w:r w:rsidRPr="00154C86">
        <w:t xml:space="preserve">The validated simple analytical model was employed to analyze the distribution of nodal microwave power dissipation density at different relative source phase differences ranging from 0° to 360°, with a step size of 10°. The results analyzed using </w:t>
      </w:r>
      <w:proofErr w:type="spellStart"/>
      <w:r w:rsidRPr="00154C86">
        <w:t>JmP</w:t>
      </w:r>
      <w:proofErr w:type="spellEnd"/>
      <w:r w:rsidRPr="00154C86">
        <w:t xml:space="preserve"> software generated a box plot representing the five-point summary (minimum, first quartile, median, third quartile, and maximum values) of the microwave power dissipation within the food product. Furthermore, the average, standard deviation, and coefficient of variation (COV) of the nodal microwave power dissipation density were calculated.</w:t>
      </w:r>
    </w:p>
    <w:p w14:paraId="21B55266" w14:textId="2E909BE7" w:rsidR="00E6229F" w:rsidRPr="00154C86" w:rsidRDefault="00EB774E" w:rsidP="008764C9">
      <w:r w:rsidRPr="00154C86">
        <w:t xml:space="preserve">By comparing the nodal microwave power dissipation from simultaneous dual-port microwave heating processes at various source phase differences with the sum of the individual single port microwave heating processes, we aimed </w:t>
      </w:r>
      <w:r w:rsidR="00C03C9E" w:rsidRPr="00154C86">
        <w:t>to understand wave interference occurring in a solid-state microwave oven comprehensively</w:t>
      </w:r>
      <w:r w:rsidRPr="00154C86">
        <w:t xml:space="preserve">. This comparison allowed us to observe the constructive and destructive electric field interactions that take place between the two separate sources at various nodal points within the food product. Such insights are valuable for understanding the intricate dynamics of microwave wave interference in a multi-port system. </w:t>
      </w:r>
    </w:p>
    <w:p w14:paraId="2CFDD933" w14:textId="5F099E8F" w:rsidR="00E6229F" w:rsidRPr="00154C86" w:rsidRDefault="00E6229F" w:rsidP="00E6229F">
      <w:pPr>
        <w:pStyle w:val="Heading2"/>
        <w:rPr>
          <w:rFonts w:cs="Times New Roman"/>
        </w:rPr>
      </w:pPr>
      <w:bookmarkStart w:id="97" w:name="_Toc139748295"/>
      <w:r w:rsidRPr="00154C86">
        <w:rPr>
          <w:rFonts w:cs="Times New Roman"/>
        </w:rPr>
        <w:lastRenderedPageBreak/>
        <w:t>Results and Discussion</w:t>
      </w:r>
      <w:bookmarkEnd w:id="97"/>
    </w:p>
    <w:p w14:paraId="281C8764" w14:textId="7DC54C19" w:rsidR="00E6229F" w:rsidRPr="00154C86" w:rsidRDefault="00E6229F" w:rsidP="00E6229F">
      <w:pPr>
        <w:pStyle w:val="Heading3"/>
        <w:rPr>
          <w:rFonts w:cs="Times New Roman"/>
        </w:rPr>
      </w:pPr>
      <w:bookmarkStart w:id="98" w:name="_Toc139748296"/>
      <w:r w:rsidRPr="00154C86">
        <w:rPr>
          <w:rFonts w:cs="Times New Roman"/>
        </w:rPr>
        <w:t>Experimental verification of the physics-based model</w:t>
      </w:r>
      <w:bookmarkEnd w:id="98"/>
    </w:p>
    <w:p w14:paraId="1ADE1470" w14:textId="7CB9ADBA" w:rsidR="00EB774E" w:rsidRPr="00154C86" w:rsidRDefault="00EB774E" w:rsidP="00EB774E">
      <w:bookmarkStart w:id="99" w:name="_Toc139748297"/>
      <w:r w:rsidRPr="00154C86">
        <w:t xml:space="preserve">The comparison between the simulated (physics-based model) microwave power density distribution and the experimental temperature profiles at the top surface of the food products was conducted for the dual-port microwave heating process with a relative source phase difference of 0°, as depicted in Figure </w:t>
      </w:r>
      <w:r w:rsidR="003F3CA9" w:rsidRPr="00154C86">
        <w:t>3.</w:t>
      </w:r>
      <w:r w:rsidRPr="00154C86">
        <w:t xml:space="preserve">6. The experimental temperature profiles revealed that the corners of the food products experienced higher </w:t>
      </w:r>
      <w:r w:rsidR="00C03C9E" w:rsidRPr="00154C86">
        <w:t>heating levels</w:t>
      </w:r>
      <w:r w:rsidRPr="00154C86">
        <w:t xml:space="preserve"> due to the edge heating effect, indicating non-uniform dissipation of microwave power. Additionally, minor hot spots were observed in the middle region of the food products. The physics-based model successfully captured the hot spots at the corners and edges, as well as a relative hot spot region </w:t>
      </w:r>
      <w:proofErr w:type="gramStart"/>
      <w:r w:rsidRPr="00154C86">
        <w:t>similar to</w:t>
      </w:r>
      <w:proofErr w:type="gramEnd"/>
      <w:r w:rsidRPr="00154C86">
        <w:t xml:space="preserve"> that observed in the experiments. However, slight differences were observed between the simulated power density distribution and the experimental temperature profiles. These differences could be attributed to inaccuracies in the assumed dimensions of the oven cavity and the food properties utilized in the simulation, although efforts were made to characterize the parameters as accurately as possible. </w:t>
      </w:r>
    </w:p>
    <w:p w14:paraId="54C2CD33" w14:textId="4D0FA8A5" w:rsidR="00EB774E" w:rsidRPr="00154C86" w:rsidRDefault="00EB774E" w:rsidP="00EB774E">
      <w:r w:rsidRPr="00154C86">
        <w:t>It is important to note that the exact validation of microwave heating results at 2.45 GHz poses a challenge due to the complex microwave-food interactions within the multimode oven cavity, which are influenced by various parameters, including oven characteristics, food properties, and packaging conditions</w:t>
      </w:r>
      <w:r w:rsidRPr="00154C86" w:rsidDel="00A47CE1">
        <w:t xml:space="preserve"> </w:t>
      </w:r>
      <w:sdt>
        <w:sdtPr>
          <w:rPr>
            <w:color w:val="000000"/>
          </w:rPr>
          <w:tag w:val="MENDELEY_CITATION_v3_eyJjaXRhdGlvbklEIjoiTUVOREVMRVlfQ0lUQVRJT05fZGYwNjcyNzEtZTVlNy00NTBmLWFiZmQtMjc1NGI1NmEwNGZjIiwicHJvcGVydGllcyI6eyJub3RlSW5kZXgiOjB9LCJpc0VkaXRlZCI6ZmFsc2UsIm1hbnVhbE92ZXJyaWRlIjp7ImlzTWFudWFsbHlPdmVycmlkZGVuIjpmYWxzZSwiY2l0ZXByb2NUZXh0IjoiKEdlZWRpcGFsbGkgZXQgYWwuIDIwMDg7IFZhZGl2YW1iYWwgYW5kIEpheWFzIDIwMTA7IFBlcnJ5IGFuZCBMZW50eiAyMDIxKSIsIm1hbnVhbE92ZXJyaWRlVGV4dCI6IiJ9LCJjaXRhdGlvbkl0ZW1zIjpbeyJpZCI6ImRiNGNlZjE3LWUzYjQtMzRhMS04ODNhLWE5MTMyNTk4YTA0NiIsIml0ZW1EYXRhIjp7InR5cGUiOiJhcnRpY2xlLWpvdXJuYWwiLCJpZCI6ImRiNGNlZjE3LWUzYjQtMzRhMS04ODNhLWE5MTMyNTk4YTA0NiIsInRpdGxlIjoiSGVhdCB0cmFuc2ZlciBpbiBhIGNvbWJpbmF0aW9uIG1pY3Jvd2F2ZS1qZXQgaW1waW5nZW1lbnQgb3ZlbiIsImF1dGhvciI6W3siZmFtaWx5IjoiR2VlZGlwYWxsaSIsImdpdmVuIjoiUy4iLCJwYXJzZS1uYW1lcyI6ZmFsc2UsImRyb3BwaW5nLXBhcnRpY2xlIjoiIiwibm9uLWRyb3BwaW5nLXBhcnRpY2xlIjoiIn0seyJmYW1pbHkiOiJEYXR0YSIsImdpdmVuIjoiQS4gSy4iLCJwYXJzZS1uYW1lcyI6ZmFsc2UsImRyb3BwaW5nLXBhcnRpY2xlIjoiIiwibm9uLWRyb3BwaW5nLXBhcnRpY2xlIjoiIn0seyJmYW1pbHkiOiJSYWtlc2giLCJnaXZlbiI6IlYuIiwicGFyc2UtbmFtZXMiOmZhbHNlLCJkcm9wcGluZy1wYXJ0aWNsZSI6IiIsIm5vbi1kcm9wcGluZy1wYXJ0aWNsZSI6IiJ9XSwiY29udGFpbmVyLXRpdGxlIjoiRm9vZCBhbmQgQmlvcHJvZHVjdHMgUHJvY2Vzc2luZyIsIkRPSSI6IjEwLjEwMTYvai5mYnAuMjAwNy4xMC4wMTYiLCJJU1NOIjoiMDk2MDMwODUiLCJpc3N1ZWQiOnsiZGF0ZS1wYXJ0cyI6W1syMDA4LDNdXX0sInBhZ2UiOiI1My02MyIsImFic3RyYWN0IjoiQ29tYmluYXRpb24gaGVhdGluZyBvZiBmb29kIHVzaW5nIG1pY3Jvd2F2ZSBhbmQgamV0IGltcGluZ2VtZW50IGhhcyBiZWVuIHNpbXVsYXRlZCBieSBjb3VwbGluZyBNYXh3ZWxsJ3MgZXF1YXRpb25zIG9mIGVsZWN0cm9tYWduZXRpY3Mgd2l0aCBlbmVyZ3kgZXF1YXRpb24gYW5kIHVzaW5nIGV4cGVyaW1lbnRhbGx5IG1lYXN1cmVkIGhlYXQgdHJhbnNmZXIgY29lZmZpY2llbnQgdmFsdWVzIGZvciBqZXQgaW1waW5nZW1lbnQgaW4gYSBub3ZlbCBkb21lc3RpYyBvdmVuLiBUcmFuc2llbnQgZm9vZCB0ZW1wZXJhdHVyZXMgZnJvbSB0aGUgbW9kZWwgYW5kIGV4cGVyaW1lbnQgZm9yIGVhY2ggc2VwYXJhdGUgaGVhdGluZyBtb2RlIGFuZCB0aGVpciBjb21iaW5hdGlvbiByZXZlYWxlZCB0aGUgY2hhcmFjdGVyaXN0aWMgbmF0dXJlIG9mIGVhY2ggb2YgdGhlIGhlYXRpbmcgbW9kZXMuIENvbnRvdXIgcGxvdHMgb2YgdGVtcGVyYXR1cmUgc2hvdyB0aGF0IHdpdGggY29tYmluYXRpb24gaGVhdGluZywgc3VyZmFjZSBjYW4gYmUgaGVhdGVkIGZhc3RlciAoZm9yIGNyaXNwbmVzcykgYW5kIGVkZ2Ugb3Zlci1oZWF0aW5nIGNhbiBiZSBwYXJ0aWFsbHkgYXZvaWRlZC4gTWVhc3VyZXMgb2Ygbm9uLXVuaWZvcm1pdHkgaW4gdGVtcGVyYXR1cmVzIGluIHRoZSBoZWF0ZWQgZm9vZCBhcmUgZGV2ZWxvcGVkIHVzaW5nIGNvZWZmaWNpZW50IG9mIHZhcmlhdGlvbiBhbmQgbWlkZGxlIDgwLXBlcmNlbnRpbGUgcmFuZ2UgYXMgdGhlIHBhcmFtZXRlcnMuIFVzaW5nIHRoZXNlIG1lYXN1cmVzLCBpdCBpcyBzaG93biB0aGF0IGNvbWJpbmF0aW9uIGhlYXRpbmcgbGVhZHMgdG8gbW9yZSB1bmlmb3JtIGhlYXRpbmcsIHdpdGhvdXQgY29tcHJvbWlzaW5nIHRoZSBzcGVlZCBvciBjb252ZW5pZW5jZS4gQSAyMi0zMCUgaW5jcmVhc2UgaW4gdW5pZm9ybWl0eSBoYXMgYmVlbiBvYnNlcnZlZCBmb3IgY29tYmluYXRpb24gbWljcm93YXZlLWpldCBpbXBpbmdlbWVudCBoZWF0aW5nIG92ZXIgbWljcm93YXZlLW9ubHkgaGVhdGluZy4gSmV0IGltcGluZ2VtZW50IGlzIGEgZ29vZCBjb21wbGVtZW50IHRvIG1pY3Jvd2F2ZSBoZWF0aW5nIGFzIGl0IGhhcyBkaWZmZXJlbnQgc3BhdGlhbCBhbmQgdGltZSB2YXJpYXRpb24gb2YgaGVhdGluZyByYXRlcy4gRHVyaW5nIHRoZSBpbml0aWFsIHBlcmlvZCwgamV0IGltcGluZ2VtZW50IGRvbWluYXRlcyBvdmVyIG1pY3Jvd2F2ZSBoZWF0aW5nIG5lYXIgdGhlIHN1cmZhY2UsIHdpdGggbWljcm93YXZlIGhlYXRpbmcgYmVpbmcgbW9yZSBzaWduaWZpY2FudCBpbiB0aGUgaW50ZXJpb3IuIEF0IGxhdGVyIHRpbWVzLCB0aGUgcm9sZXMgc3dpdGNoIHdpdGggbWljcm93YXZlcyBiZWNvbWluZyBtb3JlIGRvbWluYW50IG9uIHRoZSBzdXJmYWNlIHdoaWxlIGpldCBpbXBpbmdlbWVudCB0YWtlcyBhIG1vcmUgc2lnbmlmaWNhbnQgcm9sZSBpbiBoZWF0aW5nIHRoZSBpbnRlcmlvciBvZiB0aGUgZm9vZC4gVGhlc2UgZmluZGluZ3Mgc2hvdWxkIGhlbHAgdGhlIHByb2R1Y3QsIHByb2Nlc3MgYW5kIGVxdWlwbWVudCBkZXNpZ25lciBhY2hpZXZlIHRoZSBiYWxhbmNlIGJldHdlZW4gc3BlZWQgYW5kIHVuaWZvcm1pdHkgb2YgaGVhdGluZyBpbiBhIG1vcmUgcHJlY2lzZSBtYW5uZXIuIMKpIDIwMDcgVGhlIEluc3RpdHV0aW9uIG9mIENoZW1pY2FsIEVuZ2luZWVycy4iLCJpc3N1ZSI6IjEiLCJ2b2x1bWUiOiI4NiIsImNvbnRhaW5lci10aXRsZS1zaG9ydCI6IiJ9LCJpc1RlbXBvcmFyeSI6ZmFsc2V9LHsiaWQiOiI0ODBiMTM1ZC1mY2MyLTM2ZGItOTA4MC01ZDk4ZDVhZDkwNGYiLCJpdGVtRGF0YSI6eyJ0eXBlIjoiY2hhcHRlciIsImlkIjoiNDgwYjEzNWQtZmNjMi0zNmRiLTkwODAtNWQ5OGQ1YWQ5MDRmIiwidGl0bGUiOiJTdXNjZXB0b3JzIGluIG1pY3Jvd2F2ZSBwYWNrYWdpbmciLCJhdXRob3IiOlt7ImZhbWlseSI6IlBlcnJ5IiwiZ2l2ZW4iOiJNUiIsInBhcnNlLW5hbWVzIjpmYWxzZSwiZHJvcHBpbmctcGFydGljbGUiOiIiLCJub24tZHJvcHBpbmctcGFydGljbGUiOiIifSx7ImZhbWlseSI6IkxlbnR6IiwiZ2l2ZW4iOiJSUiIsInBhcnNlLW5hbWVzIjpmYWxzZSwiZHJvcHBpbmctcGFydGljbGUiOiIiLCJub24tZHJvcHBpbmctcGFydGljbGUiOiIifV0sImNvbnRhaW5lci10aXRsZSI6IkRldmVsb3BtZW50IG9mIHBhY2thZ2luZyBhbmQgcHJvZHVjdHMgZm9yIHVzZSBpbiBtaWNyb3dhdmUgb3ZlbnMiLCJjaGFwdGVyLW51bWJlciI6IjkiLCJlZGl0b3IiOlt7ImZhbWlseSI6IkxvcmVuY2UiLCJnaXZlbiI6Ik1hdHRoZXcgVy4iLCJwYXJzZS1uYW1lcyI6ZmFsc2UsImRyb3BwaW5nLXBhcnRpY2xlIjoiIiwibm9uLWRyb3BwaW5nLXBhcnRpY2xlIjoiIn0seyJmYW1pbHkiOiJQZXNoZWNrIiwiZ2l2ZW4iOiJQZXRlciBTLiIsInBhcnNlLW5hbWVzIjpmYWxzZSwiZHJvcHBpbmctcGFydGljbGUiOiIiLCJub24tZHJvcHBpbmctcGFydGljbGUiOiIifV0sImlzc3VlZCI6eyJkYXRlLXBhcnRzIjpbWzIwMjFdXX0sInB1Ymxpc2hlci1wbGFjZSI6IkNhbWJyaWRnZSIsInBhZ2UiOiIyMDctMjM1IiwicHVibGlzaGVyIjoiV29vZGhlYWQgUHVibGlzaGluZyBMaW1pdGVkIiwiY29udGFpbmVyLXRpdGxlLXNob3J0IjoiIn0sImlzVGVtcG9yYXJ5IjpmYWxzZX0seyJpZCI6ImJmOTZhODcyLTNlODctMzViMy1hMjAzLTNiMjJhZGVlN2JiMCIsIml0ZW1EYXRhIjp7InR5cGUiOiJhcnRpY2xlIiwiaWQiOiJiZjk2YTg3Mi0zZTg3LTM1YjMtYTIwMy0zYjIyYWRlZTdiYjAiLCJ0aXRsZSI6Ik5vbi11bmlmb3JtIHRlbXBlcmF0dXJlIGRpc3RyaWJ1dGlvbiBkdXJpbmcgbWljcm93YXZlIGhlYXRpbmcgb2YgZm9vZCBtYXRlcmlhbHMtQSByZXZpZXciLCJhdXRob3IiOlt7ImZhbWlseSI6IlZhZGl2YW1iYWwiLCJnaXZlbiI6IlIuIiwicGFyc2UtbmFtZXMiOmZhbHNlLCJkcm9wcGluZy1wYXJ0aWNsZSI6IiIsIm5vbi1kcm9wcGluZy1wYXJ0aWNsZSI6IiJ9LHsiZmFtaWx5IjoiSmF5YXMiLCJnaXZlbiI6IkQuIFMuIiwicGFyc2UtbmFtZXMiOmZhbHNlLCJkcm9wcGluZy1wYXJ0aWNsZSI6IiIsIm5vbi1kcm9wcGluZy1wYXJ0aWNsZSI6IiJ9XSwiY29udGFpbmVyLXRpdGxlIjoiRm9vZCBhbmQgQmlvcHJvY2VzcyBUZWNobm9sb2d5IiwiY29udGFpbmVyLXRpdGxlLXNob3J0IjoiRm9vZCBCaW9wcm9jIFRlY2giLCJET0kiOiIxMC4xMDA3L3MxMTk0Ny0wMDgtMDEzNi0wIiwiSVNTTiI6IjE5MzU1MTMwIiwiaXNzdWVkIjp7ImRhdGUtcGFydHMiOltbMjAxMCw0XV19LCJwYWdlIjoiMTYxLTE3MSIsImFic3RyYWN0IjoiVXNlIG9mIG1pY3Jvd2F2ZXMgaGFzIGluY3JlYXNlZCBsYXJnZWx5IGluIHRoZSBkb21lc3RpYyBob3VzZWhvbGQgaW4gdGhlIGxhc3QgZmV3IGRlY2FkZXMgZHVlIHRvIHRoZSBjb252ZW5pZW5jZSBvZiB1c2luZyBtaWNyb3dhdmUgb3ZlbnMuIEluIHRoZSBpbmR1c3RyaWFsIHNlY3RvciwgbWljcm93YXZlIHByb2Nlc3NpbmcgaXMgdXNlZCBpbiBzb21lIG9mIHRoZSB1bml0IG9wZXJhdGlvbnMsIHdoaWxlIGl0IGlzIHlldCB0byBjYXB0dXJlIGEgbWFqb3IgcGxhY2UgaW4gdGhlIGluZHVzdHJpYWwgYXBwbGljYXRpb25zLiBUaGUgbWFqb3IgZHJhd2JhY2sgYXNzb2NpYXRlZCB3aXRoIG1pY3Jvd2F2ZSBoZWF0aW5nIGlzIHRoZSBub24tdW5pZm9ybSB0ZW1wZXJhdHVyZSBkaXN0cmlidXRpb24sIHJlc3VsdGluZyBpbiBob3QgYW5kIGNvbGQgc3BvdHMgaW4gdGhlIGhlYXRlZCBwcm9kdWN0LiBUaGUgbm9uLXVuaWZvcm0gdGVtcGVyYXR1cmUgZGlzdHJpYnV0aW9uIG5vdCBvbmx5IGFmZmVjdHMgdGhlIHF1YWxpdHkgb2YgdGhlIGZvb2QgYnV0IGFsc28gcmFpc2VzIHRoZSBpc3N1ZSBvZiBmb29kIHNhZmV0eSB3aGVuIHRoZSBtaWNyb29yZ2FuaXNtcyBtYXkgbm90IGJlIGRlc3Ryb3llZCBpbiB0aGUgY29sZCBzcG90cy4gVGhlIHRlbXBlcmF0dXJlIGRpc3RyaWJ1dGlvbiBkdXJpbmcgbWljcm93YXZlIGhlYXRpbmcgaGFzIGJlZW4gc3R1ZGllZCBpbiBhIHdpZGUgdmFyaWV0eSBvZiBwcm9kdWN0cyBieSBzZXZlcmFsIHJlc2VhcmNoZXJzLiBUaGlzIHBhcGVyIHN1bW1hcml6ZXMgdGhlaXIgcmVzdWx0cyBhbmQgdGhlIHNvbHV0aW9ucyBvZmZlcmVkIGJ5IHRoZW0gdG8gbGVzc2VuIHRoZSBub24tdW5pZm9ybWl0eSBvZiBoZWF0aW5nLiBUaGUgY3VycmVudCBhcHBsaWNhdGlvbnMgb2YgbWljcm93YXZlIGVuZXJneSBpbiB0aGUgaW5kdXN0cmlhbCBzZWN0b3IgYXJlIGFsc28gaGlnaGxpZ2h0ZWQuIMKpIDIwMDggU3ByaW5nZXIgU2NpZW5jZSArIEJ1c2luZXNzIE1lZGlhLCBMTEMuIiwiaXNzdWUiOiIyIiwidm9sdW1lIjoiMyJ9LCJpc1RlbXBvcmFyeSI6ZmFsc2V9XX0="/>
          <w:id w:val="1182004649"/>
          <w:placeholder>
            <w:docPart w:val="DefaultPlaceholder_-1854013440"/>
          </w:placeholder>
        </w:sdtPr>
        <w:sdtContent>
          <w:r w:rsidR="00A578C1" w:rsidRPr="00154C86">
            <w:rPr>
              <w:color w:val="000000"/>
            </w:rPr>
            <w:t xml:space="preserve">(Geedipalli et al. 2008; </w:t>
          </w:r>
          <w:proofErr w:type="spellStart"/>
          <w:r w:rsidR="00A578C1" w:rsidRPr="00154C86">
            <w:rPr>
              <w:color w:val="000000"/>
            </w:rPr>
            <w:t>Vadivambal</w:t>
          </w:r>
          <w:proofErr w:type="spellEnd"/>
          <w:r w:rsidR="00A578C1" w:rsidRPr="00154C86">
            <w:rPr>
              <w:color w:val="000000"/>
            </w:rPr>
            <w:t xml:space="preserve"> and </w:t>
          </w:r>
          <w:proofErr w:type="spellStart"/>
          <w:r w:rsidR="00A578C1" w:rsidRPr="00154C86">
            <w:rPr>
              <w:color w:val="000000"/>
            </w:rPr>
            <w:t>Jayas</w:t>
          </w:r>
          <w:proofErr w:type="spellEnd"/>
          <w:r w:rsidR="00A578C1" w:rsidRPr="00154C86">
            <w:rPr>
              <w:color w:val="000000"/>
            </w:rPr>
            <w:t xml:space="preserve"> 2010; Perry and Lentz 2021)</w:t>
          </w:r>
        </w:sdtContent>
      </w:sdt>
      <w:r w:rsidR="001F6974" w:rsidRPr="00154C86">
        <w:t xml:space="preserve">. </w:t>
      </w:r>
      <w:sdt>
        <w:sdtPr>
          <w:rPr>
            <w:color w:val="000000"/>
          </w:rPr>
          <w:tag w:val="MENDELEY_CITATION_v3_eyJjaXRhdGlvbklEIjoiTUVOREVMRVlfQ0lUQVRJT05fYTY3ZTA2NjUtOTYwNC00NjM5LWFlYzAtMGI5MTQyZGUzZjc5IiwicHJvcGVydGllcyI6eyJub3RlSW5kZXgiOjB9LCJpc0VkaXRlZCI6ZmFsc2UsIm1hbnVhbE92ZXJyaWRlIjp7ImlzTWFudWFsbHlPdmVycmlkZGVuIjp0cnVlLCJjaXRlcHJvY1RleHQiOiIoV2FuZyBldCBhbC4gMjAyMSkiLCJtYW51YWxPdmVycmlkZVRleHQiOiJXYW5nIGV0IGFsLiAoMjAyMSkgIn0sImNpdGF0aW9uSXRlbXMiOlt7ImlkIjoiZTZjNmNkYjctZjFkZS0zYTU3LWJhNDMtYWVhYTczNDRmMTBkIiwiaXRlbURhdGEiOnsidHlwZSI6ImFydGljbGUtam91cm5hbCIsImlkIjoiZTZjNmNkYjctZjFkZS0zYTU3LWJhNDMtYWVhYTczNDRmMTBkIiwidGl0bGUiOiJVbmlmb3JtIGFuZCBoaWdobHkgZWZmaWNpZW50IG1pY3Jvd2F2ZSBoZWF0aW5nIGJhc2VkIG9uIGR1YWwtcG9ydCBwaGFzZS1kaWZmZXJlbmNlLXNoaWZ0aW5nIG1ldGhvZCIsImF1dGhvciI6W3siZmFtaWx5IjoiV2FuZyIsImdpdmVuIjoiQ2hlbmdyb25nIiwicGFyc2UtbmFtZXMiOmZhbHNlLCJkcm9wcGluZy1wYXJ0aWNsZSI6IiIsIm5vbi1kcm9wcGluZy1wYXJ0aWNsZSI6IiJ9LHsiZmFtaWx5IjoiWWFvIiwiZ2l2ZW4iOiJXZWkiLCJwYXJzZS1uYW1lcyI6ZmFsc2UsImRyb3BwaW5nLXBhcnRpY2xlIjoiIiwibm9uLWRyb3BwaW5nLXBhcnRpY2xlIjoiIn0seyJmYW1pbHkiOiJaaHUiLCJnaXZlbiI6Ikh1YWNoZW5nIiwicGFyc2UtbmFtZXMiOmZhbHNlLCJkcm9wcGluZy1wYXJ0aWNsZSI6IiIsIm5vbi1kcm9wcGluZy1wYXJ0aWNsZSI6IiJ9LHsiZmFtaWx5IjoiWWFuZyIsImdpdmVuIjoiWWFuZyIsInBhcnNlLW5hbWVzIjpmYWxzZSwiZHJvcHBpbmctcGFydGljbGUiOiIiLCJub24tZHJvcHBpbmctcGFydGljbGUiOiIifSx7ImZhbWlseSI6IllhbiIsImdpdmVuIjoiTGlwaW5nIiwicGFyc2UtbmFtZXMiOmZhbHNlLCJkcm9wcGluZy1wYXJ0aWNsZSI6IiIsIm5vbi1kcm9wcGluZy1wYXJ0aWNsZSI6IiJ9XSwiY29udGFpbmVyLXRpdGxlIjoiSW50ZXJuYXRpb25hbCBKb3VybmFsIG9mIFJGIGFuZCBNaWNyb3dhdmUgQ29tcHV0ZXItQWlkZWQgRW5naW5lZXJpbmciLCJET0kiOiIxMC4xMDAyL21tY2UuMjI3ODQiLCJJU1NOIjoiMTA5OTA0N1giLCJpc3N1ZWQiOnsiZGF0ZS1wYXJ0cyI6W1syMDIxLDksMV1dfSwiYWJzdHJhY3QiOiJBIG5vdmVsIG1pY3Jvd2F2ZSBoZWF0aW5nIG1ldGhvZCBieSB3aGljaCB0aGUgdW5pZm9ybWl0eSBhbmQgZWZmaWNpZW5jeSBhcmUgZWZmZWN0aXZlbHkgZW5oYW5jZWQgdGhyb3VnaCBkdWFsLXBvcnQgcGhhc2UtZGlmZmVyZW5jZS1zaGlmdGluZyBmZWVkIGlzIHByb3Bvc2VkLiBUaGUgbWljcm93YXZlIHBvd2VyIGlzIGZlZCBpbnRvIGEgd2F2ZWd1aWRlIGZyb20gYm90aCBwb3J0cyB3aXRoIGFkanVzdGFibGUgcGhhc2UuIFRoZXJlZm9yZSwgdGhlIHBoYXNlIGRpZmZlcmVuY2UgYmV0d2VlbiB0aGUgZHVhbCBmZWVkIHBvcnRzIGNhbiBiZSBlaXRoZXIgZml4ZWQgb3IgY2hhbmdpbmcgZHVyaW5nIHRoZSBoZWF0aW5nIHByb2Nlc3MsIHJlc3VsdGluZyBpbiBkaWZmZXJlbnQgdGVtcGVyYXR1cmUgZGlzdHJpYnV0aW9uIGluc2lkZSB0aGUgaGVhdGVkIG9iamVjdC4gQSBzaW11bGF0aW9uIG1vZGVsIG9mIHN1Y2ggYSBtaWNyb3dhdmUgaGVhdGluZyBzeXN0ZW0gaXMgYnVpbHQsIGFuZCB0aGUgdGVtcGVyYXR1cmUgZGlzdHJpYnV0aW9ucyB3aXRoIHJlc3BlY3QgdG8gcGhhc2UgZGlmZmVyZW5jZSBhcmUgY2FsY3VsYXRlZCB1c2luZyBjb21tZXJjaWFsIHNvZnR3YXJlIENPTVNPTCBNdWx0aXBoeXNpY3MuIEEgcXVhbnRpdGF0aXZlIHZhbGlkYXRpb24gb2Ygc2ltdWxhdGlvbiByZXN1bHRzIGhhcyBiZWVuIHBlcmZvcm1lZCB3aXRoIHBoeXNpY2FsIGV4cGVyaW1lbnRzLiBCb3RoIG1lYXN1cmVkIGFuZCBzaW11bGF0ZWQgcmVzdWx0cyBkZW1vbnN0cmF0ZSB0aGUgc3VwZXJpb3JpdHkgb2YgcGhhc2UtZGlmZmVyZW5jZS1zaGlmdGluZyBoZWF0aW5nIGluIHVuaWZvcm1pdHkgYW5kIGVmZmljaWVuY3ksIGNvbXBhcmVkIHRvIHRoZSBwaGFzZS1kaWZmZXJlbmNlLWZpeGVkIGhlYXRpbmcuIFRoZSB1bmlmb3JtaXR5IGlzIGltcHJvdmVkIGJ5IDM5LjElIGF0IHRoZSBzYW1lIGF2ZXJhZ2UgdGVtcGVyYXR1cmUgcmlzZSAo4oiGVGF2KSwgYW5kIHRoZSBlZmZpY2llbmN5IGlzIGluY3JlYXNlZCBhYm91dCA5Ny44JSBmcm9tIHRoZSBzYW1lIHVuaWZvcm1pdHkgcG9pbnQgb2Ygdmlldy4iLCJwdWJsaXNoZXIiOiJKb2huIFdpbGV5IGFuZCBTb25zIEluYyIsImlzc3VlIjoiOSIsInZvbHVtZSI6IjMxIiwiY29udGFpbmVyLXRpdGxlLXNob3J0IjoiIn0sImlzVGVtcG9yYXJ5IjpmYWxzZX1dfQ=="/>
          <w:id w:val="1738590506"/>
          <w:placeholder>
            <w:docPart w:val="DA0B1DE327544E4A824ADF08F5E8C8F8"/>
          </w:placeholder>
        </w:sdtPr>
        <w:sdtContent>
          <w:r w:rsidR="00A578C1" w:rsidRPr="00154C86">
            <w:rPr>
              <w:color w:val="000000"/>
            </w:rPr>
            <w:t xml:space="preserve">Wang et al. (2021) </w:t>
          </w:r>
        </w:sdtContent>
      </w:sdt>
      <w:r w:rsidRPr="00154C86">
        <w:t>performed simulations on the effect of relative phases using a dual-port 915 MHz microwave system with a simplified oven cavity and waveguides. Their experimental results showed good agreement with the simulation results</w:t>
      </w:r>
      <w:r w:rsidR="00C03C9E" w:rsidRPr="00154C86">
        <w:t xml:space="preserve"> and</w:t>
      </w:r>
      <w:r w:rsidRPr="00154C86">
        <w:t xml:space="preserve"> did not exhibit edge heating. The relatively lower frequency and simpler oven design contributed to the successful matching of temperature profiles between experiments and simulations in Wang's study. </w:t>
      </w:r>
      <w:r w:rsidR="00C03C9E" w:rsidRPr="00154C86">
        <w:lastRenderedPageBreak/>
        <w:t>Although</w:t>
      </w:r>
      <w:r w:rsidRPr="00154C86">
        <w:t xml:space="preserve"> there are some discrepancies</w:t>
      </w:r>
      <w:r w:rsidR="00C03C9E" w:rsidRPr="00154C86">
        <w:t xml:space="preserve"> in this study</w:t>
      </w:r>
      <w:r w:rsidRPr="00154C86">
        <w:t xml:space="preserve">, the overall verification of the simulated power density distribution with the temperature profiles provides encouraging results for further analysis and prediction of power density distribution at other relative phase differences. </w:t>
      </w:r>
    </w:p>
    <w:p w14:paraId="190DE6BF" w14:textId="632CF8DF" w:rsidR="00E6229F" w:rsidRPr="00154C86" w:rsidRDefault="00E6229F" w:rsidP="00E6229F">
      <w:pPr>
        <w:pStyle w:val="Heading3"/>
        <w:rPr>
          <w:rFonts w:cs="Times New Roman"/>
        </w:rPr>
      </w:pPr>
      <w:r w:rsidRPr="00154C86">
        <w:rPr>
          <w:rFonts w:cs="Times New Roman"/>
        </w:rPr>
        <w:t>Validation of simple analytical model using physics-based model results</w:t>
      </w:r>
      <w:bookmarkEnd w:id="99"/>
    </w:p>
    <w:p w14:paraId="62DEA79A" w14:textId="545EF9CF" w:rsidR="00EB774E" w:rsidRPr="00154C86" w:rsidRDefault="00EB774E" w:rsidP="00EB774E">
      <w:bookmarkStart w:id="100" w:name="_Toc139748298"/>
      <w:r w:rsidRPr="00154C86">
        <w:t xml:space="preserve">A simple analytical model was used to predict the nodal vector electric field intensity components within the entire oven cavity, including the air, food, and turntable domains. An arbitrary source phase difference of 135° was considered for the analysis, and the predicted results were compared with the simulated results from </w:t>
      </w:r>
      <w:r w:rsidR="00C03C9E" w:rsidRPr="00154C86">
        <w:t xml:space="preserve">the </w:t>
      </w:r>
      <w:r w:rsidRPr="00154C86">
        <w:t xml:space="preserve">physics-based model, as shown in the scatter plot of Figure </w:t>
      </w:r>
      <w:r w:rsidR="00952899" w:rsidRPr="00154C86">
        <w:t>3.</w:t>
      </w:r>
      <w:r w:rsidRPr="00154C86">
        <w:t>7. Each dot in the figures represents one nodal electric field, and all the dots collectively represents the electric field distribution within the entire oven cavity.</w:t>
      </w:r>
    </w:p>
    <w:p w14:paraId="12D0B509" w14:textId="0EC59B0B" w:rsidR="00EB774E" w:rsidRPr="00154C86" w:rsidRDefault="00EB774E" w:rsidP="00EB774E">
      <w:r w:rsidRPr="00154C86">
        <w:t xml:space="preserve"> The scatter plot indicates that the electric field intensity exhibits a wide range of values, ranging from approximately 0 to 25 × 10</w:t>
      </w:r>
      <w:r w:rsidRPr="00154C86">
        <w:rPr>
          <w:vertAlign w:val="superscript"/>
        </w:rPr>
        <w:t>9</w:t>
      </w:r>
      <w:r w:rsidRPr="00154C86">
        <w:t xml:space="preserve"> V/m, suggesting a </w:t>
      </w:r>
      <w:r w:rsidR="00C03C9E" w:rsidRPr="00154C86">
        <w:t>non-uniform</w:t>
      </w:r>
      <w:r w:rsidRPr="00154C86">
        <w:t xml:space="preserve"> distribution of the electric field. Additionally, considerable differences are observed along the three directions, with the electric field densities in the z direction being much smaller than those in the x and y directions. In terms of validation of the simple analytical model, the coefficient of determination (R</w:t>
      </w:r>
      <w:r w:rsidRPr="00154C86">
        <w:rPr>
          <w:vertAlign w:val="superscript"/>
        </w:rPr>
        <w:t>2</w:t>
      </w:r>
      <w:r w:rsidRPr="00154C86">
        <w:t xml:space="preserve">) of the scatter plot of the analytical and simulated electric field was 1 for all three directions, indicating </w:t>
      </w:r>
      <w:r w:rsidR="00C03C9E" w:rsidRPr="00154C86">
        <w:t xml:space="preserve">an </w:t>
      </w:r>
      <w:r w:rsidRPr="00154C86">
        <w:t xml:space="preserve">exact match between the results of the simple analytical model and </w:t>
      </w:r>
      <w:r w:rsidR="00C03C9E" w:rsidRPr="00154C86">
        <w:t xml:space="preserve">the </w:t>
      </w:r>
      <w:r w:rsidRPr="00154C86">
        <w:t>physics-based model. The R</w:t>
      </w:r>
      <w:r w:rsidRPr="00154C86">
        <w:rPr>
          <w:vertAlign w:val="superscript"/>
        </w:rPr>
        <w:t>2</w:t>
      </w:r>
      <w:r w:rsidRPr="00154C86">
        <w:t xml:space="preserve"> value of 1 is as expected</w:t>
      </w:r>
      <w:r w:rsidR="00C03C9E" w:rsidRPr="00154C86">
        <w:t>,</w:t>
      </w:r>
      <w:r w:rsidRPr="00154C86">
        <w:t xml:space="preserve"> and it </w:t>
      </w:r>
      <w:r w:rsidR="00C03C9E" w:rsidRPr="00154C86">
        <w:t>demonstrates</w:t>
      </w:r>
      <w:r w:rsidRPr="00154C86">
        <w:t xml:space="preserve"> the validity of the proposed analytical model for multiport interactions. </w:t>
      </w:r>
    </w:p>
    <w:p w14:paraId="6BBDD7EF" w14:textId="410BBF0B" w:rsidR="00EB774E" w:rsidRPr="00154C86" w:rsidRDefault="00EB774E" w:rsidP="00EB774E">
      <w:r w:rsidRPr="00154C86">
        <w:t xml:space="preserve">For further validation, the simple analytical model was also employed to predict the nodal dissipated power density within the food product domain at four arbitrary source phase differences (37°, 135°, 180°, and 223°). The results from the simple analytical model were compared with the simulated results from the physics-based models at all the nodal points, as </w:t>
      </w:r>
      <w:r w:rsidRPr="00154C86">
        <w:lastRenderedPageBreak/>
        <w:t xml:space="preserve">shown in Figure </w:t>
      </w:r>
      <w:r w:rsidR="00952899" w:rsidRPr="00154C86">
        <w:t>3.</w:t>
      </w:r>
      <w:r w:rsidRPr="00154C86">
        <w:t>8. Across all relative source phase differences, the nodal dissipated power density exhibits a wide range of values, ranging from approximately 2,000 to 10</w:t>
      </w:r>
      <w:r w:rsidRPr="00154C86">
        <w:rPr>
          <w:vertAlign w:val="superscript"/>
        </w:rPr>
        <w:t>7</w:t>
      </w:r>
      <w:r w:rsidRPr="00154C86">
        <w:t xml:space="preserve"> W/m³, indicating a nonuniform distribution of microwave power within the food product itself. The nodal dissipated power density also shows different maximum values, indicating variations in power distribution at different phase differences, which can significantly influence the heating performance. </w:t>
      </w:r>
      <w:proofErr w:type="gramStart"/>
      <w:r w:rsidRPr="00154C86">
        <w:t>Similar to</w:t>
      </w:r>
      <w:proofErr w:type="gramEnd"/>
      <w:r w:rsidRPr="00154C86">
        <w:t xml:space="preserve"> the validation of the electric field distribution, the coefficient of determination (R</w:t>
      </w:r>
      <w:r w:rsidRPr="00154C86">
        <w:rPr>
          <w:vertAlign w:val="superscript"/>
        </w:rPr>
        <w:t>2</w:t>
      </w:r>
      <w:r w:rsidRPr="00154C86">
        <w:t>) for the nodal dissipated electromagnetic power density is the same (</w:t>
      </w:r>
      <w:r w:rsidR="00952899" w:rsidRPr="00154C86">
        <w:t>i.e.,</w:t>
      </w:r>
      <w:r w:rsidRPr="00154C86">
        <w:t xml:space="preserve"> 1) for all arbitrary source phase differences, further confirming the validity of the simple prediction model. </w:t>
      </w:r>
    </w:p>
    <w:p w14:paraId="393D3AD6" w14:textId="2B892408" w:rsidR="00E6229F" w:rsidRPr="00154C86" w:rsidRDefault="00E6229F" w:rsidP="00E6229F">
      <w:pPr>
        <w:pStyle w:val="Heading3"/>
        <w:rPr>
          <w:rFonts w:cs="Times New Roman"/>
        </w:rPr>
      </w:pPr>
      <w:r w:rsidRPr="00154C86">
        <w:rPr>
          <w:rFonts w:cs="Times New Roman"/>
        </w:rPr>
        <w:t>Characterization of the microwave power dissipation</w:t>
      </w:r>
      <w:bookmarkEnd w:id="100"/>
    </w:p>
    <w:p w14:paraId="611A9F4F" w14:textId="727B6379" w:rsidR="00EB774E" w:rsidRPr="00154C86" w:rsidRDefault="00EB774E" w:rsidP="00EB774E">
      <w:bookmarkStart w:id="101" w:name="_Toc139748299"/>
      <w:r w:rsidRPr="00154C86">
        <w:t>Following the successful development of the simple analytical model for the dual-port microwave heating process, further analysis was conducted to predict and characterize microwave power dissipation densities for a wide range of differential phase differences covering 0° to 360°. This extensive analysis aimed to gain a deeper understanding of the impact of relative phase differences on heating performance. By examining the power dissipation densities at different relative phase differences, valuable insights can be obtained regarding the optimal selection of relative phases to achieve desired heating outcomes.</w:t>
      </w:r>
    </w:p>
    <w:p w14:paraId="4DEB80F7" w14:textId="0C7C97CA" w:rsidR="00E6229F" w:rsidRPr="00154C86" w:rsidRDefault="00D97FD1" w:rsidP="00D97FD1">
      <w:pPr>
        <w:pStyle w:val="Heading4"/>
        <w:rPr>
          <w:rFonts w:cs="Times New Roman"/>
        </w:rPr>
      </w:pPr>
      <w:r w:rsidRPr="00154C86">
        <w:rPr>
          <w:rFonts w:cs="Times New Roman"/>
        </w:rPr>
        <w:t>Effect of relative phase differences on dissipated microwave power density distribution patterns</w:t>
      </w:r>
      <w:bookmarkEnd w:id="101"/>
    </w:p>
    <w:p w14:paraId="29676A91" w14:textId="19759062" w:rsidR="00EB774E" w:rsidRPr="00154C86" w:rsidRDefault="00EB774E" w:rsidP="00EB774E">
      <w:bookmarkStart w:id="102" w:name="_Toc139748300"/>
      <w:r w:rsidRPr="00154C86">
        <w:t xml:space="preserve">Figure </w:t>
      </w:r>
      <w:r w:rsidR="002B483C" w:rsidRPr="00154C86">
        <w:t>3.</w:t>
      </w:r>
      <w:r w:rsidRPr="00154C86">
        <w:t>9 displays the microwave power density distribution at the top surface of the food product across various relative source phase differences from 0</w:t>
      </w:r>
      <w:r w:rsidRPr="00154C86">
        <w:sym w:font="Symbol" w:char="F0B0"/>
      </w:r>
      <w:r w:rsidRPr="00154C86">
        <w:t xml:space="preserve"> to 360</w:t>
      </w:r>
      <w:r w:rsidRPr="00154C86">
        <w:sym w:font="Symbol" w:char="F0B0"/>
      </w:r>
      <w:r w:rsidRPr="00154C86">
        <w:t xml:space="preserve"> with a step size of 30</w:t>
      </w:r>
      <w:r w:rsidRPr="00154C86">
        <w:sym w:font="Symbol" w:char="F0B0"/>
      </w:r>
      <w:r w:rsidRPr="00154C86">
        <w:t xml:space="preserve">. </w:t>
      </w:r>
    </w:p>
    <w:p w14:paraId="7F6FFBE9" w14:textId="02A3FC77" w:rsidR="00EB774E" w:rsidRPr="00154C86" w:rsidRDefault="00EB774E" w:rsidP="00EB774E">
      <w:r w:rsidRPr="00154C86">
        <w:t xml:space="preserve">It is evident that the locations of hot spots, characterized by high microwave power densities, undergo significant changes as the relative phase differences vary. Notably, while hot spots are </w:t>
      </w:r>
      <w:r w:rsidRPr="00154C86">
        <w:lastRenderedPageBreak/>
        <w:t xml:space="preserve">predominantly found at the edges of the food product, their specific locations differ based on the relative phase differences. For instance, at a relative phase difference of 0°, multiple </w:t>
      </w:r>
      <w:r w:rsidR="00C03C9E" w:rsidRPr="00154C86">
        <w:t>edges</w:t>
      </w:r>
      <w:r w:rsidRPr="00154C86">
        <w:t xml:space="preserve"> and corner locations exhibit high microwave power densities. Conversely, at a relative phase difference of 180°, only two major hot spots are observed at the upper and bottom edges.</w:t>
      </w:r>
    </w:p>
    <w:p w14:paraId="0620258A" w14:textId="1097831B" w:rsidR="00EB774E" w:rsidRPr="00154C86" w:rsidRDefault="00EB774E" w:rsidP="00EB774E">
      <w:r w:rsidRPr="00154C86">
        <w:t xml:space="preserve">Since the dissipated microwave power density distribution determines the heating patterns in </w:t>
      </w:r>
      <w:r w:rsidR="00C03C9E" w:rsidRPr="00154C86">
        <w:t xml:space="preserve">the </w:t>
      </w:r>
      <w:r w:rsidRPr="00154C86">
        <w:t xml:space="preserve">microwave process, the diverse heating patterns observed due to variation in the relative source phase differences offer opportunities for improving the overall heating uniformity. For example, </w:t>
      </w:r>
      <w:sdt>
        <w:sdtPr>
          <w:rPr>
            <w:color w:val="000000"/>
          </w:rPr>
          <w:tag w:val="MENDELEY_CITATION_v3_eyJjaXRhdGlvbklEIjoiTUVOREVMRVlfQ0lUQVRJT05fMjc0NmUyOGItNWM5NC00ZTg2LWI2ZDMtNjE1YmZkYTQ2YTc2IiwicHJvcGVydGllcyI6eyJub3RlSW5kZXgiOjB9LCJpc0VkaXRlZCI6ZmFsc2UsIm1hbnVhbE92ZXJyaWRlIjp7ImlzTWFudWFsbHlPdmVycmlkZGVuIjp0cnVlLCJjaXRlcHJvY1RleHQiOiIoV2FuZyBldCBhbC4gMjAyMSkiLCJtYW51YWxPdmVycmlkZVRleHQiOiJXYW5nIGV0IGFsLiAoMjAyMSkifSwiY2l0YXRpb25JdGVtcyI6W3siaWQiOiJlNmM2Y2RiNy1mMWRlLTNhNTctYmE0My1hZWFhNzM0NGYxMGQiLCJpdGVtRGF0YSI6eyJ0eXBlIjoiYXJ0aWNsZS1qb3VybmFsIiwiaWQiOiJlNmM2Y2RiNy1mMWRlLTNhNTctYmE0My1hZWFhNzM0NGYxMGQiLCJ0aXRsZSI6IlVuaWZvcm0gYW5kIGhpZ2hseSBlZmZpY2llbnQgbWljcm93YXZlIGhlYXRpbmcgYmFzZWQgb24gZHVhbC1wb3J0IHBoYXNlLWRpZmZlcmVuY2Utc2hpZnRpbmcgbWV0aG9kIiwiYXV0aG9yIjpbeyJmYW1pbHkiOiJXYW5nIiwiZ2l2ZW4iOiJDaGVuZ3JvbmciLCJwYXJzZS1uYW1lcyI6ZmFsc2UsImRyb3BwaW5nLXBhcnRpY2xlIjoiIiwibm9uLWRyb3BwaW5nLXBhcnRpY2xlIjoiIn0seyJmYW1pbHkiOiJZYW8iLCJnaXZlbiI6IldlaSIsInBhcnNlLW5hbWVzIjpmYWxzZSwiZHJvcHBpbmctcGFydGljbGUiOiIiLCJub24tZHJvcHBpbmctcGFydGljbGUiOiIifSx7ImZhbWlseSI6IlpodSIsImdpdmVuIjoiSHVhY2hlbmciLCJwYXJzZS1uYW1lcyI6ZmFsc2UsImRyb3BwaW5nLXBhcnRpY2xlIjoiIiwibm9uLWRyb3BwaW5nLXBhcnRpY2xlIjoiIn0seyJmYW1pbHkiOiJZYW5nIiwiZ2l2ZW4iOiJZYW5nIiwicGFyc2UtbmFtZXMiOmZhbHNlLCJkcm9wcGluZy1wYXJ0aWNsZSI6IiIsIm5vbi1kcm9wcGluZy1wYXJ0aWNsZSI6IiJ9LHsiZmFtaWx5IjoiWWFuIiwiZ2l2ZW4iOiJMaXBpbmciLCJwYXJzZS1uYW1lcyI6ZmFsc2UsImRyb3BwaW5nLXBhcnRpY2xlIjoiIiwibm9uLWRyb3BwaW5nLXBhcnRpY2xlIjoiIn1dLCJjb250YWluZXItdGl0bGUiOiJJbnRlcm5hdGlvbmFsIEpvdXJuYWwgb2YgUkYgYW5kIE1pY3Jvd2F2ZSBDb21wdXRlci1BaWRlZCBFbmdpbmVlcmluZyIsIkRPSSI6IjEwLjEwMDIvbW1jZS4yMjc4NCIsIklTU04iOiIxMDk5MDQ3WCIsImlzc3VlZCI6eyJkYXRlLXBhcnRzIjpbWzIwMjEsOSwxXV19LCJhYnN0cmFjdCI6IkEgbm92ZWwgbWljcm93YXZlIGhlYXRpbmcgbWV0aG9kIGJ5IHdoaWNoIHRoZSB1bmlmb3JtaXR5IGFuZCBlZmZpY2llbmN5IGFyZSBlZmZlY3RpdmVseSBlbmhhbmNlZCB0aHJvdWdoIGR1YWwtcG9ydCBwaGFzZS1kaWZmZXJlbmNlLXNoaWZ0aW5nIGZlZWQgaXMgcHJvcG9zZWQuIFRoZSBtaWNyb3dhdmUgcG93ZXIgaXMgZmVkIGludG8gYSB3YXZlZ3VpZGUgZnJvbSBib3RoIHBvcnRzIHdpdGggYWRqdXN0YWJsZSBwaGFzZS4gVGhlcmVmb3JlLCB0aGUgcGhhc2UgZGlmZmVyZW5jZSBiZXR3ZWVuIHRoZSBkdWFsIGZlZWQgcG9ydHMgY2FuIGJlIGVpdGhlciBmaXhlZCBvciBjaGFuZ2luZyBkdXJpbmcgdGhlIGhlYXRpbmcgcHJvY2VzcywgcmVzdWx0aW5nIGluIGRpZmZlcmVudCB0ZW1wZXJhdHVyZSBkaXN0cmlidXRpb24gaW5zaWRlIHRoZSBoZWF0ZWQgb2JqZWN0LiBBIHNpbXVsYXRpb24gbW9kZWwgb2Ygc3VjaCBhIG1pY3Jvd2F2ZSBoZWF0aW5nIHN5c3RlbSBpcyBidWlsdCwgYW5kIHRoZSB0ZW1wZXJhdHVyZSBkaXN0cmlidXRpb25zIHdpdGggcmVzcGVjdCB0byBwaGFzZSBkaWZmZXJlbmNlIGFyZSBjYWxjdWxhdGVkIHVzaW5nIGNvbW1lcmNpYWwgc29mdHdhcmUgQ09NU09MIE11bHRpcGh5c2ljcy4gQSBxdWFudGl0YXRpdmUgdmFsaWRhdGlvbiBvZiBzaW11bGF0aW9uIHJlc3VsdHMgaGFzIGJlZW4gcGVyZm9ybWVkIHdpdGggcGh5c2ljYWwgZXhwZXJpbWVudHMuIEJvdGggbWVhc3VyZWQgYW5kIHNpbXVsYXRlZCByZXN1bHRzIGRlbW9uc3RyYXRlIHRoZSBzdXBlcmlvcml0eSBvZiBwaGFzZS1kaWZmZXJlbmNlLXNoaWZ0aW5nIGhlYXRpbmcgaW4gdW5pZm9ybWl0eSBhbmQgZWZmaWNpZW5jeSwgY29tcGFyZWQgdG8gdGhlIHBoYXNlLWRpZmZlcmVuY2UtZml4ZWQgaGVhdGluZy4gVGhlIHVuaWZvcm1pdHkgaXMgaW1wcm92ZWQgYnkgMzkuMSUgYXQgdGhlIHNhbWUgYXZlcmFnZSB0ZW1wZXJhdHVyZSByaXNlICjiiIZUYXYpLCBhbmQgdGhlIGVmZmljaWVuY3kgaXMgaW5jcmVhc2VkIGFib3V0IDk3LjglIGZyb20gdGhlIHNhbWUgdW5pZm9ybWl0eSBwb2ludCBvZiB2aWV3LiIsInB1Ymxpc2hlciI6IkpvaG4gV2lsZXkgYW5kIFNvbnMgSW5jIiwiaXNzdWUiOiI5Iiwidm9sdW1lIjoiMzEiLCJjb250YWluZXItdGl0bGUtc2hvcnQiOiIifSwiaXNUZW1wb3JhcnkiOmZhbHNlfV19"/>
          <w:id w:val="-427881321"/>
          <w:placeholder>
            <w:docPart w:val="DB3824798573874E8EDFBB402F34ECEE"/>
          </w:placeholder>
        </w:sdtPr>
        <w:sdtContent>
          <w:r w:rsidR="00A578C1" w:rsidRPr="00154C86">
            <w:rPr>
              <w:color w:val="000000"/>
            </w:rPr>
            <w:t>Wang et al. (2021)</w:t>
          </w:r>
        </w:sdtContent>
      </w:sdt>
      <w:r w:rsidRPr="00154C86">
        <w:t xml:space="preserve"> demonstrated a 39.1% improvement in the heating uniformity of </w:t>
      </w:r>
      <w:r w:rsidR="00323D6C" w:rsidRPr="00154C86">
        <w:t>potato</w:t>
      </w:r>
      <w:r w:rsidRPr="00154C86">
        <w:t xml:space="preserve"> by sweeping through relative phase differences from 0° to 360° with a small step size of 1.2° in a 915 MHz microwave system. The relative phase difference-dependent thermal patterns observed in this study can potentially be utilized to develop a similar strategy of adjusting the relative phase differences to enhance the microwave heating performance in the 2.45 GHz solid-state microwave system.</w:t>
      </w:r>
    </w:p>
    <w:p w14:paraId="50068CA4" w14:textId="7502DEBE" w:rsidR="00D97FD1" w:rsidRPr="00154C86" w:rsidRDefault="00D97FD1" w:rsidP="00D97FD1">
      <w:pPr>
        <w:pStyle w:val="Heading4"/>
        <w:rPr>
          <w:rFonts w:cs="Times New Roman"/>
        </w:rPr>
      </w:pPr>
      <w:r w:rsidRPr="00154C86">
        <w:rPr>
          <w:rFonts w:cs="Times New Roman"/>
        </w:rPr>
        <w:t>Effect of relative phase differences on the nodal dissipated microwave power density</w:t>
      </w:r>
      <w:bookmarkEnd w:id="102"/>
    </w:p>
    <w:p w14:paraId="460E9FBC" w14:textId="6EE8D55F" w:rsidR="00EB774E" w:rsidRPr="00154C86" w:rsidRDefault="00EB774E" w:rsidP="00EB774E">
      <w:bookmarkStart w:id="103" w:name="_Toc139748301"/>
      <w:r w:rsidRPr="00154C86">
        <w:t xml:space="preserve">Figure </w:t>
      </w:r>
      <w:r w:rsidR="00C05980" w:rsidRPr="00154C86">
        <w:t>3.</w:t>
      </w:r>
      <w:r w:rsidRPr="00154C86">
        <w:t xml:space="preserve">10 shows the nodal dissipated microwave power density at four arbitrary points within the food products at edge and center locations (Figure </w:t>
      </w:r>
      <w:r w:rsidR="00C05980" w:rsidRPr="00154C86">
        <w:t>3.</w:t>
      </w:r>
      <w:r w:rsidRPr="00154C86">
        <w:t xml:space="preserve">10 A). The relative phase-dependent nodal microwave power density (Figure </w:t>
      </w:r>
      <w:r w:rsidR="00C05980" w:rsidRPr="00154C86">
        <w:t>3.</w:t>
      </w:r>
      <w:r w:rsidRPr="00154C86">
        <w:t xml:space="preserve">10 B&amp;C) showed wave-like patterns for the four points but with quite different values. The wave-like pattern can be understood from Eqns. 13 and 15, where microwave power density is a cosine function of </w:t>
      </w:r>
      <w:r w:rsidR="00C05980" w:rsidRPr="00154C86">
        <w:t>source</w:t>
      </w:r>
      <w:r w:rsidRPr="00154C86">
        <w:t xml:space="preserve"> phase difference at each specific </w:t>
      </w:r>
      <w:r w:rsidR="00C03C9E" w:rsidRPr="00154C86">
        <w:t>point</w:t>
      </w:r>
      <w:r w:rsidRPr="00154C86">
        <w:t xml:space="preserve">. Due to different initial local relative phase at these points, the cosine wave pattern did not align with each other and will present maximum power density at different relative phases. The different microwave power densities values are related to the penetration depth of the food product, where low microwave power was observed at the center locations since </w:t>
      </w:r>
      <w:r w:rsidR="00C03C9E" w:rsidRPr="00154C86">
        <w:lastRenderedPageBreak/>
        <w:t>microwaves</w:t>
      </w:r>
      <w:r w:rsidRPr="00154C86">
        <w:t xml:space="preserve"> cannot penetrate deep into the food product. The wave-shape nodal microwave power density at various relative </w:t>
      </w:r>
      <w:r w:rsidR="00C03C9E" w:rsidRPr="00154C86">
        <w:t>phases</w:t>
      </w:r>
      <w:r w:rsidRPr="00154C86">
        <w:t xml:space="preserve"> implied that changing the source relative phase at different heating time </w:t>
      </w:r>
      <w:r w:rsidR="00C03C9E" w:rsidRPr="00154C86">
        <w:t>steps</w:t>
      </w:r>
      <w:r w:rsidRPr="00154C86">
        <w:t xml:space="preserve"> will adjust the microwave power densities at a specific location that may help </w:t>
      </w:r>
      <w:r w:rsidR="00C03C9E" w:rsidRPr="00154C86">
        <w:t xml:space="preserve">slightly </w:t>
      </w:r>
      <w:r w:rsidR="00C05980" w:rsidRPr="00154C86">
        <w:t>improve</w:t>
      </w:r>
      <w:r w:rsidRPr="00154C86">
        <w:t xml:space="preserve"> the microwave heating uniformity. However, the improvement may not be significant, since microwave power density at a specific point can only change within a range along with relative phase, which is highly dependent on the penetration depth and the location of the point. </w:t>
      </w:r>
    </w:p>
    <w:p w14:paraId="3A12C8FD" w14:textId="169DA2D7" w:rsidR="00EB774E" w:rsidRPr="00154C86" w:rsidRDefault="00EB774E" w:rsidP="00EB774E">
      <w:r w:rsidRPr="00154C86">
        <w:t xml:space="preserve">Figure </w:t>
      </w:r>
      <w:r w:rsidR="00C05980" w:rsidRPr="00154C86">
        <w:t>3.</w:t>
      </w:r>
      <w:r w:rsidRPr="00154C86">
        <w:t>11 represents the box plot (minimum, first quartile, median, third quartile, and maximum values) illustrating all the nodal dissipated microwave power density within the food products at various values of relative source phase differences varying from 0</w:t>
      </w:r>
      <w:r w:rsidRPr="00154C86">
        <w:sym w:font="Symbol" w:char="F0B0"/>
      </w:r>
      <w:r w:rsidRPr="00154C86">
        <w:t xml:space="preserve"> to 360</w:t>
      </w:r>
      <w:r w:rsidRPr="00154C86">
        <w:sym w:font="Symbol" w:char="F0B0"/>
      </w:r>
      <w:r w:rsidRPr="00154C86">
        <w:t xml:space="preserve"> with a step size of 10</w:t>
      </w:r>
      <w:r w:rsidRPr="00154C86">
        <w:sym w:font="Symbol" w:char="F0B0"/>
      </w:r>
      <w:r w:rsidRPr="00154C86">
        <w:t xml:space="preserve">. It can be observed that, at any relative phase difference, the nodal power density showed </w:t>
      </w:r>
      <w:r w:rsidR="00C03C9E" w:rsidRPr="00154C86">
        <w:t xml:space="preserve">a </w:t>
      </w:r>
      <w:r w:rsidRPr="00154C86">
        <w:t>wide range of 0 to about 3 ×10</w:t>
      </w:r>
      <w:r w:rsidRPr="00154C86">
        <w:rPr>
          <w:vertAlign w:val="superscript"/>
        </w:rPr>
        <w:t>6</w:t>
      </w:r>
      <w:r w:rsidRPr="00154C86">
        <w:t xml:space="preserve"> W/m</w:t>
      </w:r>
      <w:r w:rsidRPr="00154C86">
        <w:rPr>
          <w:vertAlign w:val="superscript"/>
        </w:rPr>
        <w:t>3</w:t>
      </w:r>
      <w:r w:rsidRPr="00154C86">
        <w:t>, indicating nonuniform distribution of microwave power densities that may result in uneven heating performance. Considerable difference was also observed among different relative phase differences.</w:t>
      </w:r>
    </w:p>
    <w:p w14:paraId="7DB555A4" w14:textId="77777777" w:rsidR="00EB774E" w:rsidRPr="00154C86" w:rsidRDefault="00EB774E" w:rsidP="00EB774E">
      <w:r w:rsidRPr="00154C86">
        <w:t>In general, the first quartile, median, third quartile, and maximum values of the nodal microwave power density distribution vary with the relative phase differences. These values decrease as the relative phase difference approaches the bottom value, then slightly increase to the peak value, and subsequently decrease to the baseline value at 0° (since 360° is equivalent to 0° due to a full wave cycle). The specific locations of the bottom and peak values (relative phase difference values) slightly differ between the quartiles, median, and maximum values. This periodic pattern demonstrates that microwave-food interactions undergo slight variations due to the microwave interactions originating from the two sources, resulting in constructive and destructive microwave patterns.</w:t>
      </w:r>
    </w:p>
    <w:p w14:paraId="30A37C93" w14:textId="31181DAD" w:rsidR="00EB774E" w:rsidRPr="00154C86" w:rsidRDefault="00EB774E" w:rsidP="00EB774E">
      <w:r w:rsidRPr="00154C86">
        <w:lastRenderedPageBreak/>
        <w:t xml:space="preserve">Figure </w:t>
      </w:r>
      <w:r w:rsidR="00FA03C5" w:rsidRPr="00154C86">
        <w:t>3.</w:t>
      </w:r>
      <w:r w:rsidRPr="00154C86">
        <w:t xml:space="preserve">12 illustrates the average (Figure </w:t>
      </w:r>
      <w:r w:rsidR="00FA03C5" w:rsidRPr="00154C86">
        <w:t>3.</w:t>
      </w:r>
      <w:r w:rsidRPr="00154C86">
        <w:t xml:space="preserve">12A), standard deviation (Figure </w:t>
      </w:r>
      <w:r w:rsidR="00FA03C5" w:rsidRPr="00154C86">
        <w:t>3.</w:t>
      </w:r>
      <w:r w:rsidRPr="00154C86">
        <w:t xml:space="preserve">12A), and COV (Figure </w:t>
      </w:r>
      <w:r w:rsidR="00FA03C5" w:rsidRPr="00154C86">
        <w:t>3.</w:t>
      </w:r>
      <w:r w:rsidRPr="00154C86">
        <w:t>12B) of the nodal power density within the food products at various relative phase differences from 0</w:t>
      </w:r>
      <w:r w:rsidRPr="00154C86">
        <w:sym w:font="Symbol" w:char="F0B0"/>
      </w:r>
      <w:r w:rsidRPr="00154C86">
        <w:t xml:space="preserve"> to 360</w:t>
      </w:r>
      <w:r w:rsidRPr="00154C86">
        <w:sym w:font="Symbol" w:char="F0B0"/>
      </w:r>
      <w:r w:rsidRPr="00154C86">
        <w:t xml:space="preserve"> with a step size of 10</w:t>
      </w:r>
      <w:r w:rsidRPr="00154C86">
        <w:sym w:font="Symbol" w:char="F0B0"/>
      </w:r>
      <w:r w:rsidRPr="00154C86">
        <w:t xml:space="preserve">. Similar periodic patterns are observed, wherein the average nodal power density decreases with the relative phase difference to the bottom value (around 130°), then slightly increases to the peak value (around 320°), and finally decreases to the baseline value at 0° (since 360° is equivalent to 0° due to a full cycle). The lower average microwave power density at most relative phase differences indicates lower energy efficiency, while the higher average microwave power density at specific relative phase differences is beneficial for the heating process with slightly higher energy efficiency. However, it is important to note that the standard deviations are also large for relative phase differences with high average power density, indicating a more nonuniform power and temperature distribution after heating. </w:t>
      </w:r>
    </w:p>
    <w:p w14:paraId="0AEEE0F5" w14:textId="29C91D62" w:rsidR="00EB774E" w:rsidRPr="00154C86" w:rsidRDefault="00EB774E" w:rsidP="00EB774E">
      <w:r w:rsidRPr="00154C86">
        <w:t xml:space="preserve">The COV exhibits a similar behavior with relative phase differences, as depicted in Figure </w:t>
      </w:r>
      <w:r w:rsidR="00FA03C5" w:rsidRPr="00154C86">
        <w:t>3.</w:t>
      </w:r>
      <w:r w:rsidRPr="00154C86">
        <w:t>12B. Initially, the COV experiences a slight increase from 1.10 at 0</w:t>
      </w:r>
      <w:r w:rsidRPr="00154C86">
        <w:sym w:font="Symbol" w:char="F0B0"/>
      </w:r>
      <w:r w:rsidRPr="00154C86">
        <w:t xml:space="preserve"> to 1.19 at 170</w:t>
      </w:r>
      <w:r w:rsidRPr="00154C86">
        <w:sym w:font="Symbol" w:char="F0B0"/>
      </w:r>
      <w:r w:rsidRPr="00154C86">
        <w:t>, followed by a subsequent decrease until it reaches a value of 0.98 at 290</w:t>
      </w:r>
      <w:r w:rsidRPr="00154C86">
        <w:sym w:font="Symbol" w:char="F0B0"/>
      </w:r>
      <w:r w:rsidRPr="00154C86">
        <w:t xml:space="preserve">, and then increases again till 1.10 </w:t>
      </w:r>
      <w:r w:rsidR="00A903A0" w:rsidRPr="00154C86">
        <w:t xml:space="preserve">at </w:t>
      </w:r>
      <w:r w:rsidRPr="00154C86">
        <w:t>360</w:t>
      </w:r>
      <w:r w:rsidRPr="00154C86">
        <w:sym w:font="Symbol" w:char="F0B0"/>
      </w:r>
      <w:r w:rsidRPr="00154C86">
        <w:t xml:space="preserve">. It is noteworthy that the relative source phase difference value with the minimum COV differs from that of the highest average microwave power density, suggesting that the relative phase difference needs to be carefully selected to balance heating energy efficiency and uniformity if a single relative phase difference is employed.  </w:t>
      </w:r>
    </w:p>
    <w:p w14:paraId="3D93C4A7" w14:textId="0869A7FC" w:rsidR="00D97FD1" w:rsidRPr="00154C86" w:rsidRDefault="00D97FD1" w:rsidP="00D97FD1">
      <w:pPr>
        <w:pStyle w:val="Heading4"/>
        <w:rPr>
          <w:rFonts w:cs="Times New Roman"/>
        </w:rPr>
      </w:pPr>
      <w:r w:rsidRPr="00154C86">
        <w:rPr>
          <w:rFonts w:cs="Times New Roman"/>
        </w:rPr>
        <w:t>Understanding of the effect of dual-port interaction on microwave power dissipation</w:t>
      </w:r>
      <w:bookmarkEnd w:id="103"/>
    </w:p>
    <w:p w14:paraId="0A52027D" w14:textId="15697775" w:rsidR="00EB774E" w:rsidRPr="00154C86" w:rsidRDefault="00EB774E" w:rsidP="00EB774E">
      <w:r w:rsidRPr="00154C86">
        <w:t xml:space="preserve">The microwave interaction within the food product due to the use of two independent sources is not a simple addition of the two waves. The predicted nodal dissipated power density was analyzed by comparing the power densities of running the two ports simultaneously with the sum </w:t>
      </w:r>
      <w:r w:rsidRPr="00154C86">
        <w:lastRenderedPageBreak/>
        <w:t xml:space="preserve">of the power densities of the two ports when individually operated. Figure </w:t>
      </w:r>
      <w:r w:rsidR="005A7F00" w:rsidRPr="00154C86">
        <w:t>3.</w:t>
      </w:r>
      <w:r w:rsidRPr="00154C86">
        <w:t>13 shows the results at four arbitrary relative phase differences.</w:t>
      </w:r>
    </w:p>
    <w:p w14:paraId="073621B2" w14:textId="77777777" w:rsidR="00EB774E" w:rsidRPr="00154C86" w:rsidRDefault="00EB774E" w:rsidP="00EB774E">
      <w:r w:rsidRPr="00154C86">
        <w:t>The analysis reveals that significant microwave interactions occur during the dual-port microwave heating process, as the simultaneous power densities vary significantly from the sum of the individual power densities at all relative phase differences. At certain nodal points, the simultaneous power densities can be as low as 0 W/m³, indicating almost complete destructive interference of the two individual power densities. On the other hand, at some nodal points, the simultaneous power densities can be as high as twice the sum of the two individual power densities, illustrating the constructive microwave interactions that significantly increase the dissipated power density.</w:t>
      </w:r>
    </w:p>
    <w:p w14:paraId="42B76A8D" w14:textId="77777777" w:rsidR="00EB774E" w:rsidRPr="00154C86" w:rsidRDefault="00EB774E" w:rsidP="00EB774E">
      <w:r w:rsidRPr="00154C86">
        <w:t xml:space="preserve">These findings demonstrate that the addition of the two waves does not follow a simple scalar addition involving only the magnitudes. Instead, microwave interactions follow vector addition, </w:t>
      </w:r>
      <w:proofErr w:type="gramStart"/>
      <w:r w:rsidRPr="00154C86">
        <w:t>taking into account</w:t>
      </w:r>
      <w:proofErr w:type="gramEnd"/>
      <w:r w:rsidRPr="00154C86">
        <w:t xml:space="preserve"> both the magnitude and phase of the waves. This behavior can be understood through Eqn. 13, where the cosine of the local relative phase plays a crucial role in determining whether the superimposition of the two waves results in constructive or destructive interference.</w:t>
      </w:r>
    </w:p>
    <w:p w14:paraId="57E3C8D8" w14:textId="77777777" w:rsidR="00EB774E" w:rsidRPr="00154C86" w:rsidRDefault="00EB774E" w:rsidP="00EB774E">
      <w:r w:rsidRPr="00154C86">
        <w:t>The constructive and destructive microwave interactions can lead to a significantly nonuniform power distribution, with some locations having power densities twice the sum and others having null power densities. Therefore, further extensive study of microwave interactions contributed by multiple port interactions is necessary. The simple analytical model developed in this study is valuable as it enables the generation of a large amount of data at different relative phase differences using limited physics-based modeling results. This dataset can be analyzed using statistical and machine learning approaches for further study and optimization.</w:t>
      </w:r>
    </w:p>
    <w:p w14:paraId="2E77CBE2" w14:textId="23791225" w:rsidR="00EB774E" w:rsidRPr="00154C86" w:rsidRDefault="00EB774E" w:rsidP="00EB774E">
      <w:r w:rsidRPr="00154C86">
        <w:lastRenderedPageBreak/>
        <w:t xml:space="preserve">Characterizing power densities at various relative phase differences is particularly valuable for determining the optimal relative source phase angles for selective microwave heating and achieving uniformity. By identifying specific phase angles that result in selective microwave heating, sweep loops can be formed, involving cycling through different phase angles during the heating process. This selective microwave heating technique with specific phase angles could enhance the uniformity of the food product and improves overall food quality. Such characterizations provide valuable insights into the microwave heating process and </w:t>
      </w:r>
      <w:r w:rsidR="003052D5" w:rsidRPr="00154C86">
        <w:t>open</w:t>
      </w:r>
      <w:r w:rsidRPr="00154C86">
        <w:t xml:space="preserve"> possibilities for optimizing heating techniques using relative phases for various food applications.</w:t>
      </w:r>
    </w:p>
    <w:p w14:paraId="44D57657" w14:textId="77777777" w:rsidR="00EB774E" w:rsidRPr="00154C86" w:rsidRDefault="00DA516E" w:rsidP="00EB774E">
      <w:pPr>
        <w:pStyle w:val="Heading3"/>
        <w:rPr>
          <w:rFonts w:cs="Times New Roman"/>
        </w:rPr>
      </w:pPr>
      <w:r w:rsidRPr="00154C86">
        <w:rPr>
          <w:rFonts w:cs="Times New Roman"/>
        </w:rPr>
        <w:t>Significance and future work</w:t>
      </w:r>
    </w:p>
    <w:p w14:paraId="4C29CE42" w14:textId="77777777" w:rsidR="00DA516E" w:rsidRPr="00154C86" w:rsidRDefault="00DA516E" w:rsidP="00DA516E">
      <w:r w:rsidRPr="00154C86">
        <w:t>The simple analytical model extends the general knowledge of plane wave interactions to study multiport interactions within a multimode oven cavity. The extensive validation with electric field and microwave power dissipation densities approves the validity of the developed</w:t>
      </w:r>
      <w:r w:rsidR="003052D5" w:rsidRPr="00154C86">
        <w:t xml:space="preserve"> simple</w:t>
      </w:r>
      <w:r w:rsidRPr="00154C86">
        <w:t xml:space="preserve"> analytical model. The validated model provides a more efficient solution than extensive physics-based modeling of all relative phase angles. This analytical approach could enable deep understanding of multiport interactions with relative phase.</w:t>
      </w:r>
    </w:p>
    <w:p w14:paraId="7ADA8DF8" w14:textId="3B8D7DCE" w:rsidR="00DA516E" w:rsidRPr="00154C86" w:rsidRDefault="00DA516E" w:rsidP="00DA516E">
      <w:pPr>
        <w:rPr>
          <w:lang w:eastAsia="zh-CN"/>
        </w:rPr>
      </w:pPr>
      <w:r w:rsidRPr="00154C86">
        <w:t>This current analytical model can only predict electric field and microwave power densities at given dielectric properties. During real microwave heating process, the temperature-dependent dielectric properties would influence the multiport interactions, which needs an updated analytical model. However, since only four physics-based models were needed to develop the analytical model, it is much more efficient than the extensive physic</w:t>
      </w:r>
      <w:r w:rsidRPr="00154C86">
        <w:rPr>
          <w:lang w:eastAsia="zh-CN"/>
        </w:rPr>
        <w:t xml:space="preserve">s-based modeling approach to study the multiport interactions with relative phase change. A large dataset that </w:t>
      </w:r>
      <w:r w:rsidR="003052D5" w:rsidRPr="00154C86">
        <w:rPr>
          <w:lang w:eastAsia="zh-CN"/>
        </w:rPr>
        <w:t>studies</w:t>
      </w:r>
      <w:r w:rsidRPr="00154C86">
        <w:rPr>
          <w:lang w:eastAsia="zh-CN"/>
        </w:rPr>
        <w:t xml:space="preserve"> the effect of relative phase on microwave heating of foods with changing properties within solid-</w:t>
      </w:r>
      <w:r w:rsidRPr="00154C86">
        <w:rPr>
          <w:lang w:eastAsia="zh-CN"/>
        </w:rPr>
        <w:lastRenderedPageBreak/>
        <w:t xml:space="preserve">state microwave oven cavities can be generated and utilized in machine learning approach for further understanding of the contribution of relative phase. </w:t>
      </w:r>
    </w:p>
    <w:p w14:paraId="2D8554B0" w14:textId="77777777" w:rsidR="00E6229F" w:rsidRPr="00154C86" w:rsidRDefault="00D97FD1" w:rsidP="00D97FD1">
      <w:pPr>
        <w:pStyle w:val="Heading2"/>
        <w:rPr>
          <w:rFonts w:cs="Times New Roman"/>
        </w:rPr>
      </w:pPr>
      <w:r w:rsidRPr="00154C86">
        <w:rPr>
          <w:rFonts w:cs="Times New Roman"/>
        </w:rPr>
        <w:t>Conclusion</w:t>
      </w:r>
    </w:p>
    <w:p w14:paraId="6F0EA57F" w14:textId="30A03180" w:rsidR="00DD0696" w:rsidRPr="00154C86" w:rsidRDefault="00DA516E" w:rsidP="00DA516E">
      <w:r w:rsidRPr="00154C86">
        <w:t>To explore the influence of relative source phase differences on microwave interactions within a multi-source solid-state microwave system, a simple analytical model was developed based on the knowledge of plane wave interactions. The model utilized four physics-based modeling results and accurately calculated the electric field and power density</w:t>
      </w:r>
      <w:r w:rsidR="00C03C9E" w:rsidRPr="00154C86">
        <w:t xml:space="preserve"> distributions</w:t>
      </w:r>
      <w:r w:rsidRPr="00154C86">
        <w:t>. The analytical model demonstrated a precise match with the results obtained from physics-based modeling, demonstrating the validity of the developed simple analytical approach. Extensive characterization of the microwave power density distribution using the analytical model revealed a wide range of nodal power densities, indicating a nonuniform distribution. Moreover, the average and standard deviation of the nodal power densities varied depending on the relative source phase differences.</w:t>
      </w:r>
      <w:r w:rsidRPr="00154C86" w:rsidDel="00A300AA">
        <w:t xml:space="preserve"> </w:t>
      </w:r>
      <w:r w:rsidRPr="00154C86">
        <w:t xml:space="preserve">Hence, it is necessary to properly select relative phases to ensure heating energy efficiency and uniformity. The simple analytical model provides a more efficient solution than extensive physics-based modeling of all relative phase angles and enables </w:t>
      </w:r>
      <w:r w:rsidR="00C03C9E" w:rsidRPr="00154C86">
        <w:t xml:space="preserve">a </w:t>
      </w:r>
      <w:r w:rsidRPr="00154C86">
        <w:t>deep understanding of multiport interactions with relative phase.</w:t>
      </w:r>
    </w:p>
    <w:p w14:paraId="092A237D" w14:textId="3B93F838" w:rsidR="00DA516E" w:rsidRPr="00154C86" w:rsidRDefault="00DD0696" w:rsidP="00DD0696">
      <w:pPr>
        <w:spacing w:line="240" w:lineRule="auto"/>
      </w:pPr>
      <w:r w:rsidRPr="00154C86">
        <w:br w:type="page"/>
      </w:r>
    </w:p>
    <w:p w14:paraId="1FEFF6DE" w14:textId="77777777" w:rsidR="000B2FEB" w:rsidRPr="00154C86" w:rsidRDefault="00F2081D" w:rsidP="00230EFA">
      <w:pPr>
        <w:pStyle w:val="Heading2"/>
        <w:numPr>
          <w:ilvl w:val="0"/>
          <w:numId w:val="0"/>
        </w:numPr>
        <w:ind w:left="576" w:hanging="576"/>
        <w:rPr>
          <w:rFonts w:cs="Times New Roman"/>
        </w:rPr>
      </w:pPr>
      <w:r w:rsidRPr="00154C86">
        <w:rPr>
          <w:rFonts w:cs="Times New Roman"/>
        </w:rPr>
        <w:lastRenderedPageBreak/>
        <w:t>R</w:t>
      </w:r>
      <w:r w:rsidR="00D44A71" w:rsidRPr="00154C86">
        <w:rPr>
          <w:rFonts w:cs="Times New Roman"/>
        </w:rPr>
        <w:t>eferences</w:t>
      </w:r>
    </w:p>
    <w:sdt>
      <w:sdtPr>
        <w:rPr>
          <w:rFonts w:eastAsiaTheme="majorEastAsia"/>
          <w:b/>
          <w:bCs/>
          <w:color w:val="000000" w:themeColor="text1"/>
        </w:rPr>
        <w:tag w:val="MENDELEY_BIBLIOGRAPHY"/>
        <w:id w:val="-410768608"/>
        <w:placeholder>
          <w:docPart w:val="AAA8132B79D4FF44AA7725144F2D7F39"/>
        </w:placeholder>
      </w:sdtPr>
      <w:sdtEndPr>
        <w:rPr>
          <w:rFonts w:eastAsia="Times New Roman"/>
          <w:b w:val="0"/>
          <w:bCs w:val="0"/>
          <w:color w:val="auto"/>
        </w:rPr>
      </w:sdtEndPr>
      <w:sdtContent>
        <w:p w14:paraId="56AB546C" w14:textId="77777777" w:rsidR="003627E7" w:rsidRPr="00154C86" w:rsidRDefault="003627E7" w:rsidP="003627E7">
          <w:proofErr w:type="spellStart"/>
          <w:r w:rsidRPr="00154C86">
            <w:t>Ahn</w:t>
          </w:r>
          <w:proofErr w:type="spellEnd"/>
          <w:r w:rsidRPr="00154C86">
            <w:t xml:space="preserve">, S.H., </w:t>
          </w:r>
          <w:proofErr w:type="spellStart"/>
          <w:r w:rsidRPr="00154C86">
            <w:t>Jeong</w:t>
          </w:r>
          <w:proofErr w:type="spellEnd"/>
          <w:r w:rsidRPr="00154C86">
            <w:t xml:space="preserve">, C.H., Lee, W.S., 2023. 0.5kWatt 2.45 GHz </w:t>
          </w:r>
          <w:proofErr w:type="spellStart"/>
          <w:r w:rsidRPr="00154C86">
            <w:t>GaN</w:t>
          </w:r>
          <w:proofErr w:type="spellEnd"/>
          <w:r w:rsidRPr="00154C86">
            <w:t xml:space="preserve">-based microwave heating system design with active phase control. Microw </w:t>
          </w:r>
          <w:proofErr w:type="spellStart"/>
          <w:r w:rsidRPr="00154C86">
            <w:t>Opt</w:t>
          </w:r>
          <w:proofErr w:type="spellEnd"/>
          <w:r w:rsidRPr="00154C86">
            <w:t xml:space="preserve"> Technol Lett. https://doi.org/10.1002/mop.33689</w:t>
          </w:r>
        </w:p>
        <w:p w14:paraId="05D284B0" w14:textId="77777777" w:rsidR="003627E7" w:rsidRPr="00154C86" w:rsidRDefault="003627E7" w:rsidP="003627E7">
          <w:proofErr w:type="spellStart"/>
          <w:r w:rsidRPr="00154C86">
            <w:t>Atuonwu</w:t>
          </w:r>
          <w:proofErr w:type="spellEnd"/>
          <w:r w:rsidRPr="00154C86">
            <w:t xml:space="preserve">, J.C., </w:t>
          </w:r>
          <w:proofErr w:type="spellStart"/>
          <w:r w:rsidRPr="00154C86">
            <w:t>Tassou</w:t>
          </w:r>
          <w:proofErr w:type="spellEnd"/>
          <w:r w:rsidRPr="00154C86">
            <w:t>, S.A., 2018. Quality assurance in microwave food processing and the enabling potentials of solid-state power generators: A review. J Food Eng. https://doi.org/10.1016/j.jfoodeng.2018.04.009</w:t>
          </w:r>
        </w:p>
        <w:p w14:paraId="7838FD85" w14:textId="77777777" w:rsidR="003627E7" w:rsidRPr="00154C86" w:rsidRDefault="003627E7" w:rsidP="003627E7">
          <w:r w:rsidRPr="00154C86">
            <w:t>Bows, J.R., Patrick, M.L., Janes, R., Ricky’ Metaxas, A.C.’, Dibben, D.C., 1999. Microwave phase control heating. Int J Food Sci Technol 34, 295–304.</w:t>
          </w:r>
        </w:p>
        <w:p w14:paraId="3D62D040" w14:textId="77777777" w:rsidR="003627E7" w:rsidRPr="00154C86" w:rsidRDefault="003627E7" w:rsidP="003627E7">
          <w:r w:rsidRPr="00154C86">
            <w:t xml:space="preserve">Chen, J., Pitchai, K., Birla, S., Jones, D., </w:t>
          </w:r>
          <w:proofErr w:type="spellStart"/>
          <w:r w:rsidRPr="00154C86">
            <w:t>Negahban</w:t>
          </w:r>
          <w:proofErr w:type="spellEnd"/>
          <w:r w:rsidRPr="00154C86">
            <w:t xml:space="preserve">, M., Subbiah, J., 2016. Modeling heat and mass transport during microwave heating of frozen food rotating on a turntable. Food </w:t>
          </w:r>
          <w:proofErr w:type="spellStart"/>
          <w:r w:rsidRPr="00154C86">
            <w:t>Bioprod</w:t>
          </w:r>
          <w:proofErr w:type="spellEnd"/>
          <w:r w:rsidRPr="00154C86">
            <w:t xml:space="preserve"> Process 99, 116–127. https://doi.org/10.1016/j.fbp.2016.04.009</w:t>
          </w:r>
        </w:p>
        <w:p w14:paraId="12DC0789" w14:textId="77777777" w:rsidR="003627E7" w:rsidRPr="00154C86" w:rsidRDefault="003627E7" w:rsidP="003627E7">
          <w:r w:rsidRPr="00154C86">
            <w:t xml:space="preserve">Chen, J., Pitchai, K., Birla, S., </w:t>
          </w:r>
          <w:proofErr w:type="spellStart"/>
          <w:r w:rsidRPr="00154C86">
            <w:t>Negahban</w:t>
          </w:r>
          <w:proofErr w:type="spellEnd"/>
          <w:r w:rsidRPr="00154C86">
            <w:t>, M., Jones, D., Subbiah, J., 2014. Heat and mass transport during microwave heating of mashed potato in domestic oven-model development, validation, and sensitivity analysis. J Food Sci 79, E1991–E2004. https://doi.org/10.1111/1750-3841.12636</w:t>
          </w:r>
        </w:p>
        <w:p w14:paraId="1E19D5E8" w14:textId="77777777" w:rsidR="003627E7" w:rsidRPr="00154C86" w:rsidRDefault="003627E7" w:rsidP="003627E7">
          <w:r w:rsidRPr="00154C86">
            <w:t>Du, Z., Wu, Z., Gan, W., Liu, G., Zhang, X., Liu, J., Zeng, B., 2019. Multi-physics modeling and process simulation for a frequency-shifted solid-state source microwave oven. IEEE Access 7, 184726–184733. https://doi.org/10.1109/ACCESS.2019.2960317</w:t>
          </w:r>
        </w:p>
        <w:p w14:paraId="602FF587" w14:textId="77777777" w:rsidR="003627E7" w:rsidRPr="00154C86" w:rsidRDefault="003627E7" w:rsidP="003627E7">
          <w:r w:rsidRPr="00154C86">
            <w:t xml:space="preserve">Geedipalli, S.S.R., Rakesh, V., Datta, A.K., 2007. Modeling the heating uniformity contributed by a rotating turntable in microwave ovens. J Food </w:t>
          </w:r>
          <w:proofErr w:type="spellStart"/>
          <w:r w:rsidRPr="00154C86">
            <w:t>Eng</w:t>
          </w:r>
          <w:proofErr w:type="spellEnd"/>
          <w:r w:rsidRPr="00154C86">
            <w:t xml:space="preserve"> 82, 359–368. https://doi.org/10.1016/j.jfoodeng.2007.02.050</w:t>
          </w:r>
        </w:p>
        <w:p w14:paraId="2AEB2A7D" w14:textId="77777777" w:rsidR="003627E7" w:rsidRPr="00154C86" w:rsidRDefault="003627E7" w:rsidP="003627E7">
          <w:r w:rsidRPr="00154C86">
            <w:lastRenderedPageBreak/>
            <w:t xml:space="preserve">Korpas, Przemyslaw, Krysicki, M., </w:t>
          </w:r>
          <w:proofErr w:type="spellStart"/>
          <w:r w:rsidRPr="00154C86">
            <w:t>Więckowski</w:t>
          </w:r>
          <w:proofErr w:type="spellEnd"/>
          <w:r w:rsidRPr="00154C86">
            <w:t>, A., 2014a. Phase-Shift-Based Efficiency Optimization in Microwave Processing of Materials with Solid-State Sources. 16th Seminar Computer Modeling in Microwave Power Engineering, Karlsruhe, Germany, 2014.</w:t>
          </w:r>
        </w:p>
        <w:p w14:paraId="4AD25540" w14:textId="77777777" w:rsidR="003627E7" w:rsidRPr="00154C86" w:rsidRDefault="003627E7" w:rsidP="003627E7">
          <w:r w:rsidRPr="00154C86">
            <w:t xml:space="preserve">Korpas, Przemyslaw, </w:t>
          </w:r>
          <w:proofErr w:type="spellStart"/>
          <w:r w:rsidRPr="00154C86">
            <w:t>Wieckowski</w:t>
          </w:r>
          <w:proofErr w:type="spellEnd"/>
          <w:r w:rsidRPr="00154C86">
            <w:t xml:space="preserve">, A., Krysicki, M., 2014b. Effects of applying a frequency and phase-shift efficiency </w:t>
          </w:r>
          <w:proofErr w:type="spellStart"/>
          <w:r w:rsidRPr="00154C86">
            <w:t>optimisation</w:t>
          </w:r>
          <w:proofErr w:type="spellEnd"/>
          <w:r w:rsidRPr="00154C86">
            <w:t xml:space="preserve"> algorithm to a solid-state microwave oven, </w:t>
          </w:r>
          <w:proofErr w:type="gramStart"/>
          <w:r w:rsidRPr="00154C86">
            <w:t>in:</w:t>
          </w:r>
          <w:proofErr w:type="gramEnd"/>
          <w:r w:rsidRPr="00154C86">
            <w:t xml:space="preserve"> 2014 20th International Conference on Microwaves, Radar and Wireless Communications, MIKON 2014. Institute of Electrical and Electronics Engineers Inc. https://doi.org/10.1109/MIKON.2014.6899994</w:t>
          </w:r>
        </w:p>
        <w:p w14:paraId="021D60C7" w14:textId="77777777" w:rsidR="003627E7" w:rsidRPr="00154C86" w:rsidRDefault="003627E7" w:rsidP="003627E7">
          <w:r w:rsidRPr="00154C86">
            <w:t xml:space="preserve">Perry, M., Lentz, R., 2021. Susceptors in microwave packaging, in: </w:t>
          </w:r>
          <w:proofErr w:type="spellStart"/>
          <w:r w:rsidRPr="00154C86">
            <w:t>Lorence</w:t>
          </w:r>
          <w:proofErr w:type="spellEnd"/>
          <w:r w:rsidRPr="00154C86">
            <w:t xml:space="preserve">, M.W., </w:t>
          </w:r>
          <w:proofErr w:type="spellStart"/>
          <w:r w:rsidRPr="00154C86">
            <w:t>Pesheck</w:t>
          </w:r>
          <w:proofErr w:type="spellEnd"/>
          <w:r w:rsidRPr="00154C86">
            <w:t>, P.S. (Eds.), Development of Packaging and Products for Use in Microwave Ovens. Woodhead Publishing Limited, Cambridge, pp. 207–235.</w:t>
          </w:r>
        </w:p>
        <w:p w14:paraId="3C1674AE" w14:textId="77777777" w:rsidR="003627E7" w:rsidRPr="00154C86" w:rsidRDefault="003627E7" w:rsidP="003627E7">
          <w:proofErr w:type="spellStart"/>
          <w:r w:rsidRPr="00154C86">
            <w:t>Taghian</w:t>
          </w:r>
          <w:proofErr w:type="spellEnd"/>
          <w:r w:rsidRPr="00154C86">
            <w:t xml:space="preserve"> </w:t>
          </w:r>
          <w:proofErr w:type="spellStart"/>
          <w:r w:rsidRPr="00154C86">
            <w:t>Dinani</w:t>
          </w:r>
          <w:proofErr w:type="spellEnd"/>
          <w:r w:rsidRPr="00154C86">
            <w:t xml:space="preserve">, S., Feldmann, E., </w:t>
          </w:r>
          <w:proofErr w:type="spellStart"/>
          <w:r w:rsidRPr="00154C86">
            <w:t>Kulozik</w:t>
          </w:r>
          <w:proofErr w:type="spellEnd"/>
          <w:r w:rsidRPr="00154C86">
            <w:t xml:space="preserve">, U., 2021. Effect of heating by solid-state microwave technology at fixed frequencies or by frequency sweep loops on heating profiles in model food samples. Food </w:t>
          </w:r>
          <w:proofErr w:type="spellStart"/>
          <w:r w:rsidRPr="00154C86">
            <w:t>Bioprod</w:t>
          </w:r>
          <w:proofErr w:type="spellEnd"/>
          <w:r w:rsidRPr="00154C86">
            <w:t xml:space="preserve"> Process 127, 328–337. https://doi.org/10.1016/j.fbp.2021.03.018</w:t>
          </w:r>
        </w:p>
        <w:p w14:paraId="44870E81" w14:textId="77777777" w:rsidR="003627E7" w:rsidRPr="00154C86" w:rsidRDefault="003627E7" w:rsidP="003627E7">
          <w:proofErr w:type="spellStart"/>
          <w:r w:rsidRPr="00154C86">
            <w:t>Taghian</w:t>
          </w:r>
          <w:proofErr w:type="spellEnd"/>
          <w:r w:rsidRPr="00154C86">
            <w:t xml:space="preserve"> </w:t>
          </w:r>
          <w:proofErr w:type="spellStart"/>
          <w:r w:rsidRPr="00154C86">
            <w:t>Dinani</w:t>
          </w:r>
          <w:proofErr w:type="spellEnd"/>
          <w:r w:rsidRPr="00154C86">
            <w:t xml:space="preserve">, S., </w:t>
          </w:r>
          <w:proofErr w:type="spellStart"/>
          <w:r w:rsidRPr="00154C86">
            <w:t>Kubbutat</w:t>
          </w:r>
          <w:proofErr w:type="spellEnd"/>
          <w:r w:rsidRPr="00154C86">
            <w:t xml:space="preserve">, P., </w:t>
          </w:r>
          <w:proofErr w:type="spellStart"/>
          <w:r w:rsidRPr="00154C86">
            <w:t>Kulozik</w:t>
          </w:r>
          <w:proofErr w:type="spellEnd"/>
          <w:r w:rsidRPr="00154C86">
            <w:t xml:space="preserve">, U., 2020. Assessment of heating profiles in model food systems heated by different microwave generators: Solid-state (semiconductor) versus traditional magnetron technology. </w:t>
          </w:r>
          <w:proofErr w:type="spellStart"/>
          <w:r w:rsidRPr="00154C86">
            <w:t>Innov</w:t>
          </w:r>
          <w:proofErr w:type="spellEnd"/>
          <w:r w:rsidRPr="00154C86">
            <w:t xml:space="preserve"> Food Sci </w:t>
          </w:r>
          <w:proofErr w:type="spellStart"/>
          <w:r w:rsidRPr="00154C86">
            <w:t>Emerg</w:t>
          </w:r>
          <w:proofErr w:type="spellEnd"/>
          <w:r w:rsidRPr="00154C86">
            <w:t xml:space="preserve"> Technol 63. https://doi.org/10.1016/j.ifset.2020.102376</w:t>
          </w:r>
        </w:p>
        <w:p w14:paraId="0C444CCC" w14:textId="77777777" w:rsidR="003627E7" w:rsidRPr="00154C86" w:rsidRDefault="003627E7" w:rsidP="003627E7">
          <w:r w:rsidRPr="00154C86">
            <w:t xml:space="preserve">Tang, Z., Hong, T., Liao, Y., Chen, F., Ye, J., Zhu, H., Huang, K., 2018. Frequency-selected method to improve microwave heating performance. Appl </w:t>
          </w:r>
          <w:proofErr w:type="spellStart"/>
          <w:r w:rsidRPr="00154C86">
            <w:t>Therm</w:t>
          </w:r>
          <w:proofErr w:type="spellEnd"/>
          <w:r w:rsidRPr="00154C86">
            <w:t xml:space="preserve"> </w:t>
          </w:r>
          <w:proofErr w:type="spellStart"/>
          <w:r w:rsidRPr="00154C86">
            <w:t>Eng</w:t>
          </w:r>
          <w:proofErr w:type="spellEnd"/>
          <w:r w:rsidRPr="00154C86">
            <w:t xml:space="preserve"> 131, 642–648. https://doi.org/10.1016/j.applthermaleng.2017.12.008</w:t>
          </w:r>
        </w:p>
        <w:p w14:paraId="2A280E65" w14:textId="77777777" w:rsidR="003627E7" w:rsidRPr="00154C86" w:rsidRDefault="003627E7" w:rsidP="003627E7">
          <w:r w:rsidRPr="00154C86">
            <w:lastRenderedPageBreak/>
            <w:t xml:space="preserve">Wang, C., Yao, W., Zhu, H., Yang, Y., Yan, L., 2021. Uniform and highly efficient microwave heating based on dual-port phase-difference-shifting method. </w:t>
          </w:r>
          <w:r w:rsidRPr="00154C86">
            <w:rPr>
              <w:color w:val="4D5156"/>
              <w:sz w:val="21"/>
              <w:szCs w:val="21"/>
              <w:shd w:val="clear" w:color="auto" w:fill="FFFFFF"/>
            </w:rPr>
            <w:t> </w:t>
          </w:r>
          <w:r w:rsidRPr="00154C86">
            <w:t xml:space="preserve">Int. J. RF Microw. </w:t>
          </w:r>
          <w:proofErr w:type="gramStart"/>
          <w:r w:rsidRPr="00154C86">
            <w:t>Comput.-</w:t>
          </w:r>
          <w:proofErr w:type="gramEnd"/>
          <w:r w:rsidRPr="00154C86">
            <w:t>Aided Eng</w:t>
          </w:r>
          <w:r w:rsidRPr="00154C86">
            <w:rPr>
              <w:color w:val="4D5156"/>
              <w:sz w:val="21"/>
              <w:szCs w:val="21"/>
              <w:shd w:val="clear" w:color="auto" w:fill="FFFFFF"/>
            </w:rPr>
            <w:t>.</w:t>
          </w:r>
          <w:r w:rsidRPr="00154C86">
            <w:t xml:space="preserve"> 31. https://doi.org/10.1002/mmce.22784</w:t>
          </w:r>
        </w:p>
        <w:p w14:paraId="5DBD0903" w14:textId="77777777" w:rsidR="003627E7" w:rsidRPr="00154C86" w:rsidRDefault="003627E7" w:rsidP="003627E7">
          <w:proofErr w:type="spellStart"/>
          <w:r w:rsidRPr="00154C86">
            <w:t>Więckowski</w:t>
          </w:r>
          <w:proofErr w:type="spellEnd"/>
          <w:r w:rsidRPr="00154C86">
            <w:t xml:space="preserve">, A., Korpas, P., Krysicki, M., </w:t>
          </w:r>
          <w:proofErr w:type="spellStart"/>
          <w:r w:rsidRPr="00154C86">
            <w:t>Dughiero</w:t>
          </w:r>
          <w:proofErr w:type="spellEnd"/>
          <w:r w:rsidRPr="00154C86">
            <w:t xml:space="preserve">, F., </w:t>
          </w:r>
          <w:proofErr w:type="spellStart"/>
          <w:r w:rsidRPr="00154C86">
            <w:t>Bullo</w:t>
          </w:r>
          <w:proofErr w:type="spellEnd"/>
          <w:r w:rsidRPr="00154C86">
            <w:t xml:space="preserve">, M., </w:t>
          </w:r>
          <w:proofErr w:type="spellStart"/>
          <w:r w:rsidRPr="00154C86">
            <w:t>Bressan</w:t>
          </w:r>
          <w:proofErr w:type="spellEnd"/>
          <w:r w:rsidRPr="00154C86">
            <w:t xml:space="preserve">, F., </w:t>
          </w:r>
          <w:proofErr w:type="spellStart"/>
          <w:r w:rsidRPr="00154C86">
            <w:t>Fager</w:t>
          </w:r>
          <w:proofErr w:type="spellEnd"/>
          <w:r w:rsidRPr="00154C86">
            <w:t xml:space="preserve">, C., 2014. Efficiency Optimization </w:t>
          </w:r>
          <w:proofErr w:type="gramStart"/>
          <w:r w:rsidRPr="00154C86">
            <w:t>For</w:t>
          </w:r>
          <w:proofErr w:type="gramEnd"/>
          <w:r w:rsidRPr="00154C86">
            <w:t xml:space="preserve"> Phase Controlled Multi-Source Microwave Oven. Int. J. Appl. </w:t>
          </w:r>
          <w:proofErr w:type="spellStart"/>
          <w:r w:rsidRPr="00154C86">
            <w:t>Electromagn</w:t>
          </w:r>
          <w:proofErr w:type="spellEnd"/>
          <w:r w:rsidRPr="00154C86">
            <w:t xml:space="preserve"> 44, 235–241. https://doi.org/10.3233/JAE-141764</w:t>
          </w:r>
        </w:p>
        <w:p w14:paraId="253C698B" w14:textId="19A9C3FA" w:rsidR="003627E7" w:rsidRPr="00154C86" w:rsidRDefault="003627E7" w:rsidP="003627E7">
          <w:r w:rsidRPr="00154C86">
            <w:t xml:space="preserve">Yang, R., Fathy, A.E., Morgan, M.T., Chen, J., 2022. Development of a complementary-frequency strategy to improve microwave heating of </w:t>
          </w:r>
          <w:proofErr w:type="spellStart"/>
          <w:r w:rsidRPr="00154C86">
            <w:t>gellan</w:t>
          </w:r>
          <w:proofErr w:type="spellEnd"/>
          <w:r w:rsidRPr="00154C86">
            <w:t xml:space="preserve"> gel in a solid-state system. J Food </w:t>
          </w:r>
          <w:proofErr w:type="spellStart"/>
          <w:r w:rsidRPr="00154C86">
            <w:t>Eng</w:t>
          </w:r>
          <w:proofErr w:type="spellEnd"/>
          <w:r w:rsidRPr="00154C86">
            <w:t xml:space="preserve"> 314. https://doi.org/10.1016/j.jfoodeng.2021.110763</w:t>
          </w:r>
        </w:p>
      </w:sdtContent>
    </w:sdt>
    <w:p w14:paraId="09CE5B97" w14:textId="480C91A6" w:rsidR="00124B46" w:rsidRPr="00154C86" w:rsidRDefault="00124B46" w:rsidP="003627E7">
      <w:pPr>
        <w:pStyle w:val="Heading1"/>
        <w:numPr>
          <w:ilvl w:val="0"/>
          <w:numId w:val="0"/>
        </w:numPr>
        <w:autoSpaceDE w:val="0"/>
        <w:autoSpaceDN w:val="0"/>
        <w:adjustRightInd w:val="0"/>
        <w:spacing w:after="220"/>
        <w:jc w:val="both"/>
        <w:rPr>
          <w:rFonts w:cs="Times New Roman"/>
        </w:rPr>
      </w:pPr>
      <w:r w:rsidRPr="00154C86">
        <w:rPr>
          <w:rFonts w:cs="Times New Roman"/>
        </w:rPr>
        <w:br w:type="page"/>
      </w:r>
    </w:p>
    <w:p w14:paraId="4C9C6CC6" w14:textId="77777777" w:rsidR="00124B46" w:rsidRPr="00154C86" w:rsidRDefault="00124B46" w:rsidP="00124B46">
      <w:pPr>
        <w:pStyle w:val="Heading2"/>
        <w:numPr>
          <w:ilvl w:val="0"/>
          <w:numId w:val="0"/>
        </w:numPr>
        <w:ind w:left="576"/>
        <w:jc w:val="center"/>
        <w:rPr>
          <w:rFonts w:cs="Times New Roman"/>
        </w:rPr>
      </w:pPr>
      <w:r w:rsidRPr="00154C86">
        <w:rPr>
          <w:rFonts w:cs="Times New Roman"/>
        </w:rPr>
        <w:lastRenderedPageBreak/>
        <w:t>APPENDIX</w:t>
      </w:r>
    </w:p>
    <w:p w14:paraId="2805B542" w14:textId="77777777" w:rsidR="00C45B47" w:rsidRPr="00154C86" w:rsidRDefault="00170A61" w:rsidP="00170A61">
      <w:pPr>
        <w:pStyle w:val="Caption"/>
      </w:pPr>
      <w:r w:rsidRPr="00154C86">
        <w:t xml:space="preserve">Table </w:t>
      </w:r>
      <w:fldSimple w:instr=" STYLEREF 1 \s ">
        <w:r w:rsidRPr="00154C86">
          <w:rPr>
            <w:noProof/>
          </w:rPr>
          <w:t>3</w:t>
        </w:r>
      </w:fldSimple>
      <w:r w:rsidR="00861D6D" w:rsidRPr="00154C86">
        <w:t>.</w:t>
      </w:r>
      <w:fldSimple w:instr=" SEQ Table \* ARABIC \s 1 ">
        <w:r w:rsidRPr="00154C86">
          <w:rPr>
            <w:noProof/>
          </w:rPr>
          <w:t>1</w:t>
        </w:r>
      </w:fldSimple>
      <w:r w:rsidRPr="00154C86">
        <w:t xml:space="preserve"> Dielectric properties used in the models.</w:t>
      </w:r>
    </w:p>
    <w:tbl>
      <w:tblPr>
        <w:tblStyle w:val="TableGrid"/>
        <w:tblW w:w="8185" w:type="dxa"/>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0A0" w:firstRow="1" w:lastRow="0" w:firstColumn="1" w:lastColumn="0" w:noHBand="0" w:noVBand="0"/>
      </w:tblPr>
      <w:tblGrid>
        <w:gridCol w:w="2695"/>
        <w:gridCol w:w="1890"/>
        <w:gridCol w:w="3600"/>
      </w:tblGrid>
      <w:tr w:rsidR="009C5262" w:rsidRPr="00154C86" w14:paraId="7FCBAFB4" w14:textId="77777777" w:rsidTr="009C5262">
        <w:trPr>
          <w:trHeight w:val="395"/>
          <w:jc w:val="center"/>
        </w:trPr>
        <w:tc>
          <w:tcPr>
            <w:tcW w:w="2695" w:type="dxa"/>
            <w:tcBorders>
              <w:top w:val="single" w:sz="12" w:space="0" w:color="000000"/>
              <w:bottom w:val="single" w:sz="8" w:space="0" w:color="000000"/>
            </w:tcBorders>
            <w:vAlign w:val="center"/>
          </w:tcPr>
          <w:p w14:paraId="78904C88" w14:textId="77777777" w:rsidR="009C5262" w:rsidRPr="00154C86" w:rsidRDefault="009C5262" w:rsidP="009C5262">
            <w:pPr>
              <w:pStyle w:val="Heading2"/>
              <w:numPr>
                <w:ilvl w:val="0"/>
                <w:numId w:val="0"/>
              </w:numPr>
              <w:snapToGrid w:val="0"/>
              <w:spacing w:before="0" w:after="0"/>
              <w:ind w:left="576"/>
              <w:jc w:val="center"/>
              <w:rPr>
                <w:rFonts w:cs="Times New Roman"/>
              </w:rPr>
            </w:pPr>
            <w:r w:rsidRPr="00154C86">
              <w:rPr>
                <w:rFonts w:cs="Times New Roman"/>
              </w:rPr>
              <w:t>Materials</w:t>
            </w:r>
          </w:p>
        </w:tc>
        <w:tc>
          <w:tcPr>
            <w:tcW w:w="1890" w:type="dxa"/>
            <w:tcBorders>
              <w:top w:val="single" w:sz="12" w:space="0" w:color="000000"/>
              <w:bottom w:val="single" w:sz="8" w:space="0" w:color="000000"/>
            </w:tcBorders>
            <w:vAlign w:val="center"/>
          </w:tcPr>
          <w:p w14:paraId="52D4E6C1" w14:textId="77777777" w:rsidR="009C5262" w:rsidRPr="00154C86" w:rsidRDefault="009C5262" w:rsidP="009C5262">
            <w:pPr>
              <w:pStyle w:val="Heading2"/>
              <w:numPr>
                <w:ilvl w:val="0"/>
                <w:numId w:val="0"/>
              </w:numPr>
              <w:snapToGrid w:val="0"/>
              <w:spacing w:before="0" w:after="0"/>
              <w:ind w:left="576"/>
              <w:jc w:val="center"/>
              <w:rPr>
                <w:rFonts w:cs="Times New Roman"/>
              </w:rPr>
            </w:pPr>
            <w:r w:rsidRPr="00154C86">
              <w:rPr>
                <w:rFonts w:cs="Times New Roman"/>
              </w:rPr>
              <w:t>Values</w:t>
            </w:r>
          </w:p>
        </w:tc>
        <w:tc>
          <w:tcPr>
            <w:tcW w:w="3600" w:type="dxa"/>
            <w:tcBorders>
              <w:top w:val="single" w:sz="12" w:space="0" w:color="000000"/>
              <w:bottom w:val="single" w:sz="8" w:space="0" w:color="000000"/>
            </w:tcBorders>
            <w:vAlign w:val="center"/>
          </w:tcPr>
          <w:p w14:paraId="4CA562CA" w14:textId="77777777" w:rsidR="009C5262" w:rsidRPr="00154C86" w:rsidRDefault="009C5262" w:rsidP="009C5262">
            <w:pPr>
              <w:pStyle w:val="Heading2"/>
              <w:numPr>
                <w:ilvl w:val="0"/>
                <w:numId w:val="0"/>
              </w:numPr>
              <w:snapToGrid w:val="0"/>
              <w:spacing w:before="0" w:after="0"/>
              <w:ind w:left="576"/>
              <w:jc w:val="center"/>
              <w:rPr>
                <w:rFonts w:cs="Times New Roman"/>
              </w:rPr>
            </w:pPr>
            <w:r w:rsidRPr="00154C86">
              <w:rPr>
                <w:rFonts w:cs="Times New Roman"/>
              </w:rPr>
              <w:t>Sources</w:t>
            </w:r>
          </w:p>
        </w:tc>
      </w:tr>
      <w:tr w:rsidR="009C5262" w:rsidRPr="00154C86" w14:paraId="2D480743" w14:textId="77777777" w:rsidTr="0091545B">
        <w:trPr>
          <w:trHeight w:val="395"/>
          <w:jc w:val="center"/>
        </w:trPr>
        <w:tc>
          <w:tcPr>
            <w:tcW w:w="2695" w:type="dxa"/>
            <w:vAlign w:val="center"/>
          </w:tcPr>
          <w:p w14:paraId="442081CE" w14:textId="77777777" w:rsidR="009C5262" w:rsidRPr="00154C86" w:rsidRDefault="009C5262" w:rsidP="0091545B">
            <w:pPr>
              <w:pStyle w:val="NormalWeb"/>
              <w:snapToGrid w:val="0"/>
              <w:spacing w:before="0" w:beforeAutospacing="0" w:after="0" w:afterAutospacing="0"/>
              <w:jc w:val="center"/>
              <w:rPr>
                <w:color w:val="2E2E2E"/>
              </w:rPr>
            </w:pPr>
            <w:r w:rsidRPr="00154C86">
              <w:rPr>
                <w:color w:val="2E2E2E"/>
              </w:rPr>
              <w:t>Mashed Potato</w:t>
            </w:r>
          </w:p>
        </w:tc>
        <w:tc>
          <w:tcPr>
            <w:tcW w:w="1890" w:type="dxa"/>
            <w:vAlign w:val="center"/>
          </w:tcPr>
          <w:p w14:paraId="2E208797" w14:textId="77777777" w:rsidR="009C5262" w:rsidRPr="00154C86" w:rsidRDefault="009C5262" w:rsidP="0091545B">
            <w:pPr>
              <w:pStyle w:val="NormalWeb"/>
              <w:snapToGrid w:val="0"/>
              <w:spacing w:before="0" w:beforeAutospacing="0" w:after="0" w:afterAutospacing="0"/>
              <w:jc w:val="center"/>
              <w:rPr>
                <w:color w:val="2E2E2E"/>
              </w:rPr>
            </w:pPr>
            <w:r w:rsidRPr="00154C86">
              <w:rPr>
                <w:color w:val="2E2E2E"/>
              </w:rPr>
              <w:t>46.89 – j × 17.94</w:t>
            </w:r>
          </w:p>
        </w:tc>
        <w:tc>
          <w:tcPr>
            <w:tcW w:w="3600" w:type="dxa"/>
            <w:vAlign w:val="center"/>
          </w:tcPr>
          <w:p w14:paraId="30FE77D6" w14:textId="014F542D" w:rsidR="009C5262" w:rsidRPr="00154C86" w:rsidRDefault="009C5262" w:rsidP="0091545B">
            <w:pPr>
              <w:pStyle w:val="NormalWeb"/>
              <w:snapToGrid w:val="0"/>
              <w:spacing w:before="0" w:beforeAutospacing="0" w:after="0" w:afterAutospacing="0"/>
              <w:jc w:val="center"/>
              <w:rPr>
                <w:color w:val="2E2E2E"/>
              </w:rPr>
            </w:pPr>
            <w:sdt>
              <w:sdtPr>
                <w:rPr>
                  <w:color w:val="000000"/>
                </w:rPr>
                <w:tag w:val="MENDELEY_CITATION_v3_eyJjaXRhdGlvbklEIjoiTUVOREVMRVlfQ0lUQVRJT05fZDAxNWMzOTktNzI2My00ZjM5LWFkNTgtNTQ2ODhiYjc2NzllIiwicHJvcGVydGllcyI6eyJub3RlSW5kZXgiOjB9LCJpc0VkaXRlZCI6ZmFsc2UsIm1hbnVhbE92ZXJyaWRlIjp7ImlzTWFudWFsbHlPdmVycmlkZGVuIjpmYWxzZSwiY2l0ZXByb2NUZXh0IjoiKFlhbmcgZXQgYWwuIDIwMjIpIiwibWFudWFsT3ZlcnJpZGVUZXh0IjoiIn0sImNpdGF0aW9uSXRlbXMiOlt7ImlkIjoiN2Q5YTliMDYtYmI2YS0zZDJhLWE2YTMtZGFmMjY2NGZjYWRjIiwiaXRlbURhdGEiOnsidHlwZSI6ImFydGljbGUtam91cm5hbCIsImlkIjoiN2Q5YTliMDYtYmI2YS0zZDJhLWE2YTMtZGFmMjY2NGZjYWRjIiwidGl0bGUiOiJEZXZlbG9wbWVudCBvZiBvbmxpbmUgY2xvc2VkLWxvb3AgZnJlcXVlbmN5IHNoaWZ0aW5nIHN0cmF0ZWdpZXMgdG8gaW1wcm92ZSBoZWF0aW5nIHBlcmZvcm1hbmNlIG9mIGZvb2RzIGluIGEgc29saWQtc3RhdGUgbWljcm93YXZlIHN5c3RlbSIsImF1dGhvciI6W3siZmFtaWx5IjoiWWFuZyIsImdpdmVuIjoiUmFuIiwicGFyc2UtbmFtZXMiOmZhbHNlLCJkcm9wcGluZy1wYXJ0aWNsZSI6IiIsIm5vbi1kcm9wcGluZy1wYXJ0aWNsZSI6IiJ9LHsiZmFtaWx5IjoiRmF0aHkiLCJnaXZlbiI6IkFseSBFLiIsInBhcnNlLW5hbWVzIjpmYWxzZSwiZHJvcHBpbmctcGFydGljbGUiOiIiLCJub24tZHJvcHBpbmctcGFydGljbGUiOiIifSx7ImZhbWlseSI6Ik1vcmdhbiIsImdpdmVuIjoiTWFyayBULiIsInBhcnNlLW5hbWVzIjpmYWxzZSwiZHJvcHBpbmctcGFydGljbGUiOiIiLCJub24tZHJvcHBpbmctcGFydGljbGUiOiIifSx7ImZhbWlseSI6IkNoZW4iLCJnaXZlbiI6IkppYWppYSIsInBhcnNlLW5hbWVzIjpmYWxzZSwiZHJvcHBpbmctcGFydGljbGUiOiIiLCJub24tZHJvcHBpbmctcGFydGljbGUiOiIifV0sImNvbnRhaW5lci10aXRsZSI6IkZvb2QgUmVzZWFyY2ggSW50ZXJuYXRpb25hbCIsIkRPSSI6IjEwLjEwMTYvai5mb29kcmVzLjIwMjIuMTEwOTg1IiwiSVNTTiI6IjE4NzM3MTQ1IiwiUE1JRCI6IjM1MzM3NTU5IiwiaXNzdWVkIjp7ImRhdGUtcGFydHMiOltbMjAyMiw0LDFdXX0sImFic3RyYWN0IjoiVGhlIHNvbGlkLXN0YXRlIG1pY3Jvd2F2ZSBnZW5lcmF0b3IgaXMgcHJvbWlzaW5nIHRvIHJlcGxhY2UgbWFnbmV0cm9uIGFzIGEgcG93ZXIgc291cmNlIGluIGRvbWVzdGljIG92ZW5zIGZvciBpdHMgcHJlY2lzZSBhbmQgZmxleGlibGUgY29udHJvbCBvdmVyIGEgd2lkZSByYW5nZSBvZiBvcGVyYXRpb25hbCBwYXJhbWV0ZXJzIGFuZCBpdHMgcG90ZW50aWFsIHRvIGltcHJvdmUgaGVhdGluZyBwZXJmb3JtYW5jZS4gU2hpZnRpbmcgZnJlcXVlbmN5IGR1cmluZyBtaWNyb3dhdmUgaGVhdGluZywgZWl0aGVyIG9yZGVybHkgb3IgdXNpbmcgY29tcGxlbWVudGFyeSBoZWF0aW5nIHBhdHRlcm5zLCBoYXMgeWllbGRlZCBiZXR0ZXIgaGVhdGluZyBwZXJmb3JtYW5jZSB0aGFuIHRyYWRpdGlvbmFsIHNpbmdsZS1mcmVxdWVuY3kgaGVhdGluZy4gVGhpcyBzdHVkeSBkZXZlbG9wZWQgdGhyZWUgb25saW5lIGZyZXF1ZW5jeSBzaGlmdGluZyBzdHJhdGVnaWVzIChvcmRlcmx5LCBwcmUtZGV0ZXJtaW5lZCBjb21wbGVtZW50YXJ5LCBhbmQgZHluYW1pYyBjb21wbGVtZW50YXJ5KSB0aGF0IHNpbXVsdGFuZW91c2x5IGNvbGxlY3RlZCBoZWF0aW5nIHBlcmZvcm1hbmNlcyBhbmQgcHJvdmlkZWQgY2xvc2VkLWxvb3AgZmVlZGJhY2sgdGhyb3VnaCBjdXN0b21pemVkIGFsZ29yaXRobXMgdG8gY29udHJvbCB0aGUgZnJlcXVlbmN5IHNoaWZ0aW5nIGR1cmluZyB0aGUgbWljcm93YXZlIGhlYXRpbmcgcHJvY2Vzc2VzLiBFYWNoIGFsZ29yaXRobSB3YXMgaW1wbGVtZW50ZWQgYW5kIHRlc3RlZCBvbiB0d28gbW9kZWwgZm9vZHMgd2l0aCBkaWZmZXJlbnQgZGllbGVjdHJpYyBwcm9wZXJ0aWVzIChnZWxsYW4gZ2VsIGFuZCBtYXNoZWQgcG90YXRvKS4gVGhlIHRocmVlIGZyZXF1ZW5jeSBzaGlmdGluZyBhbGdvcml0aG1zIGhhZCBzaW1pbGFyIGZyZXF1ZW5jeSBzd2VlcGluZyBwcm9jZXNzZXMgYnV0IGNvbnNpZGVyYWJseSBkaWZmZXJlbnQgZnJlcXVlbmN5IHNoaWZ0aW5nIHByb2NlZHVyZXMgZm9yIGRpZmZlcmVudCByZXBsaWNhdGlvbnMgYW5kIGZvb2QgcHJvZHVjdHMuIFRoZSBkeW5hbWljIGNvbXBsZW1lbnRhcnkgZnJlcXVlbmN5IHNoaWZ0aW5nIHN0cmF0ZWd5IHNpbXVsdGFuZW91c2x5IGV2YWx1YXRlZCB0aGUgaGVhdGluZyBwZXJmb3JtYW5jZSBhbmQgZGV0ZXJtaW5lZCB0aGUgbmV4dC1zdGVwIGNvbXBsZW1lbnRhcnkgZnJlcXVlbmN5LiBUaGUgbWV0aG9kIGhhZCBzaG93biBiZXR0ZXIgaGVhdGluZyB1bmlmb3JtaXR5IHRoYW4gdGhlIG9yZGVybHkgYW5kIHByZS1kZXRlcm1pbmVkIGNvbXBsZW1lbnRhcnkgZnJlcXVlbmN5IHNoaWZ0aW5nIHN0cmF0ZWdpZXMuIFRoZSBkeW5hbWljIGNvbXBsZW1lbnRhcnkgZnJlcXVlbmN5IHNoaWZ0aW5nIHN0cmF0ZWd5IGNvdWxkIGFjY29tbW9kYXRlIGRpZmZlcmVudCBmb29kIHByb2R1Y3RzIGFuZCBjYW4gYmUgaW5jb3Jwb3JhdGVkIGludG8gZnV0dXJlIHNtYXJ0IG1pY3Jvd2F2ZSBvdmVucy4iLCJwdWJsaXNoZXIiOiJFbHNldmllciBMdGQiLCJ2b2x1bWUiOiIxNTQiLCJjb250YWluZXItdGl0bGUtc2hvcnQiOiIifSwiaXNUZW1wb3JhcnkiOmZhbHNlfV19"/>
                <w:id w:val="433321033"/>
                <w:placeholder>
                  <w:docPart w:val="F64E751302D8B2489ADC96F31B6FE6C6"/>
                </w:placeholder>
              </w:sdtPr>
              <w:sdtContent>
                <w:r w:rsidR="00A578C1" w:rsidRPr="00154C86">
                  <w:rPr>
                    <w:color w:val="000000"/>
                  </w:rPr>
                  <w:t>(Yang et al. 2022)</w:t>
                </w:r>
              </w:sdtContent>
            </w:sdt>
          </w:p>
        </w:tc>
      </w:tr>
      <w:tr w:rsidR="009C5262" w:rsidRPr="00154C86" w14:paraId="6242191A" w14:textId="77777777" w:rsidTr="0091545B">
        <w:trPr>
          <w:trHeight w:val="395"/>
          <w:jc w:val="center"/>
        </w:trPr>
        <w:tc>
          <w:tcPr>
            <w:tcW w:w="2695" w:type="dxa"/>
            <w:vAlign w:val="center"/>
          </w:tcPr>
          <w:p w14:paraId="3F4B69DC" w14:textId="77777777" w:rsidR="009C5262" w:rsidRPr="00154C86" w:rsidRDefault="009C5262" w:rsidP="0091545B">
            <w:pPr>
              <w:pStyle w:val="NormalWeb"/>
              <w:snapToGrid w:val="0"/>
              <w:spacing w:before="0" w:beforeAutospacing="0" w:after="0" w:afterAutospacing="0"/>
              <w:jc w:val="center"/>
              <w:rPr>
                <w:color w:val="2E2E2E"/>
              </w:rPr>
            </w:pPr>
            <w:r w:rsidRPr="00154C86">
              <w:rPr>
                <w:color w:val="2E2E2E"/>
              </w:rPr>
              <w:t>Air</w:t>
            </w:r>
          </w:p>
        </w:tc>
        <w:tc>
          <w:tcPr>
            <w:tcW w:w="1890" w:type="dxa"/>
            <w:vAlign w:val="center"/>
          </w:tcPr>
          <w:p w14:paraId="4B28F291" w14:textId="77777777" w:rsidR="009C5262" w:rsidRPr="00154C86" w:rsidRDefault="009C5262" w:rsidP="0091545B">
            <w:pPr>
              <w:pStyle w:val="NormalWeb"/>
              <w:snapToGrid w:val="0"/>
              <w:spacing w:before="0" w:beforeAutospacing="0" w:after="0" w:afterAutospacing="0"/>
              <w:jc w:val="center"/>
              <w:rPr>
                <w:color w:val="2E2E2E"/>
              </w:rPr>
            </w:pPr>
            <w:r w:rsidRPr="00154C86">
              <w:rPr>
                <w:color w:val="2E2E2E"/>
              </w:rPr>
              <w:t>1.00 – j × 0</w:t>
            </w:r>
          </w:p>
        </w:tc>
        <w:tc>
          <w:tcPr>
            <w:tcW w:w="3600" w:type="dxa"/>
            <w:vAlign w:val="center"/>
          </w:tcPr>
          <w:p w14:paraId="7CEE6FC0" w14:textId="77777777" w:rsidR="009C5262" w:rsidRPr="00154C86" w:rsidRDefault="009C5262" w:rsidP="0091545B">
            <w:pPr>
              <w:pStyle w:val="NormalWeb"/>
              <w:snapToGrid w:val="0"/>
              <w:spacing w:before="0" w:beforeAutospacing="0" w:after="0" w:afterAutospacing="0"/>
              <w:jc w:val="center"/>
              <w:rPr>
                <w:color w:val="2E2E2E"/>
              </w:rPr>
            </w:pPr>
            <w:r w:rsidRPr="00154C86">
              <w:rPr>
                <w:color w:val="2E2E2E"/>
              </w:rPr>
              <w:t>COMSOL Material Library</w:t>
            </w:r>
          </w:p>
        </w:tc>
      </w:tr>
      <w:tr w:rsidR="009C5262" w:rsidRPr="00154C86" w14:paraId="7962D8D7" w14:textId="77777777" w:rsidTr="0091545B">
        <w:trPr>
          <w:trHeight w:val="395"/>
          <w:jc w:val="center"/>
        </w:trPr>
        <w:tc>
          <w:tcPr>
            <w:tcW w:w="2695" w:type="dxa"/>
            <w:tcBorders>
              <w:bottom w:val="single" w:sz="12" w:space="0" w:color="000000"/>
            </w:tcBorders>
            <w:vAlign w:val="center"/>
          </w:tcPr>
          <w:p w14:paraId="1CC9DA22" w14:textId="77777777" w:rsidR="009C5262" w:rsidRPr="00154C86" w:rsidRDefault="009C5262" w:rsidP="0091545B">
            <w:pPr>
              <w:pStyle w:val="NormalWeb"/>
              <w:snapToGrid w:val="0"/>
              <w:spacing w:before="0" w:beforeAutospacing="0" w:after="0" w:afterAutospacing="0"/>
              <w:jc w:val="center"/>
              <w:rPr>
                <w:color w:val="2E2E2E"/>
              </w:rPr>
            </w:pPr>
            <w:r w:rsidRPr="00154C86">
              <w:rPr>
                <w:color w:val="2E2E2E"/>
              </w:rPr>
              <w:t>Glass</w:t>
            </w:r>
          </w:p>
        </w:tc>
        <w:tc>
          <w:tcPr>
            <w:tcW w:w="1890" w:type="dxa"/>
            <w:tcBorders>
              <w:bottom w:val="single" w:sz="12" w:space="0" w:color="000000"/>
            </w:tcBorders>
            <w:vAlign w:val="center"/>
          </w:tcPr>
          <w:p w14:paraId="06C1FC1C" w14:textId="77777777" w:rsidR="009C5262" w:rsidRPr="00154C86" w:rsidRDefault="009C5262" w:rsidP="0091545B">
            <w:pPr>
              <w:pStyle w:val="NormalWeb"/>
              <w:snapToGrid w:val="0"/>
              <w:spacing w:before="0" w:beforeAutospacing="0" w:after="0" w:afterAutospacing="0"/>
              <w:jc w:val="center"/>
              <w:rPr>
                <w:color w:val="2E2E2E"/>
              </w:rPr>
            </w:pPr>
            <w:r w:rsidRPr="00154C86">
              <w:rPr>
                <w:color w:val="2E2E2E"/>
              </w:rPr>
              <w:t>4.20 – j × 0</w:t>
            </w:r>
          </w:p>
        </w:tc>
        <w:tc>
          <w:tcPr>
            <w:tcW w:w="3600" w:type="dxa"/>
            <w:tcBorders>
              <w:bottom w:val="single" w:sz="12" w:space="0" w:color="000000"/>
            </w:tcBorders>
            <w:vAlign w:val="center"/>
          </w:tcPr>
          <w:p w14:paraId="5AF162A9" w14:textId="77777777" w:rsidR="009C5262" w:rsidRPr="00154C86" w:rsidRDefault="009C5262" w:rsidP="0091545B">
            <w:pPr>
              <w:pStyle w:val="NormalWeb"/>
              <w:snapToGrid w:val="0"/>
              <w:spacing w:before="0" w:beforeAutospacing="0" w:after="0" w:afterAutospacing="0"/>
              <w:jc w:val="center"/>
              <w:rPr>
                <w:color w:val="2E2E2E"/>
              </w:rPr>
            </w:pPr>
            <w:r w:rsidRPr="00154C86">
              <w:rPr>
                <w:color w:val="2E2E2E"/>
              </w:rPr>
              <w:t>COMSOL Material Library</w:t>
            </w:r>
          </w:p>
        </w:tc>
      </w:tr>
    </w:tbl>
    <w:p w14:paraId="31E7E262" w14:textId="77777777" w:rsidR="000B2FEB" w:rsidRPr="00154C86" w:rsidRDefault="000B2FEB" w:rsidP="000B2FEB"/>
    <w:p w14:paraId="27E4926F" w14:textId="77777777" w:rsidR="00E6229F" w:rsidRPr="00154C86" w:rsidRDefault="00E6229F" w:rsidP="00E6229F"/>
    <w:p w14:paraId="06D27515" w14:textId="77777777" w:rsidR="00E6229F" w:rsidRPr="00154C86" w:rsidRDefault="00E6229F" w:rsidP="00E6229F"/>
    <w:p w14:paraId="52E2686A" w14:textId="77777777" w:rsidR="004D0B3B" w:rsidRPr="00154C86" w:rsidRDefault="004D0B3B" w:rsidP="004D0B3B"/>
    <w:p w14:paraId="52CC96C7" w14:textId="77777777" w:rsidR="00707DE9" w:rsidRPr="00154C86" w:rsidRDefault="00707DE9" w:rsidP="00707DE9">
      <w:pPr>
        <w:pStyle w:val="Heading1"/>
        <w:numPr>
          <w:ilvl w:val="0"/>
          <w:numId w:val="0"/>
        </w:numPr>
        <w:ind w:left="432"/>
        <w:jc w:val="left"/>
        <w:rPr>
          <w:rFonts w:cs="Times New Roman"/>
          <w:sz w:val="28"/>
          <w:szCs w:val="28"/>
        </w:rPr>
      </w:pPr>
    </w:p>
    <w:p w14:paraId="0DC13C31" w14:textId="77777777" w:rsidR="00C45B47" w:rsidRPr="00154C86" w:rsidRDefault="00C45B47">
      <w:pPr>
        <w:spacing w:line="240" w:lineRule="auto"/>
      </w:pPr>
      <w:r w:rsidRPr="00154C86">
        <w:br w:type="page"/>
      </w:r>
    </w:p>
    <w:p w14:paraId="492EECDB" w14:textId="77777777" w:rsidR="00C55665" w:rsidRPr="00154C86" w:rsidRDefault="00D305CD" w:rsidP="00DD7A79">
      <w:r w:rsidRPr="00154C86">
        <w:rPr>
          <w:noProof/>
        </w:rPr>
        <w:lastRenderedPageBreak/>
        <w:drawing>
          <wp:inline distT="0" distB="0" distL="0" distR="0" wp14:anchorId="10D4FE9B" wp14:editId="704EA4A0">
            <wp:extent cx="5617029" cy="6636616"/>
            <wp:effectExtent l="0" t="0" r="0" b="0"/>
            <wp:docPr id="1284877556" name="Picture 12848775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9206406" name=""/>
                    <pic:cNvPicPr/>
                  </pic:nvPicPr>
                  <pic:blipFill>
                    <a:blip r:embed="rId38"/>
                    <a:stretch>
                      <a:fillRect/>
                    </a:stretch>
                  </pic:blipFill>
                  <pic:spPr>
                    <a:xfrm>
                      <a:off x="0" y="0"/>
                      <a:ext cx="5629608" cy="6651478"/>
                    </a:xfrm>
                    <a:prstGeom prst="rect">
                      <a:avLst/>
                    </a:prstGeom>
                  </pic:spPr>
                </pic:pic>
              </a:graphicData>
            </a:graphic>
          </wp:inline>
        </w:drawing>
      </w:r>
    </w:p>
    <w:p w14:paraId="28416B39" w14:textId="10AB7E0D" w:rsidR="00C45B47" w:rsidRPr="00154C86" w:rsidRDefault="008A6A8F" w:rsidP="008A6A8F">
      <w:pPr>
        <w:pStyle w:val="Caption"/>
        <w:rPr>
          <w:b w:val="0"/>
        </w:rPr>
      </w:pPr>
      <w:bookmarkStart w:id="104" w:name="_Toc141880801"/>
      <w:r w:rsidRPr="00154C86">
        <w:t xml:space="preserve">Figure </w:t>
      </w:r>
      <w:r w:rsidR="00DC1689" w:rsidRPr="00154C86">
        <w:t>3</w:t>
      </w:r>
      <w:r w:rsidR="009C5262" w:rsidRPr="00154C86">
        <w:t>.</w:t>
      </w:r>
      <w:fldSimple w:instr=" SEQ Figure \* ARABIC \s 1 ">
        <w:r w:rsidR="009C5262" w:rsidRPr="00154C86">
          <w:rPr>
            <w:noProof/>
          </w:rPr>
          <w:t>1</w:t>
        </w:r>
      </w:fldSimple>
      <w:r w:rsidRPr="00154C86">
        <w:t xml:space="preserve"> A schematic diagram of a multiple-port solid-state microwave system</w:t>
      </w:r>
      <w:bookmarkEnd w:id="104"/>
      <w:r w:rsidR="00C45B47" w:rsidRPr="00154C86">
        <w:br w:type="page"/>
      </w:r>
    </w:p>
    <w:p w14:paraId="70BB1F21" w14:textId="77777777" w:rsidR="00C45B47" w:rsidRPr="00154C86" w:rsidRDefault="00C45B47" w:rsidP="00C45B47">
      <w:pPr>
        <w:pStyle w:val="Caption"/>
      </w:pPr>
      <w:r w:rsidRPr="00154C86">
        <w:rPr>
          <w:noProof/>
        </w:rPr>
        <w:lastRenderedPageBreak/>
        <w:drawing>
          <wp:inline distT="0" distB="0" distL="0" distR="0" wp14:anchorId="522CB4F4" wp14:editId="3D858061">
            <wp:extent cx="5258532" cy="2789382"/>
            <wp:effectExtent l="0" t="0" r="0" b="0"/>
            <wp:docPr id="1134693501" name="Picture 1134693501" descr="A picture containing sketch, screenshot, desig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1959531" name="Picture 1" descr="A picture containing sketch, screenshot, design&#10;&#10;Description automatically generated"/>
                    <pic:cNvPicPr/>
                  </pic:nvPicPr>
                  <pic:blipFill>
                    <a:blip r:embed="rId39"/>
                    <a:stretch>
                      <a:fillRect/>
                    </a:stretch>
                  </pic:blipFill>
                  <pic:spPr>
                    <a:xfrm>
                      <a:off x="0" y="0"/>
                      <a:ext cx="5283617" cy="2802688"/>
                    </a:xfrm>
                    <a:prstGeom prst="rect">
                      <a:avLst/>
                    </a:prstGeom>
                  </pic:spPr>
                </pic:pic>
              </a:graphicData>
            </a:graphic>
          </wp:inline>
        </w:drawing>
      </w:r>
    </w:p>
    <w:p w14:paraId="55A62262" w14:textId="77777777" w:rsidR="00AB7D6A" w:rsidRPr="00154C86" w:rsidRDefault="00AB7D6A">
      <w:pPr>
        <w:spacing w:line="240" w:lineRule="auto"/>
      </w:pPr>
    </w:p>
    <w:p w14:paraId="6181EAEF" w14:textId="503B17C2" w:rsidR="00C45B47" w:rsidRPr="00154C86" w:rsidRDefault="008A6A8F" w:rsidP="008A6A8F">
      <w:pPr>
        <w:pStyle w:val="Caption"/>
      </w:pPr>
      <w:bookmarkStart w:id="105" w:name="_Toc141880802"/>
      <w:r w:rsidRPr="00154C86">
        <w:t xml:space="preserve">Figure </w:t>
      </w:r>
      <w:r w:rsidR="00DC1689" w:rsidRPr="00154C86">
        <w:t>3</w:t>
      </w:r>
      <w:r w:rsidR="009C5262" w:rsidRPr="00154C86">
        <w:t>.</w:t>
      </w:r>
      <w:fldSimple w:instr=" SEQ Figure \* ARABIC \s 1 ">
        <w:r w:rsidR="009C5262" w:rsidRPr="00154C86">
          <w:rPr>
            <w:noProof/>
          </w:rPr>
          <w:t>2</w:t>
        </w:r>
      </w:fldSimple>
      <w:r w:rsidRPr="00154C86">
        <w:t xml:space="preserve"> A detailed schematic diagram of the multiple-port microwave oven cavity.</w:t>
      </w:r>
      <w:bookmarkEnd w:id="105"/>
      <w:r w:rsidR="00C45B47" w:rsidRPr="00154C86">
        <w:br w:type="page"/>
      </w:r>
    </w:p>
    <w:p w14:paraId="501EAACA" w14:textId="77777777" w:rsidR="00C45B47" w:rsidRPr="00154C86" w:rsidRDefault="00C45B47" w:rsidP="00C45B47">
      <w:r w:rsidRPr="00154C86">
        <w:rPr>
          <w:noProof/>
        </w:rPr>
        <w:lastRenderedPageBreak/>
        <w:drawing>
          <wp:inline distT="0" distB="0" distL="0" distR="0" wp14:anchorId="109CAF0D" wp14:editId="78435C7D">
            <wp:extent cx="5474623" cy="4548554"/>
            <wp:effectExtent l="0" t="0" r="0" b="0"/>
            <wp:docPr id="1513637688" name="Picture 1513637688" descr="A black and white drawing of a square object&#10;&#10;Description automatically generated with low confidenc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712649874" name="Picture 1" descr="A black and white drawing of a square object&#10;&#10;Description automatically generated with low confidence"/>
                    <pic:cNvPicPr/>
                  </pic:nvPicPr>
                  <pic:blipFill rotWithShape="1">
                    <a:blip r:embed="rId40"/>
                    <a:srcRect l="21538" t="14489" r="18922" b="19553"/>
                    <a:stretch/>
                  </pic:blipFill>
                  <pic:spPr bwMode="auto">
                    <a:xfrm>
                      <a:off x="0" y="0"/>
                      <a:ext cx="5527742" cy="4592687"/>
                    </a:xfrm>
                    <a:prstGeom prst="rect">
                      <a:avLst/>
                    </a:prstGeom>
                    <a:ln>
                      <a:noFill/>
                    </a:ln>
                    <a:extLst>
                      <a:ext uri="{53640926-AAD7-44D8-BBD7-CCE9431645EC}">
                        <a14:shadowObscured xmlns:a14="http://schemas.microsoft.com/office/drawing/2010/main"/>
                      </a:ext>
                    </a:extLst>
                  </pic:spPr>
                </pic:pic>
              </a:graphicData>
            </a:graphic>
          </wp:inline>
        </w:drawing>
      </w:r>
    </w:p>
    <w:p w14:paraId="6CBD67FF" w14:textId="7D39B7E0" w:rsidR="009C5262" w:rsidRPr="00154C86" w:rsidRDefault="009C5262" w:rsidP="009C5262">
      <w:pPr>
        <w:pStyle w:val="Caption"/>
      </w:pPr>
      <w:bookmarkStart w:id="106" w:name="_Toc141880803"/>
      <w:r w:rsidRPr="00154C86">
        <w:t>Figure 3.</w:t>
      </w:r>
      <w:fldSimple w:instr=" SEQ Figure \* ARABIC \s 1 ">
        <w:r w:rsidRPr="00154C86">
          <w:rPr>
            <w:noProof/>
          </w:rPr>
          <w:t>3</w:t>
        </w:r>
      </w:fldSimple>
      <w:r w:rsidRPr="00154C86">
        <w:t xml:space="preserve"> Generated mesh of the modeled geometry of the 3-D scanned microwave oven system.</w:t>
      </w:r>
      <w:bookmarkEnd w:id="106"/>
    </w:p>
    <w:p w14:paraId="45611329" w14:textId="77777777" w:rsidR="009C5262" w:rsidRPr="00154C86" w:rsidRDefault="009C5262">
      <w:pPr>
        <w:spacing w:line="240" w:lineRule="auto"/>
        <w:rPr>
          <w:b/>
          <w:bCs/>
          <w:lang w:eastAsia="zh-CN"/>
        </w:rPr>
      </w:pPr>
      <w:r w:rsidRPr="00154C86">
        <w:rPr>
          <w:b/>
          <w:bCs/>
          <w:lang w:eastAsia="zh-CN"/>
        </w:rPr>
        <w:br w:type="page"/>
      </w:r>
    </w:p>
    <w:p w14:paraId="3C1FF05D" w14:textId="75496CE8" w:rsidR="00C55665" w:rsidRPr="00154C86" w:rsidRDefault="009C5262" w:rsidP="00DD7A79">
      <w:r w:rsidRPr="00154C86">
        <w:rPr>
          <w:noProof/>
        </w:rPr>
        <w:lastRenderedPageBreak/>
        <w:drawing>
          <wp:inline distT="0" distB="0" distL="0" distR="0" wp14:anchorId="1CE40761" wp14:editId="6D0F48DC">
            <wp:extent cx="5943600" cy="3298825"/>
            <wp:effectExtent l="0" t="0" r="0" b="0"/>
            <wp:docPr id="456095090" name="Picture 1" descr="A picture containing light&#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6095090" name="Picture 1" descr="A picture containing light&#10;&#10;Description automatically generated with medium confidence"/>
                    <pic:cNvPicPr/>
                  </pic:nvPicPr>
                  <pic:blipFill>
                    <a:blip r:embed="rId41"/>
                    <a:stretch>
                      <a:fillRect/>
                    </a:stretch>
                  </pic:blipFill>
                  <pic:spPr>
                    <a:xfrm>
                      <a:off x="0" y="0"/>
                      <a:ext cx="5943600" cy="3298825"/>
                    </a:xfrm>
                    <a:prstGeom prst="rect">
                      <a:avLst/>
                    </a:prstGeom>
                  </pic:spPr>
                </pic:pic>
              </a:graphicData>
            </a:graphic>
          </wp:inline>
        </w:drawing>
      </w:r>
    </w:p>
    <w:p w14:paraId="002161F0" w14:textId="5995573E" w:rsidR="009C5262" w:rsidRPr="00154C86" w:rsidRDefault="009C5262" w:rsidP="009C5262">
      <w:pPr>
        <w:pStyle w:val="Caption"/>
        <w:rPr>
          <w:b w:val="0"/>
          <w:bCs/>
        </w:rPr>
      </w:pPr>
      <w:bookmarkStart w:id="107" w:name="_Toc141880804"/>
      <w:r w:rsidRPr="00154C86">
        <w:t>Figure 3.</w:t>
      </w:r>
      <w:fldSimple w:instr=" SEQ Figure \* ARABIC \s 1 ">
        <w:r w:rsidRPr="00154C86">
          <w:rPr>
            <w:noProof/>
          </w:rPr>
          <w:t>4</w:t>
        </w:r>
      </w:fldSimple>
      <w:r w:rsidRPr="00154C86">
        <w:t xml:space="preserve"> Illustration of a resultant wave superimposed by two plane waves with same frequency and a relative phase difference.</w:t>
      </w:r>
      <w:bookmarkEnd w:id="107"/>
    </w:p>
    <w:p w14:paraId="4AC0EF04" w14:textId="77777777" w:rsidR="009C5262" w:rsidRPr="00154C86" w:rsidRDefault="009C5262">
      <w:pPr>
        <w:spacing w:line="240" w:lineRule="auto"/>
        <w:rPr>
          <w:b/>
          <w:color w:val="000000" w:themeColor="text1"/>
        </w:rPr>
      </w:pPr>
      <w:r w:rsidRPr="00154C86">
        <w:br w:type="page"/>
      </w:r>
    </w:p>
    <w:p w14:paraId="645038FD" w14:textId="77777777" w:rsidR="009C5262" w:rsidRPr="00154C86" w:rsidRDefault="009C5262" w:rsidP="008A6A8F">
      <w:pPr>
        <w:pStyle w:val="Caption"/>
      </w:pPr>
      <w:r w:rsidRPr="00154C86">
        <w:rPr>
          <w:b w:val="0"/>
          <w:bCs/>
          <w:noProof/>
        </w:rPr>
        <w:lastRenderedPageBreak/>
        <w:drawing>
          <wp:inline distT="0" distB="0" distL="0" distR="0" wp14:anchorId="66AFB36C" wp14:editId="6A9CEBBD">
            <wp:extent cx="5943600" cy="3791585"/>
            <wp:effectExtent l="0" t="0" r="0" b="0"/>
            <wp:docPr id="2519719" name="Picture 1" descr="A graph of a func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19719" name="Picture 1" descr="A graph of a function&#10;&#10;Description automatically generated"/>
                    <pic:cNvPicPr/>
                  </pic:nvPicPr>
                  <pic:blipFill>
                    <a:blip r:embed="rId42"/>
                    <a:stretch>
                      <a:fillRect/>
                    </a:stretch>
                  </pic:blipFill>
                  <pic:spPr>
                    <a:xfrm>
                      <a:off x="0" y="0"/>
                      <a:ext cx="5943600" cy="3791585"/>
                    </a:xfrm>
                    <a:prstGeom prst="rect">
                      <a:avLst/>
                    </a:prstGeom>
                  </pic:spPr>
                </pic:pic>
              </a:graphicData>
            </a:graphic>
          </wp:inline>
        </w:drawing>
      </w:r>
    </w:p>
    <w:p w14:paraId="74A71E38" w14:textId="3C75BEE6" w:rsidR="009C5262" w:rsidRPr="00154C86" w:rsidRDefault="009C5262" w:rsidP="009C5262">
      <w:pPr>
        <w:pStyle w:val="Caption"/>
        <w:jc w:val="center"/>
        <w:rPr>
          <w:b w:val="0"/>
          <w:bCs/>
        </w:rPr>
      </w:pPr>
      <w:bookmarkStart w:id="108" w:name="_Toc141880805"/>
      <w:r w:rsidRPr="00154C86">
        <w:t>Figure 3.</w:t>
      </w:r>
      <w:fldSimple w:instr=" SEQ Figure \* ARABIC \s 1 ">
        <w:r w:rsidRPr="00154C86">
          <w:rPr>
            <w:noProof/>
          </w:rPr>
          <w:t>5</w:t>
        </w:r>
      </w:fldSimple>
      <w:r w:rsidRPr="00154C86">
        <w:t xml:space="preserve"> Depiction of the movement of a wave through a medium and representation of two points, A and B, having an identical value for the cosine of an angle.</w:t>
      </w:r>
      <w:bookmarkEnd w:id="108"/>
    </w:p>
    <w:p w14:paraId="2CB14BC5" w14:textId="3A4781ED" w:rsidR="00C45B47" w:rsidRPr="00154C86" w:rsidRDefault="00C45B47" w:rsidP="008A6A8F">
      <w:pPr>
        <w:pStyle w:val="Caption"/>
      </w:pPr>
      <w:r w:rsidRPr="00154C86">
        <w:br w:type="page"/>
      </w:r>
    </w:p>
    <w:tbl>
      <w:tblPr>
        <w:tblStyle w:val="TableGrid"/>
        <w:tblpPr w:leftFromText="180" w:rightFromText="180" w:vertAnchor="text" w:horzAnchor="margin" w:tblpY="236"/>
        <w:tblW w:w="918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217"/>
        <w:gridCol w:w="2217"/>
        <w:gridCol w:w="2217"/>
        <w:gridCol w:w="2534"/>
      </w:tblGrid>
      <w:tr w:rsidR="009C5262" w:rsidRPr="00154C86" w14:paraId="4CC4505C" w14:textId="77777777" w:rsidTr="0091545B">
        <w:trPr>
          <w:trHeight w:val="1562"/>
        </w:trPr>
        <w:tc>
          <w:tcPr>
            <w:tcW w:w="2217" w:type="dxa"/>
            <w:vAlign w:val="center"/>
          </w:tcPr>
          <w:p w14:paraId="7B6EF9AB" w14:textId="77777777" w:rsidR="009C5262" w:rsidRPr="00154C86" w:rsidRDefault="009C5262" w:rsidP="0091545B">
            <w:pPr>
              <w:jc w:val="center"/>
              <w:rPr>
                <w:b/>
                <w:bCs/>
              </w:rPr>
            </w:pPr>
            <w:r w:rsidRPr="00154C86">
              <w:rPr>
                <w:noProof/>
                <w:color w:val="000000" w:themeColor="text1"/>
              </w:rPr>
              <w:lastRenderedPageBreak/>
              <w:drawing>
                <wp:inline distT="0" distB="0" distL="0" distR="0" wp14:anchorId="1DB6F521" wp14:editId="0EE6A99D">
                  <wp:extent cx="1271016" cy="896112"/>
                  <wp:effectExtent l="0" t="0" r="0" b="5715"/>
                  <wp:docPr id="100438443" name="Picture 100438443" descr="A picture containing colorfulness, purple, amber, screenshot&#10;&#10;Description automatically generated"/>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95529920" name="Picture 695529920" descr="A picture containing colorfulness, purple, amber, screenshot&#10;&#10;Description automatically generated"/>
                          <pic:cNvPicPr/>
                        </pic:nvPicPr>
                        <pic:blipFill>
                          <a:blip r:embed="rId43"/>
                          <a:stretch>
                            <a:fillRect/>
                          </a:stretch>
                        </pic:blipFill>
                        <pic:spPr>
                          <a:xfrm>
                            <a:off x="0" y="0"/>
                            <a:ext cx="1271016" cy="896112"/>
                          </a:xfrm>
                          <a:prstGeom prst="rect">
                            <a:avLst/>
                          </a:prstGeom>
                        </pic:spPr>
                      </pic:pic>
                    </a:graphicData>
                  </a:graphic>
                </wp:inline>
              </w:drawing>
            </w:r>
          </w:p>
        </w:tc>
        <w:tc>
          <w:tcPr>
            <w:tcW w:w="2217" w:type="dxa"/>
            <w:vAlign w:val="center"/>
          </w:tcPr>
          <w:p w14:paraId="6B6D21FC" w14:textId="77777777" w:rsidR="009C5262" w:rsidRPr="00154C86" w:rsidRDefault="009C5262" w:rsidP="0091545B">
            <w:pPr>
              <w:jc w:val="center"/>
              <w:rPr>
                <w:b/>
                <w:bCs/>
              </w:rPr>
            </w:pPr>
            <w:r w:rsidRPr="00154C86">
              <w:rPr>
                <w:noProof/>
                <w:color w:val="000000" w:themeColor="text1"/>
              </w:rPr>
              <w:drawing>
                <wp:inline distT="0" distB="0" distL="0" distR="0" wp14:anchorId="4205AF79" wp14:editId="6F297AB6">
                  <wp:extent cx="1271016" cy="896112"/>
                  <wp:effectExtent l="0" t="0" r="0" b="5715"/>
                  <wp:docPr id="745227599" name="Picture 745227599" descr="A picture containing colorfulness, screenshot, amber, purple&#10;&#10;Description automatically generated"/>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809970941" name="Picture 809970941" descr="A picture containing colorfulness, screenshot, amber, purple&#10;&#10;Description automatically generated"/>
                          <pic:cNvPicPr/>
                        </pic:nvPicPr>
                        <pic:blipFill>
                          <a:blip r:embed="rId44"/>
                          <a:stretch>
                            <a:fillRect/>
                          </a:stretch>
                        </pic:blipFill>
                        <pic:spPr>
                          <a:xfrm>
                            <a:off x="0" y="0"/>
                            <a:ext cx="1271016" cy="896112"/>
                          </a:xfrm>
                          <a:prstGeom prst="rect">
                            <a:avLst/>
                          </a:prstGeom>
                        </pic:spPr>
                      </pic:pic>
                    </a:graphicData>
                  </a:graphic>
                </wp:inline>
              </w:drawing>
            </w:r>
          </w:p>
        </w:tc>
        <w:tc>
          <w:tcPr>
            <w:tcW w:w="2217" w:type="dxa"/>
            <w:vAlign w:val="center"/>
          </w:tcPr>
          <w:p w14:paraId="54BDACF8" w14:textId="77777777" w:rsidR="009C5262" w:rsidRPr="00154C86" w:rsidRDefault="009C5262" w:rsidP="0091545B">
            <w:pPr>
              <w:jc w:val="center"/>
              <w:rPr>
                <w:b/>
                <w:bCs/>
              </w:rPr>
            </w:pPr>
            <w:r w:rsidRPr="00154C86">
              <w:rPr>
                <w:noProof/>
                <w:color w:val="000000" w:themeColor="text1"/>
              </w:rPr>
              <w:drawing>
                <wp:inline distT="0" distB="0" distL="0" distR="0" wp14:anchorId="25559C71" wp14:editId="605F6C59">
                  <wp:extent cx="1271016" cy="896112"/>
                  <wp:effectExtent l="0" t="0" r="0" b="5715"/>
                  <wp:docPr id="1012913880" name="Picture 1012913880" descr="A picture containing colorfulness, purple, screenshot, violet&#10;&#10;Description automatically generated"/>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859449991" name="Picture 859449991" descr="A picture containing colorfulness, purple, screenshot, violet&#10;&#10;Description automatically generated"/>
                          <pic:cNvPicPr/>
                        </pic:nvPicPr>
                        <pic:blipFill>
                          <a:blip r:embed="rId45"/>
                          <a:stretch>
                            <a:fillRect/>
                          </a:stretch>
                        </pic:blipFill>
                        <pic:spPr>
                          <a:xfrm>
                            <a:off x="0" y="0"/>
                            <a:ext cx="1271016" cy="896112"/>
                          </a:xfrm>
                          <a:prstGeom prst="rect">
                            <a:avLst/>
                          </a:prstGeom>
                        </pic:spPr>
                      </pic:pic>
                    </a:graphicData>
                  </a:graphic>
                </wp:inline>
              </w:drawing>
            </w:r>
          </w:p>
        </w:tc>
        <w:tc>
          <w:tcPr>
            <w:tcW w:w="2534" w:type="dxa"/>
            <w:vAlign w:val="center"/>
          </w:tcPr>
          <w:p w14:paraId="0BA179A4" w14:textId="77777777" w:rsidR="009C5262" w:rsidRPr="00154C86" w:rsidRDefault="009C5262" w:rsidP="0091545B">
            <w:pPr>
              <w:jc w:val="center"/>
              <w:rPr>
                <w:b/>
                <w:bCs/>
              </w:rPr>
            </w:pPr>
            <w:r w:rsidRPr="00154C86">
              <w:rPr>
                <w:b/>
                <w:bCs/>
                <w:noProof/>
              </w:rPr>
              <w:drawing>
                <wp:inline distT="0" distB="0" distL="0" distR="0" wp14:anchorId="47CC6F3E" wp14:editId="08D4805C">
                  <wp:extent cx="1271016" cy="896112"/>
                  <wp:effectExtent l="0" t="0" r="0" b="5715"/>
                  <wp:docPr id="2110939814" name="Picture 2110939814" descr="A picture containing colorfulness, purple, screenshot&#10;&#10;Description automatically generated"/>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567496140" name="Picture 1" descr="A picture containing colorfulness, purple, screenshot&#10;&#10;Description automatically generated"/>
                          <pic:cNvPicPr/>
                        </pic:nvPicPr>
                        <pic:blipFill rotWithShape="1">
                          <a:blip r:embed="rId46"/>
                          <a:srcRect l="1815" t="15004" r="15126" b="10215"/>
                          <a:stretch/>
                        </pic:blipFill>
                        <pic:spPr bwMode="auto">
                          <a:xfrm>
                            <a:off x="0" y="0"/>
                            <a:ext cx="1271016" cy="896112"/>
                          </a:xfrm>
                          <a:prstGeom prst="rect">
                            <a:avLst/>
                          </a:prstGeom>
                          <a:ln>
                            <a:noFill/>
                          </a:ln>
                          <a:extLst>
                            <a:ext uri="{53640926-AAD7-44D8-BBD7-CCE9431645EC}">
                              <a14:shadowObscured xmlns:a14="http://schemas.microsoft.com/office/drawing/2010/main"/>
                            </a:ext>
                          </a:extLst>
                        </pic:spPr>
                      </pic:pic>
                    </a:graphicData>
                  </a:graphic>
                </wp:inline>
              </w:drawing>
            </w:r>
          </w:p>
        </w:tc>
      </w:tr>
      <w:tr w:rsidR="009C5262" w:rsidRPr="00154C86" w14:paraId="4A403ED3" w14:textId="77777777" w:rsidTr="0091545B">
        <w:trPr>
          <w:trHeight w:val="1562"/>
        </w:trPr>
        <w:tc>
          <w:tcPr>
            <w:tcW w:w="6651" w:type="dxa"/>
            <w:gridSpan w:val="3"/>
            <w:vAlign w:val="center"/>
          </w:tcPr>
          <w:p w14:paraId="224BB3B6" w14:textId="77777777" w:rsidR="009C5262" w:rsidRPr="00154C86" w:rsidRDefault="009C5262" w:rsidP="009C5262">
            <w:pPr>
              <w:pStyle w:val="ListParagraph"/>
              <w:numPr>
                <w:ilvl w:val="0"/>
                <w:numId w:val="7"/>
              </w:numPr>
              <w:jc w:val="center"/>
              <w:rPr>
                <w:noProof/>
                <w:color w:val="000000" w:themeColor="text1"/>
              </w:rPr>
            </w:pPr>
            <w:r w:rsidRPr="00154C86">
              <w:rPr>
                <w:b/>
                <w:bCs/>
                <w:noProof/>
                <w:color w:val="000000" w:themeColor="text1"/>
              </w:rPr>
              <w:t>Three replications of experimental thermal profiles</w:t>
            </w:r>
          </w:p>
        </w:tc>
        <w:tc>
          <w:tcPr>
            <w:tcW w:w="2534" w:type="dxa"/>
            <w:vAlign w:val="center"/>
          </w:tcPr>
          <w:p w14:paraId="4D3A223C" w14:textId="77777777" w:rsidR="009C5262" w:rsidRPr="00154C86" w:rsidRDefault="009C5262" w:rsidP="009C5262">
            <w:pPr>
              <w:pStyle w:val="ListParagraph"/>
              <w:numPr>
                <w:ilvl w:val="0"/>
                <w:numId w:val="7"/>
              </w:numPr>
              <w:jc w:val="center"/>
              <w:rPr>
                <w:noProof/>
                <w:color w:val="000000" w:themeColor="text1"/>
              </w:rPr>
            </w:pPr>
            <w:r w:rsidRPr="00154C86">
              <w:rPr>
                <w:b/>
                <w:bCs/>
                <w:noProof/>
              </w:rPr>
              <w:t>Simulated dissipated power density</w:t>
            </w:r>
          </w:p>
        </w:tc>
      </w:tr>
    </w:tbl>
    <w:p w14:paraId="737EEF76" w14:textId="77777777" w:rsidR="00C45B47" w:rsidRPr="00154C86" w:rsidRDefault="00C45B47" w:rsidP="00C45B47">
      <w:pPr>
        <w:pStyle w:val="Caption"/>
      </w:pPr>
    </w:p>
    <w:p w14:paraId="79FEF896" w14:textId="256A1923" w:rsidR="00C45B47" w:rsidRPr="00154C86" w:rsidRDefault="00026D62" w:rsidP="00026D62">
      <w:pPr>
        <w:pStyle w:val="Caption"/>
        <w:rPr>
          <w:b w:val="0"/>
        </w:rPr>
      </w:pPr>
      <w:bookmarkStart w:id="109" w:name="_Toc138441208"/>
      <w:bookmarkStart w:id="110" w:name="_Toc138441454"/>
      <w:bookmarkStart w:id="111" w:name="_Toc141880806"/>
      <w:r w:rsidRPr="00154C86">
        <w:t xml:space="preserve">Figure </w:t>
      </w:r>
      <w:r w:rsidR="00DC1689" w:rsidRPr="00154C86">
        <w:t>3</w:t>
      </w:r>
      <w:r w:rsidR="009C5262" w:rsidRPr="00154C86">
        <w:t>.</w:t>
      </w:r>
      <w:fldSimple w:instr=" SEQ Figure \* ARABIC \s 1 ">
        <w:r w:rsidR="009C5262" w:rsidRPr="00154C86">
          <w:rPr>
            <w:noProof/>
          </w:rPr>
          <w:t>6</w:t>
        </w:r>
      </w:fldSimple>
      <w:r w:rsidRPr="00154C86">
        <w:t xml:space="preserve"> Comparison of the (A) experimental spatial heating pattern of the mashed </w:t>
      </w:r>
      <w:r w:rsidR="00323D6C" w:rsidRPr="00154C86">
        <w:t>potato</w:t>
      </w:r>
      <w:r w:rsidRPr="00154C86">
        <w:t xml:space="preserve"> for three different replications with the (B) simulated power dissipation density of two multiple ports working simultaneously at a relative source phase difference of 0</w:t>
      </w:r>
      <w:r w:rsidR="00865E4D" w:rsidRPr="00154C86">
        <w:sym w:font="Symbol" w:char="F0B0"/>
      </w:r>
      <w:r w:rsidRPr="00154C86">
        <w:t>.</w:t>
      </w:r>
      <w:bookmarkEnd w:id="109"/>
      <w:bookmarkEnd w:id="110"/>
      <w:bookmarkEnd w:id="111"/>
      <w:r w:rsidR="00C45B47" w:rsidRPr="00154C86">
        <w:br w:type="page"/>
      </w:r>
    </w:p>
    <w:p w14:paraId="28F86921" w14:textId="4E95D284" w:rsidR="00C45B47" w:rsidRPr="00154C86" w:rsidRDefault="004E3EB5" w:rsidP="00C45B47">
      <w:pPr>
        <w:pStyle w:val="Caption"/>
        <w:jc w:val="center"/>
      </w:pPr>
      <w:r w:rsidRPr="00154C86">
        <w:rPr>
          <w:b w:val="0"/>
          <w:bCs/>
          <w:noProof/>
          <w:sz w:val="28"/>
          <w:szCs w:val="28"/>
        </w:rPr>
        <w:lastRenderedPageBreak/>
        <w:drawing>
          <wp:inline distT="0" distB="0" distL="0" distR="0" wp14:anchorId="0D958815" wp14:editId="3C9240CE">
            <wp:extent cx="3021496" cy="6471422"/>
            <wp:effectExtent l="0" t="0" r="0" b="0"/>
            <wp:docPr id="1764749730" name="Picture 1" descr="A red and blue line in the dark&#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4749730" name="Picture 1" descr="A red and blue line in the dark&#10;&#10;Description automatically generated"/>
                    <pic:cNvPicPr/>
                  </pic:nvPicPr>
                  <pic:blipFill>
                    <a:blip r:embed="rId47"/>
                    <a:stretch>
                      <a:fillRect/>
                    </a:stretch>
                  </pic:blipFill>
                  <pic:spPr>
                    <a:xfrm>
                      <a:off x="0" y="0"/>
                      <a:ext cx="3037743" cy="6506219"/>
                    </a:xfrm>
                    <a:prstGeom prst="rect">
                      <a:avLst/>
                    </a:prstGeom>
                  </pic:spPr>
                </pic:pic>
              </a:graphicData>
            </a:graphic>
          </wp:inline>
        </w:drawing>
      </w:r>
    </w:p>
    <w:p w14:paraId="7838C720" w14:textId="7A38A713" w:rsidR="00C45B47" w:rsidRPr="00154C86" w:rsidRDefault="008A6A8F" w:rsidP="008A6A8F">
      <w:pPr>
        <w:pStyle w:val="Caption"/>
        <w:rPr>
          <w:b w:val="0"/>
        </w:rPr>
      </w:pPr>
      <w:bookmarkStart w:id="112" w:name="_Toc138441455"/>
      <w:bookmarkStart w:id="113" w:name="_Toc141880807"/>
      <w:r w:rsidRPr="00154C86">
        <w:t xml:space="preserve">Figure </w:t>
      </w:r>
      <w:r w:rsidR="00DC1689" w:rsidRPr="00154C86">
        <w:t>3</w:t>
      </w:r>
      <w:r w:rsidR="009C5262" w:rsidRPr="00154C86">
        <w:t>.</w:t>
      </w:r>
      <w:fldSimple w:instr=" SEQ Figure \* ARABIC \s 1 ">
        <w:r w:rsidR="009C5262" w:rsidRPr="00154C86">
          <w:rPr>
            <w:noProof/>
          </w:rPr>
          <w:t>7</w:t>
        </w:r>
      </w:fldSimple>
      <w:r w:rsidRPr="00154C86">
        <w:t xml:space="preserve"> </w:t>
      </w:r>
      <w:r w:rsidR="004E3EB5" w:rsidRPr="00154C86">
        <w:rPr>
          <w:bCs/>
        </w:rPr>
        <w:t>Correlation of the electric field between simple analytical model and physics-based model at (A) x-direction, (B) y-direction, and (C) z-direction at an arbitrary relative source phase difference of 135</w:t>
      </w:r>
      <w:r w:rsidR="004E3EB5" w:rsidRPr="00154C86">
        <w:rPr>
          <w:bCs/>
        </w:rPr>
        <w:sym w:font="Symbol" w:char="F0B0"/>
      </w:r>
      <w:r w:rsidR="004E3EB5" w:rsidRPr="00154C86">
        <w:rPr>
          <w:bCs/>
        </w:rPr>
        <w:t>.</w:t>
      </w:r>
      <w:bookmarkEnd w:id="112"/>
      <w:bookmarkEnd w:id="113"/>
    </w:p>
    <w:p w14:paraId="49748FA5" w14:textId="1A352C28" w:rsidR="00C45B47" w:rsidRPr="00154C86" w:rsidRDefault="001A3952" w:rsidP="00C45B47">
      <w:pPr>
        <w:pStyle w:val="Caption"/>
      </w:pPr>
      <w:r w:rsidRPr="00154C86">
        <w:rPr>
          <w:noProof/>
        </w:rPr>
        <w:lastRenderedPageBreak/>
        <w:drawing>
          <wp:inline distT="0" distB="0" distL="0" distR="0" wp14:anchorId="04EBBC66" wp14:editId="483BC4D9">
            <wp:extent cx="5943600" cy="6382199"/>
            <wp:effectExtent l="0" t="0" r="0" b="0"/>
            <wp:docPr id="1007229349" name="Picture 1" descr="A black background with red and blue lines&#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7229349" name="Picture 1" descr="A black background with red and blue lines&#10;&#10;Description automatically generated with low confidence"/>
                    <pic:cNvPicPr/>
                  </pic:nvPicPr>
                  <pic:blipFill>
                    <a:blip r:embed="rId48"/>
                    <a:stretch>
                      <a:fillRect/>
                    </a:stretch>
                  </pic:blipFill>
                  <pic:spPr>
                    <a:xfrm>
                      <a:off x="0" y="0"/>
                      <a:ext cx="5943600" cy="6382199"/>
                    </a:xfrm>
                    <a:prstGeom prst="rect">
                      <a:avLst/>
                    </a:prstGeom>
                  </pic:spPr>
                </pic:pic>
              </a:graphicData>
            </a:graphic>
          </wp:inline>
        </w:drawing>
      </w:r>
    </w:p>
    <w:p w14:paraId="628FE41A" w14:textId="2E727EAD" w:rsidR="00CA5A8F" w:rsidRPr="00154C86" w:rsidRDefault="008A6A8F" w:rsidP="008A6A8F">
      <w:pPr>
        <w:pStyle w:val="Caption"/>
        <w:rPr>
          <w:b w:val="0"/>
        </w:rPr>
      </w:pPr>
      <w:bookmarkStart w:id="114" w:name="_Toc138441456"/>
      <w:bookmarkStart w:id="115" w:name="_Toc141880808"/>
      <w:r w:rsidRPr="00154C86">
        <w:t>Figure</w:t>
      </w:r>
      <w:r w:rsidR="00DC1689" w:rsidRPr="00154C86">
        <w:t xml:space="preserve"> 3</w:t>
      </w:r>
      <w:r w:rsidR="009C5262" w:rsidRPr="00154C86">
        <w:t>.</w:t>
      </w:r>
      <w:fldSimple w:instr=" SEQ Figure \* ARABIC \s 1 ">
        <w:r w:rsidR="009C5262" w:rsidRPr="00154C86">
          <w:rPr>
            <w:noProof/>
          </w:rPr>
          <w:t>8</w:t>
        </w:r>
      </w:fldSimple>
      <w:r w:rsidRPr="00154C86">
        <w:t xml:space="preserve"> </w:t>
      </w:r>
      <w:r w:rsidR="004E3EB5" w:rsidRPr="00154C86">
        <w:rPr>
          <w:bCs/>
        </w:rPr>
        <w:t>Correlation</w:t>
      </w:r>
      <w:r w:rsidR="004E3EB5" w:rsidRPr="00154C86" w:rsidDel="00EB61C7">
        <w:rPr>
          <w:bCs/>
        </w:rPr>
        <w:t xml:space="preserve"> </w:t>
      </w:r>
      <w:r w:rsidR="004E3EB5" w:rsidRPr="00154C86">
        <w:rPr>
          <w:bCs/>
        </w:rPr>
        <w:t>of power dissipation density at arbitrary relative phase of (A) 37</w:t>
      </w:r>
      <w:r w:rsidR="004E3EB5" w:rsidRPr="00154C86">
        <w:rPr>
          <w:bCs/>
        </w:rPr>
        <w:sym w:font="Symbol" w:char="F0B0"/>
      </w:r>
      <w:r w:rsidR="004E3EB5" w:rsidRPr="00154C86">
        <w:rPr>
          <w:bCs/>
        </w:rPr>
        <w:t>, (B) 135</w:t>
      </w:r>
      <w:r w:rsidR="004E3EB5" w:rsidRPr="00154C86">
        <w:rPr>
          <w:bCs/>
        </w:rPr>
        <w:sym w:font="Symbol" w:char="F0B0"/>
      </w:r>
      <w:r w:rsidR="004E3EB5" w:rsidRPr="00154C86">
        <w:rPr>
          <w:bCs/>
        </w:rPr>
        <w:t>, (C) 180</w:t>
      </w:r>
      <w:r w:rsidR="004E3EB5" w:rsidRPr="00154C86">
        <w:rPr>
          <w:bCs/>
        </w:rPr>
        <w:sym w:font="Symbol" w:char="F0B0"/>
      </w:r>
      <w:r w:rsidR="004E3EB5" w:rsidRPr="00154C86">
        <w:rPr>
          <w:bCs/>
        </w:rPr>
        <w:t>, and (D) 223</w:t>
      </w:r>
      <w:r w:rsidR="004E3EB5" w:rsidRPr="00154C86">
        <w:rPr>
          <w:bCs/>
        </w:rPr>
        <w:sym w:font="Symbol" w:char="F0B0"/>
      </w:r>
      <w:r w:rsidR="004E3EB5" w:rsidRPr="00154C86">
        <w:rPr>
          <w:bCs/>
        </w:rPr>
        <w:t xml:space="preserve"> between simple analytical and physics-based models.</w:t>
      </w:r>
      <w:bookmarkEnd w:id="114"/>
      <w:bookmarkEnd w:id="115"/>
      <w:r w:rsidR="00CA5A8F" w:rsidRPr="00154C86">
        <w:br w:type="page"/>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547"/>
        <w:gridCol w:w="2453"/>
        <w:gridCol w:w="1546"/>
        <w:gridCol w:w="2468"/>
        <w:gridCol w:w="1346"/>
      </w:tblGrid>
      <w:tr w:rsidR="00CA5A8F" w:rsidRPr="00154C86" w14:paraId="18A08E5A" w14:textId="77777777" w:rsidTr="00CA5A8F">
        <w:tc>
          <w:tcPr>
            <w:tcW w:w="0" w:type="auto"/>
            <w:vAlign w:val="center"/>
          </w:tcPr>
          <w:p w14:paraId="452E977B" w14:textId="77777777" w:rsidR="00CA5A8F" w:rsidRPr="00154C86" w:rsidRDefault="00CA5A8F" w:rsidP="007E17B6">
            <w:pPr>
              <w:spacing w:line="240" w:lineRule="auto"/>
              <w:jc w:val="center"/>
              <w:rPr>
                <w:b/>
                <w:bCs/>
              </w:rPr>
            </w:pPr>
            <w:r w:rsidRPr="00154C86">
              <w:rPr>
                <w:b/>
                <w:bCs/>
              </w:rPr>
              <w:lastRenderedPageBreak/>
              <w:t>Relative source phase difference</w:t>
            </w:r>
          </w:p>
        </w:tc>
        <w:tc>
          <w:tcPr>
            <w:tcW w:w="0" w:type="auto"/>
            <w:vAlign w:val="center"/>
          </w:tcPr>
          <w:p w14:paraId="277621F3" w14:textId="77777777" w:rsidR="00CA5A8F" w:rsidRPr="00154C86" w:rsidRDefault="00CA5A8F" w:rsidP="007E17B6">
            <w:pPr>
              <w:spacing w:line="240" w:lineRule="auto"/>
              <w:jc w:val="center"/>
              <w:rPr>
                <w:b/>
                <w:bCs/>
              </w:rPr>
            </w:pPr>
            <w:r w:rsidRPr="00154C86">
              <w:rPr>
                <w:b/>
                <w:bCs/>
              </w:rPr>
              <w:t>Power density distribution</w:t>
            </w:r>
          </w:p>
        </w:tc>
        <w:tc>
          <w:tcPr>
            <w:tcW w:w="0" w:type="auto"/>
            <w:vAlign w:val="center"/>
          </w:tcPr>
          <w:p w14:paraId="7A014010" w14:textId="77777777" w:rsidR="00CA5A8F" w:rsidRPr="00154C86" w:rsidRDefault="00CA5A8F" w:rsidP="007E17B6">
            <w:pPr>
              <w:spacing w:line="240" w:lineRule="auto"/>
              <w:jc w:val="center"/>
              <w:rPr>
                <w:b/>
                <w:bCs/>
              </w:rPr>
            </w:pPr>
            <w:r w:rsidRPr="00154C86">
              <w:rPr>
                <w:b/>
                <w:bCs/>
              </w:rPr>
              <w:t>Relative source phase difference</w:t>
            </w:r>
          </w:p>
        </w:tc>
        <w:tc>
          <w:tcPr>
            <w:tcW w:w="0" w:type="auto"/>
            <w:vAlign w:val="center"/>
          </w:tcPr>
          <w:p w14:paraId="1D03AF62" w14:textId="77777777" w:rsidR="00CA5A8F" w:rsidRPr="00154C86" w:rsidRDefault="00CA5A8F" w:rsidP="007E17B6">
            <w:pPr>
              <w:spacing w:line="240" w:lineRule="auto"/>
              <w:jc w:val="center"/>
              <w:rPr>
                <w:b/>
                <w:bCs/>
              </w:rPr>
            </w:pPr>
            <w:r w:rsidRPr="00154C86">
              <w:rPr>
                <w:b/>
                <w:bCs/>
              </w:rPr>
              <w:t>Power density distribution</w:t>
            </w:r>
          </w:p>
        </w:tc>
        <w:tc>
          <w:tcPr>
            <w:tcW w:w="0" w:type="auto"/>
            <w:vAlign w:val="center"/>
          </w:tcPr>
          <w:p w14:paraId="316C08F6" w14:textId="77777777" w:rsidR="00CA5A8F" w:rsidRPr="00154C86" w:rsidRDefault="00CA5A8F" w:rsidP="007E17B6">
            <w:pPr>
              <w:spacing w:line="240" w:lineRule="auto"/>
              <w:jc w:val="center"/>
              <w:rPr>
                <w:b/>
                <w:bCs/>
              </w:rPr>
            </w:pPr>
            <w:r w:rsidRPr="00154C86">
              <w:rPr>
                <w:b/>
                <w:bCs/>
              </w:rPr>
              <w:t>Legend, 10</w:t>
            </w:r>
            <w:r w:rsidRPr="00154C86">
              <w:rPr>
                <w:b/>
                <w:bCs/>
                <w:vertAlign w:val="superscript"/>
              </w:rPr>
              <w:t>7</w:t>
            </w:r>
            <w:r w:rsidRPr="00154C86">
              <w:rPr>
                <w:b/>
                <w:bCs/>
              </w:rPr>
              <w:t xml:space="preserve"> W/m</w:t>
            </w:r>
            <w:r w:rsidRPr="00154C86">
              <w:rPr>
                <w:b/>
                <w:bCs/>
                <w:vertAlign w:val="superscript"/>
              </w:rPr>
              <w:t>3</w:t>
            </w:r>
          </w:p>
        </w:tc>
      </w:tr>
      <w:tr w:rsidR="00CA5A8F" w:rsidRPr="00154C86" w14:paraId="5A29C1AB" w14:textId="77777777" w:rsidTr="00CA5A8F">
        <w:tc>
          <w:tcPr>
            <w:tcW w:w="0" w:type="auto"/>
            <w:vAlign w:val="center"/>
          </w:tcPr>
          <w:p w14:paraId="6281C306" w14:textId="77777777" w:rsidR="00CA5A8F" w:rsidRPr="00154C86" w:rsidRDefault="00CA5A8F" w:rsidP="007E17B6">
            <w:pPr>
              <w:spacing w:line="240" w:lineRule="auto"/>
              <w:jc w:val="center"/>
              <w:rPr>
                <w:b/>
                <w:bCs/>
              </w:rPr>
            </w:pPr>
            <w:r w:rsidRPr="00154C86">
              <w:rPr>
                <w:b/>
                <w:bCs/>
              </w:rPr>
              <w:t>0</w:t>
            </w:r>
            <w:r w:rsidRPr="00154C86">
              <w:rPr>
                <w:b/>
                <w:bCs/>
              </w:rPr>
              <w:sym w:font="Symbol" w:char="F0B0"/>
            </w:r>
          </w:p>
        </w:tc>
        <w:tc>
          <w:tcPr>
            <w:tcW w:w="0" w:type="auto"/>
            <w:vAlign w:val="center"/>
          </w:tcPr>
          <w:p w14:paraId="27239D17" w14:textId="77777777" w:rsidR="00CA5A8F" w:rsidRPr="00154C86" w:rsidRDefault="00CA5A8F" w:rsidP="007E17B6">
            <w:pPr>
              <w:tabs>
                <w:tab w:val="left" w:pos="473"/>
              </w:tabs>
              <w:spacing w:line="240" w:lineRule="auto"/>
              <w:jc w:val="center"/>
            </w:pPr>
            <w:r w:rsidRPr="00154C86">
              <w:rPr>
                <w:noProof/>
              </w:rPr>
              <w:drawing>
                <wp:inline distT="0" distB="0" distL="0" distR="0" wp14:anchorId="6364D22A" wp14:editId="2DDF849A">
                  <wp:extent cx="1367692" cy="894287"/>
                  <wp:effectExtent l="0" t="0" r="4445" b="0"/>
                  <wp:docPr id="1171530006" name="Picture 1" descr="A picture containing screenshot, text, colorfulnes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1530006" name="Picture 1" descr="A picture containing screenshot, text, colorfulness&#10;&#10;Description automatically generated"/>
                          <pic:cNvPicPr/>
                        </pic:nvPicPr>
                        <pic:blipFill rotWithShape="1">
                          <a:blip r:embed="rId49"/>
                          <a:srcRect l="16060" t="9453" r="2459" b="13889"/>
                          <a:stretch/>
                        </pic:blipFill>
                        <pic:spPr bwMode="auto">
                          <a:xfrm>
                            <a:off x="0" y="0"/>
                            <a:ext cx="1367692" cy="894287"/>
                          </a:xfrm>
                          <a:prstGeom prst="rect">
                            <a:avLst/>
                          </a:prstGeom>
                          <a:ln>
                            <a:noFill/>
                          </a:ln>
                          <a:extLst>
                            <a:ext uri="{53640926-AAD7-44D8-BBD7-CCE9431645EC}">
                              <a14:shadowObscured xmlns:a14="http://schemas.microsoft.com/office/drawing/2010/main"/>
                            </a:ext>
                          </a:extLst>
                        </pic:spPr>
                      </pic:pic>
                    </a:graphicData>
                  </a:graphic>
                </wp:inline>
              </w:drawing>
            </w:r>
          </w:p>
        </w:tc>
        <w:tc>
          <w:tcPr>
            <w:tcW w:w="0" w:type="auto"/>
            <w:vAlign w:val="center"/>
          </w:tcPr>
          <w:p w14:paraId="1C4E4204" w14:textId="77777777" w:rsidR="00CA5A8F" w:rsidRPr="00154C86" w:rsidRDefault="00CA5A8F" w:rsidP="007E17B6">
            <w:pPr>
              <w:spacing w:line="240" w:lineRule="auto"/>
              <w:jc w:val="center"/>
              <w:rPr>
                <w:b/>
                <w:bCs/>
              </w:rPr>
            </w:pPr>
            <w:r w:rsidRPr="00154C86">
              <w:rPr>
                <w:b/>
                <w:bCs/>
              </w:rPr>
              <w:t>180</w:t>
            </w:r>
            <w:r w:rsidRPr="00154C86">
              <w:rPr>
                <w:b/>
                <w:bCs/>
              </w:rPr>
              <w:sym w:font="Symbol" w:char="F0B0"/>
            </w:r>
          </w:p>
        </w:tc>
        <w:tc>
          <w:tcPr>
            <w:tcW w:w="0" w:type="auto"/>
            <w:vAlign w:val="center"/>
          </w:tcPr>
          <w:p w14:paraId="014751F3" w14:textId="77777777" w:rsidR="00CA5A8F" w:rsidRPr="00154C86" w:rsidRDefault="00CA5A8F" w:rsidP="007E17B6">
            <w:pPr>
              <w:spacing w:line="240" w:lineRule="auto"/>
              <w:jc w:val="center"/>
            </w:pPr>
            <w:r w:rsidRPr="00154C86">
              <w:rPr>
                <w:noProof/>
              </w:rPr>
              <w:drawing>
                <wp:inline distT="0" distB="0" distL="0" distR="0" wp14:anchorId="72EEDEA2" wp14:editId="50DFF31F">
                  <wp:extent cx="1372895" cy="902970"/>
                  <wp:effectExtent l="0" t="0" r="0" b="0"/>
                  <wp:docPr id="1462680664" name="Picture 1" descr="A picture containing screenshot, text, colorfulnes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2680664" name="Picture 1" descr="A picture containing screenshot, text, colorfulness&#10;&#10;Description automatically generated"/>
                          <pic:cNvPicPr/>
                        </pic:nvPicPr>
                        <pic:blipFill rotWithShape="1">
                          <a:blip r:embed="rId50"/>
                          <a:srcRect l="16302" t="9105" r="3433" b="14937"/>
                          <a:stretch/>
                        </pic:blipFill>
                        <pic:spPr bwMode="auto">
                          <a:xfrm>
                            <a:off x="0" y="0"/>
                            <a:ext cx="1394311" cy="917056"/>
                          </a:xfrm>
                          <a:prstGeom prst="rect">
                            <a:avLst/>
                          </a:prstGeom>
                          <a:ln>
                            <a:noFill/>
                          </a:ln>
                          <a:extLst>
                            <a:ext uri="{53640926-AAD7-44D8-BBD7-CCE9431645EC}">
                              <a14:shadowObscured xmlns:a14="http://schemas.microsoft.com/office/drawing/2010/main"/>
                            </a:ext>
                          </a:extLst>
                        </pic:spPr>
                      </pic:pic>
                    </a:graphicData>
                  </a:graphic>
                </wp:inline>
              </w:drawing>
            </w:r>
          </w:p>
        </w:tc>
        <w:tc>
          <w:tcPr>
            <w:tcW w:w="0" w:type="auto"/>
            <w:vMerge w:val="restart"/>
            <w:vAlign w:val="center"/>
          </w:tcPr>
          <w:p w14:paraId="281F7720" w14:textId="77777777" w:rsidR="00CA5A8F" w:rsidRPr="00154C86" w:rsidRDefault="00CA5A8F" w:rsidP="007E17B6">
            <w:pPr>
              <w:spacing w:line="240" w:lineRule="auto"/>
              <w:jc w:val="center"/>
            </w:pPr>
            <w:r w:rsidRPr="00154C86">
              <w:rPr>
                <w:b/>
                <w:bCs/>
                <w:noProof/>
              </w:rPr>
              <w:drawing>
                <wp:inline distT="0" distB="0" distL="0" distR="0" wp14:anchorId="3A7ED948" wp14:editId="2F628403">
                  <wp:extent cx="647065" cy="3703898"/>
                  <wp:effectExtent l="0" t="0" r="635" b="5080"/>
                  <wp:docPr id="1960710840" name="Picture 1" descr="A picture containing text, screenshot, colorfulnes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0710840" name="Picture 1" descr="A picture containing text, screenshot, colorfulness&#10;&#10;Description automatically generated"/>
                          <pic:cNvPicPr/>
                        </pic:nvPicPr>
                        <pic:blipFill rotWithShape="1">
                          <a:blip r:embed="rId51"/>
                          <a:srcRect l="84964" t="7442" r="4792" b="11688"/>
                          <a:stretch/>
                        </pic:blipFill>
                        <pic:spPr bwMode="auto">
                          <a:xfrm>
                            <a:off x="0" y="0"/>
                            <a:ext cx="674883" cy="3863135"/>
                          </a:xfrm>
                          <a:prstGeom prst="rect">
                            <a:avLst/>
                          </a:prstGeom>
                          <a:ln>
                            <a:noFill/>
                          </a:ln>
                          <a:extLst>
                            <a:ext uri="{53640926-AAD7-44D8-BBD7-CCE9431645EC}">
                              <a14:shadowObscured xmlns:a14="http://schemas.microsoft.com/office/drawing/2010/main"/>
                            </a:ext>
                          </a:extLst>
                        </pic:spPr>
                      </pic:pic>
                    </a:graphicData>
                  </a:graphic>
                </wp:inline>
              </w:drawing>
            </w:r>
          </w:p>
        </w:tc>
      </w:tr>
      <w:tr w:rsidR="00CA5A8F" w:rsidRPr="00154C86" w14:paraId="446EAE35" w14:textId="77777777" w:rsidTr="00CA5A8F">
        <w:tc>
          <w:tcPr>
            <w:tcW w:w="0" w:type="auto"/>
            <w:vAlign w:val="center"/>
          </w:tcPr>
          <w:p w14:paraId="0EF7A78F" w14:textId="77777777" w:rsidR="00CA5A8F" w:rsidRPr="00154C86" w:rsidRDefault="00CA5A8F" w:rsidP="007E17B6">
            <w:pPr>
              <w:spacing w:line="240" w:lineRule="auto"/>
              <w:jc w:val="center"/>
              <w:rPr>
                <w:b/>
                <w:bCs/>
              </w:rPr>
            </w:pPr>
            <w:r w:rsidRPr="00154C86">
              <w:rPr>
                <w:b/>
                <w:bCs/>
              </w:rPr>
              <w:t>30</w:t>
            </w:r>
            <w:r w:rsidRPr="00154C86">
              <w:rPr>
                <w:b/>
                <w:bCs/>
              </w:rPr>
              <w:sym w:font="Symbol" w:char="F0B0"/>
            </w:r>
          </w:p>
        </w:tc>
        <w:tc>
          <w:tcPr>
            <w:tcW w:w="0" w:type="auto"/>
            <w:vAlign w:val="center"/>
          </w:tcPr>
          <w:p w14:paraId="4DE3E06E" w14:textId="77777777" w:rsidR="00CA5A8F" w:rsidRPr="00154C86" w:rsidRDefault="00CA5A8F" w:rsidP="007E17B6">
            <w:pPr>
              <w:spacing w:line="240" w:lineRule="auto"/>
              <w:jc w:val="center"/>
            </w:pPr>
            <w:r w:rsidRPr="00154C86">
              <w:rPr>
                <w:noProof/>
              </w:rPr>
              <w:drawing>
                <wp:inline distT="0" distB="0" distL="0" distR="0" wp14:anchorId="716F2D4C" wp14:editId="51299E04">
                  <wp:extent cx="1367193" cy="890954"/>
                  <wp:effectExtent l="0" t="0" r="0" b="1270"/>
                  <wp:docPr id="413617194" name="Picture 1" descr="A picture containing screenshot, text, colorfulnes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3617194" name="Picture 1" descr="A picture containing screenshot, text, colorfulness&#10;&#10;Description automatically generated"/>
                          <pic:cNvPicPr/>
                        </pic:nvPicPr>
                        <pic:blipFill rotWithShape="1">
                          <a:blip r:embed="rId52"/>
                          <a:srcRect l="16055" t="9453" r="2946" b="14599"/>
                          <a:stretch/>
                        </pic:blipFill>
                        <pic:spPr bwMode="auto">
                          <a:xfrm>
                            <a:off x="0" y="0"/>
                            <a:ext cx="1367193" cy="890954"/>
                          </a:xfrm>
                          <a:prstGeom prst="rect">
                            <a:avLst/>
                          </a:prstGeom>
                          <a:ln>
                            <a:noFill/>
                          </a:ln>
                          <a:extLst>
                            <a:ext uri="{53640926-AAD7-44D8-BBD7-CCE9431645EC}">
                              <a14:shadowObscured xmlns:a14="http://schemas.microsoft.com/office/drawing/2010/main"/>
                            </a:ext>
                          </a:extLst>
                        </pic:spPr>
                      </pic:pic>
                    </a:graphicData>
                  </a:graphic>
                </wp:inline>
              </w:drawing>
            </w:r>
          </w:p>
        </w:tc>
        <w:tc>
          <w:tcPr>
            <w:tcW w:w="0" w:type="auto"/>
            <w:vAlign w:val="center"/>
          </w:tcPr>
          <w:p w14:paraId="3A25C0BD" w14:textId="77777777" w:rsidR="00CA5A8F" w:rsidRPr="00154C86" w:rsidRDefault="00CA5A8F" w:rsidP="007E17B6">
            <w:pPr>
              <w:spacing w:line="240" w:lineRule="auto"/>
              <w:jc w:val="center"/>
              <w:rPr>
                <w:b/>
                <w:bCs/>
              </w:rPr>
            </w:pPr>
            <w:r w:rsidRPr="00154C86">
              <w:rPr>
                <w:b/>
                <w:bCs/>
              </w:rPr>
              <w:t>210</w:t>
            </w:r>
            <w:r w:rsidRPr="00154C86">
              <w:rPr>
                <w:b/>
                <w:bCs/>
              </w:rPr>
              <w:sym w:font="Symbol" w:char="F0B0"/>
            </w:r>
          </w:p>
        </w:tc>
        <w:tc>
          <w:tcPr>
            <w:tcW w:w="0" w:type="auto"/>
            <w:vAlign w:val="center"/>
          </w:tcPr>
          <w:p w14:paraId="555FF843" w14:textId="77777777" w:rsidR="00CA5A8F" w:rsidRPr="00154C86" w:rsidRDefault="00CA5A8F" w:rsidP="007E17B6">
            <w:pPr>
              <w:spacing w:line="240" w:lineRule="auto"/>
              <w:jc w:val="center"/>
            </w:pPr>
            <w:r w:rsidRPr="00154C86">
              <w:rPr>
                <w:noProof/>
              </w:rPr>
              <w:drawing>
                <wp:inline distT="0" distB="0" distL="0" distR="0" wp14:anchorId="449FDE63" wp14:editId="44235B20">
                  <wp:extent cx="1367155" cy="908926"/>
                  <wp:effectExtent l="0" t="0" r="4445" b="5715"/>
                  <wp:docPr id="1973340650" name="Picture 1973340650" descr="A picture containing screenshot, text, colorfulness, re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8398694" name="Picture 1" descr="A picture containing screenshot, text, colorfulness, red&#10;&#10;Description automatically generated"/>
                          <pic:cNvPicPr/>
                        </pic:nvPicPr>
                        <pic:blipFill rotWithShape="1">
                          <a:blip r:embed="rId53"/>
                          <a:srcRect l="16545" t="9103" r="3675" b="14581"/>
                          <a:stretch/>
                        </pic:blipFill>
                        <pic:spPr bwMode="auto">
                          <a:xfrm>
                            <a:off x="0" y="0"/>
                            <a:ext cx="1383643" cy="919888"/>
                          </a:xfrm>
                          <a:prstGeom prst="rect">
                            <a:avLst/>
                          </a:prstGeom>
                          <a:ln>
                            <a:noFill/>
                          </a:ln>
                          <a:extLst>
                            <a:ext uri="{53640926-AAD7-44D8-BBD7-CCE9431645EC}">
                              <a14:shadowObscured xmlns:a14="http://schemas.microsoft.com/office/drawing/2010/main"/>
                            </a:ext>
                          </a:extLst>
                        </pic:spPr>
                      </pic:pic>
                    </a:graphicData>
                  </a:graphic>
                </wp:inline>
              </w:drawing>
            </w:r>
          </w:p>
        </w:tc>
        <w:tc>
          <w:tcPr>
            <w:tcW w:w="0" w:type="auto"/>
            <w:vMerge/>
            <w:vAlign w:val="center"/>
          </w:tcPr>
          <w:p w14:paraId="5DC407DE" w14:textId="77777777" w:rsidR="00CA5A8F" w:rsidRPr="00154C86" w:rsidRDefault="00CA5A8F" w:rsidP="007E17B6">
            <w:pPr>
              <w:spacing w:line="240" w:lineRule="auto"/>
              <w:jc w:val="center"/>
            </w:pPr>
          </w:p>
        </w:tc>
      </w:tr>
      <w:tr w:rsidR="00CA5A8F" w:rsidRPr="00154C86" w14:paraId="38636F2F" w14:textId="77777777" w:rsidTr="00CA5A8F">
        <w:tc>
          <w:tcPr>
            <w:tcW w:w="0" w:type="auto"/>
            <w:vAlign w:val="center"/>
          </w:tcPr>
          <w:p w14:paraId="651E09EF" w14:textId="77777777" w:rsidR="00CA5A8F" w:rsidRPr="00154C86" w:rsidRDefault="00CA5A8F" w:rsidP="007E17B6">
            <w:pPr>
              <w:spacing w:line="240" w:lineRule="auto"/>
              <w:jc w:val="center"/>
              <w:rPr>
                <w:b/>
                <w:bCs/>
              </w:rPr>
            </w:pPr>
            <w:r w:rsidRPr="00154C86">
              <w:rPr>
                <w:b/>
                <w:bCs/>
              </w:rPr>
              <w:t>60</w:t>
            </w:r>
            <w:r w:rsidRPr="00154C86">
              <w:rPr>
                <w:b/>
                <w:bCs/>
              </w:rPr>
              <w:sym w:font="Symbol" w:char="F0B0"/>
            </w:r>
          </w:p>
        </w:tc>
        <w:tc>
          <w:tcPr>
            <w:tcW w:w="0" w:type="auto"/>
            <w:vAlign w:val="center"/>
          </w:tcPr>
          <w:p w14:paraId="4C6FF821" w14:textId="77777777" w:rsidR="00CA5A8F" w:rsidRPr="00154C86" w:rsidRDefault="00CA5A8F" w:rsidP="007E17B6">
            <w:pPr>
              <w:spacing w:line="240" w:lineRule="auto"/>
              <w:jc w:val="center"/>
            </w:pPr>
            <w:r w:rsidRPr="00154C86">
              <w:rPr>
                <w:noProof/>
              </w:rPr>
              <w:drawing>
                <wp:inline distT="0" distB="0" distL="0" distR="0" wp14:anchorId="1B6BA854" wp14:editId="0C255FDB">
                  <wp:extent cx="1374094" cy="906584"/>
                  <wp:effectExtent l="0" t="0" r="0" b="0"/>
                  <wp:docPr id="584320029" name="Picture 1" descr="A picture containing screenshot, text, colorfulnes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84320029" name="Picture 1" descr="A picture containing screenshot, text, colorfulness&#10;&#10;Description automatically generated"/>
                          <pic:cNvPicPr/>
                        </pic:nvPicPr>
                        <pic:blipFill rotWithShape="1">
                          <a:blip r:embed="rId54"/>
                          <a:srcRect l="16307" t="9808" r="3676" b="14231"/>
                          <a:stretch/>
                        </pic:blipFill>
                        <pic:spPr bwMode="auto">
                          <a:xfrm>
                            <a:off x="0" y="0"/>
                            <a:ext cx="1390958" cy="917710"/>
                          </a:xfrm>
                          <a:prstGeom prst="rect">
                            <a:avLst/>
                          </a:prstGeom>
                          <a:ln>
                            <a:noFill/>
                          </a:ln>
                          <a:extLst>
                            <a:ext uri="{53640926-AAD7-44D8-BBD7-CCE9431645EC}">
                              <a14:shadowObscured xmlns:a14="http://schemas.microsoft.com/office/drawing/2010/main"/>
                            </a:ext>
                          </a:extLst>
                        </pic:spPr>
                      </pic:pic>
                    </a:graphicData>
                  </a:graphic>
                </wp:inline>
              </w:drawing>
            </w:r>
          </w:p>
        </w:tc>
        <w:tc>
          <w:tcPr>
            <w:tcW w:w="0" w:type="auto"/>
            <w:vAlign w:val="center"/>
          </w:tcPr>
          <w:p w14:paraId="7E8EEFD0" w14:textId="77777777" w:rsidR="00CA5A8F" w:rsidRPr="00154C86" w:rsidRDefault="00CA5A8F" w:rsidP="007E17B6">
            <w:pPr>
              <w:spacing w:line="240" w:lineRule="auto"/>
              <w:jc w:val="center"/>
              <w:rPr>
                <w:b/>
                <w:bCs/>
              </w:rPr>
            </w:pPr>
            <w:r w:rsidRPr="00154C86">
              <w:rPr>
                <w:b/>
                <w:bCs/>
              </w:rPr>
              <w:t>240</w:t>
            </w:r>
            <w:r w:rsidRPr="00154C86">
              <w:rPr>
                <w:b/>
                <w:bCs/>
              </w:rPr>
              <w:sym w:font="Symbol" w:char="F0B0"/>
            </w:r>
          </w:p>
        </w:tc>
        <w:tc>
          <w:tcPr>
            <w:tcW w:w="0" w:type="auto"/>
            <w:vAlign w:val="center"/>
          </w:tcPr>
          <w:p w14:paraId="4C92F8FF" w14:textId="77777777" w:rsidR="00CA5A8F" w:rsidRPr="00154C86" w:rsidRDefault="00CA5A8F" w:rsidP="007E17B6">
            <w:pPr>
              <w:tabs>
                <w:tab w:val="left" w:pos="473"/>
              </w:tabs>
              <w:spacing w:line="240" w:lineRule="auto"/>
              <w:jc w:val="center"/>
            </w:pPr>
            <w:r w:rsidRPr="00154C86">
              <w:rPr>
                <w:noProof/>
              </w:rPr>
              <w:drawing>
                <wp:inline distT="0" distB="0" distL="0" distR="0" wp14:anchorId="10DB1706" wp14:editId="400EF914">
                  <wp:extent cx="1383323" cy="915427"/>
                  <wp:effectExtent l="0" t="0" r="1270" b="0"/>
                  <wp:docPr id="1298969700" name="Picture 1" descr="A picture containing screenshot, text, colorfulness, re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8969700" name="Picture 1" descr="A picture containing screenshot, text, colorfulness, red&#10;&#10;Description automatically generated"/>
                          <pic:cNvPicPr/>
                        </pic:nvPicPr>
                        <pic:blipFill rotWithShape="1">
                          <a:blip r:embed="rId55"/>
                          <a:srcRect l="16057" t="8753" r="3432" b="14587"/>
                          <a:stretch/>
                        </pic:blipFill>
                        <pic:spPr bwMode="auto">
                          <a:xfrm>
                            <a:off x="0" y="0"/>
                            <a:ext cx="1419190" cy="939162"/>
                          </a:xfrm>
                          <a:prstGeom prst="rect">
                            <a:avLst/>
                          </a:prstGeom>
                          <a:ln>
                            <a:noFill/>
                          </a:ln>
                          <a:extLst>
                            <a:ext uri="{53640926-AAD7-44D8-BBD7-CCE9431645EC}">
                              <a14:shadowObscured xmlns:a14="http://schemas.microsoft.com/office/drawing/2010/main"/>
                            </a:ext>
                          </a:extLst>
                        </pic:spPr>
                      </pic:pic>
                    </a:graphicData>
                  </a:graphic>
                </wp:inline>
              </w:drawing>
            </w:r>
          </w:p>
        </w:tc>
        <w:tc>
          <w:tcPr>
            <w:tcW w:w="0" w:type="auto"/>
            <w:vMerge/>
            <w:vAlign w:val="center"/>
          </w:tcPr>
          <w:p w14:paraId="3D6720D5" w14:textId="77777777" w:rsidR="00CA5A8F" w:rsidRPr="00154C86" w:rsidRDefault="00CA5A8F" w:rsidP="007E17B6">
            <w:pPr>
              <w:spacing w:line="240" w:lineRule="auto"/>
              <w:jc w:val="center"/>
            </w:pPr>
          </w:p>
        </w:tc>
      </w:tr>
      <w:tr w:rsidR="00CA5A8F" w:rsidRPr="00154C86" w14:paraId="17A53F43" w14:textId="77777777" w:rsidTr="00CA5A8F">
        <w:tc>
          <w:tcPr>
            <w:tcW w:w="0" w:type="auto"/>
            <w:vAlign w:val="center"/>
          </w:tcPr>
          <w:p w14:paraId="59AD35D0" w14:textId="77777777" w:rsidR="00CA5A8F" w:rsidRPr="00154C86" w:rsidRDefault="00CA5A8F" w:rsidP="007E17B6">
            <w:pPr>
              <w:spacing w:line="240" w:lineRule="auto"/>
              <w:jc w:val="center"/>
              <w:rPr>
                <w:b/>
                <w:bCs/>
              </w:rPr>
            </w:pPr>
            <w:r w:rsidRPr="00154C86">
              <w:rPr>
                <w:b/>
                <w:bCs/>
              </w:rPr>
              <w:t>90</w:t>
            </w:r>
            <w:r w:rsidRPr="00154C86">
              <w:rPr>
                <w:b/>
                <w:bCs/>
              </w:rPr>
              <w:sym w:font="Symbol" w:char="F0B0"/>
            </w:r>
          </w:p>
        </w:tc>
        <w:tc>
          <w:tcPr>
            <w:tcW w:w="0" w:type="auto"/>
            <w:vAlign w:val="center"/>
          </w:tcPr>
          <w:p w14:paraId="64F6614D" w14:textId="77777777" w:rsidR="00CA5A8F" w:rsidRPr="00154C86" w:rsidRDefault="00CA5A8F" w:rsidP="007E17B6">
            <w:pPr>
              <w:spacing w:line="240" w:lineRule="auto"/>
              <w:jc w:val="center"/>
            </w:pPr>
            <w:r w:rsidRPr="00154C86">
              <w:rPr>
                <w:noProof/>
              </w:rPr>
              <w:drawing>
                <wp:inline distT="0" distB="0" distL="0" distR="0" wp14:anchorId="19763B13" wp14:editId="67C51454">
                  <wp:extent cx="1367155" cy="890953"/>
                  <wp:effectExtent l="0" t="0" r="4445" b="0"/>
                  <wp:docPr id="1905415077" name="Picture 1" descr="A picture containing screenshot, text, colorfulnes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5415077" name="Picture 1" descr="A picture containing screenshot, text, colorfulness&#10;&#10;Description automatically generated"/>
                          <pic:cNvPicPr/>
                        </pic:nvPicPr>
                        <pic:blipFill rotWithShape="1">
                          <a:blip r:embed="rId56"/>
                          <a:srcRect l="16057" t="9102" r="2945" b="14949"/>
                          <a:stretch/>
                        </pic:blipFill>
                        <pic:spPr bwMode="auto">
                          <a:xfrm>
                            <a:off x="0" y="0"/>
                            <a:ext cx="1383638" cy="901695"/>
                          </a:xfrm>
                          <a:prstGeom prst="rect">
                            <a:avLst/>
                          </a:prstGeom>
                          <a:ln>
                            <a:noFill/>
                          </a:ln>
                          <a:extLst>
                            <a:ext uri="{53640926-AAD7-44D8-BBD7-CCE9431645EC}">
                              <a14:shadowObscured xmlns:a14="http://schemas.microsoft.com/office/drawing/2010/main"/>
                            </a:ext>
                          </a:extLst>
                        </pic:spPr>
                      </pic:pic>
                    </a:graphicData>
                  </a:graphic>
                </wp:inline>
              </w:drawing>
            </w:r>
          </w:p>
        </w:tc>
        <w:tc>
          <w:tcPr>
            <w:tcW w:w="0" w:type="auto"/>
            <w:vAlign w:val="center"/>
          </w:tcPr>
          <w:p w14:paraId="5AFFA0A9" w14:textId="77777777" w:rsidR="00CA5A8F" w:rsidRPr="00154C86" w:rsidRDefault="00CA5A8F" w:rsidP="007E17B6">
            <w:pPr>
              <w:spacing w:line="240" w:lineRule="auto"/>
              <w:jc w:val="center"/>
              <w:rPr>
                <w:b/>
                <w:bCs/>
              </w:rPr>
            </w:pPr>
            <w:r w:rsidRPr="00154C86">
              <w:rPr>
                <w:b/>
                <w:bCs/>
              </w:rPr>
              <w:t>270</w:t>
            </w:r>
            <w:r w:rsidRPr="00154C86">
              <w:rPr>
                <w:b/>
                <w:bCs/>
              </w:rPr>
              <w:sym w:font="Symbol" w:char="F0B0"/>
            </w:r>
          </w:p>
        </w:tc>
        <w:tc>
          <w:tcPr>
            <w:tcW w:w="0" w:type="auto"/>
            <w:vAlign w:val="center"/>
          </w:tcPr>
          <w:p w14:paraId="1BC35D7F" w14:textId="77777777" w:rsidR="00CA5A8F" w:rsidRPr="00154C86" w:rsidRDefault="00CA5A8F" w:rsidP="007E17B6">
            <w:pPr>
              <w:spacing w:line="240" w:lineRule="auto"/>
              <w:jc w:val="center"/>
            </w:pPr>
            <w:r w:rsidRPr="00154C86">
              <w:rPr>
                <w:noProof/>
              </w:rPr>
              <w:drawing>
                <wp:inline distT="0" distB="0" distL="0" distR="0" wp14:anchorId="0EA9BED9" wp14:editId="210B46A1">
                  <wp:extent cx="1383030" cy="912342"/>
                  <wp:effectExtent l="0" t="0" r="1270" b="2540"/>
                  <wp:docPr id="706073697" name="Picture 1" descr="A picture containing screenshot, text, colorfulness, re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06073697" name="Picture 1" descr="A picture containing screenshot, text, colorfulness, red&#10;&#10;Description automatically generated"/>
                          <pic:cNvPicPr/>
                        </pic:nvPicPr>
                        <pic:blipFill rotWithShape="1">
                          <a:blip r:embed="rId57"/>
                          <a:srcRect l="16788" t="9102" r="3189" b="14943"/>
                          <a:stretch/>
                        </pic:blipFill>
                        <pic:spPr bwMode="auto">
                          <a:xfrm>
                            <a:off x="0" y="0"/>
                            <a:ext cx="1413613" cy="932517"/>
                          </a:xfrm>
                          <a:prstGeom prst="rect">
                            <a:avLst/>
                          </a:prstGeom>
                          <a:ln>
                            <a:noFill/>
                          </a:ln>
                          <a:extLst>
                            <a:ext uri="{53640926-AAD7-44D8-BBD7-CCE9431645EC}">
                              <a14:shadowObscured xmlns:a14="http://schemas.microsoft.com/office/drawing/2010/main"/>
                            </a:ext>
                          </a:extLst>
                        </pic:spPr>
                      </pic:pic>
                    </a:graphicData>
                  </a:graphic>
                </wp:inline>
              </w:drawing>
            </w:r>
          </w:p>
        </w:tc>
        <w:tc>
          <w:tcPr>
            <w:tcW w:w="0" w:type="auto"/>
            <w:vMerge/>
            <w:vAlign w:val="center"/>
          </w:tcPr>
          <w:p w14:paraId="30E68C68" w14:textId="77777777" w:rsidR="00CA5A8F" w:rsidRPr="00154C86" w:rsidRDefault="00CA5A8F" w:rsidP="007E17B6">
            <w:pPr>
              <w:spacing w:line="240" w:lineRule="auto"/>
              <w:jc w:val="center"/>
            </w:pPr>
          </w:p>
        </w:tc>
      </w:tr>
      <w:tr w:rsidR="00CA5A8F" w:rsidRPr="00154C86" w14:paraId="71A3C149" w14:textId="77777777" w:rsidTr="00CA5A8F">
        <w:tc>
          <w:tcPr>
            <w:tcW w:w="0" w:type="auto"/>
            <w:vAlign w:val="center"/>
          </w:tcPr>
          <w:p w14:paraId="397899C6" w14:textId="77777777" w:rsidR="00CA5A8F" w:rsidRPr="00154C86" w:rsidRDefault="00CA5A8F" w:rsidP="007E17B6">
            <w:pPr>
              <w:spacing w:line="240" w:lineRule="auto"/>
              <w:jc w:val="center"/>
              <w:rPr>
                <w:b/>
                <w:bCs/>
              </w:rPr>
            </w:pPr>
            <w:r w:rsidRPr="00154C86">
              <w:rPr>
                <w:b/>
                <w:bCs/>
              </w:rPr>
              <w:t>120</w:t>
            </w:r>
            <w:r w:rsidRPr="00154C86">
              <w:rPr>
                <w:b/>
                <w:bCs/>
              </w:rPr>
              <w:sym w:font="Symbol" w:char="F0B0"/>
            </w:r>
          </w:p>
        </w:tc>
        <w:tc>
          <w:tcPr>
            <w:tcW w:w="0" w:type="auto"/>
            <w:vAlign w:val="center"/>
          </w:tcPr>
          <w:p w14:paraId="62B00FC1" w14:textId="77777777" w:rsidR="00CA5A8F" w:rsidRPr="00154C86" w:rsidRDefault="00CA5A8F" w:rsidP="007E17B6">
            <w:pPr>
              <w:spacing w:line="240" w:lineRule="auto"/>
              <w:jc w:val="center"/>
            </w:pPr>
            <w:r w:rsidRPr="00154C86">
              <w:rPr>
                <w:noProof/>
              </w:rPr>
              <w:drawing>
                <wp:inline distT="0" distB="0" distL="0" distR="0" wp14:anchorId="48A14004" wp14:editId="6D21B5C3">
                  <wp:extent cx="1367155" cy="892366"/>
                  <wp:effectExtent l="0" t="0" r="4445" b="0"/>
                  <wp:docPr id="475244809" name="Picture 1" descr="A picture containing screenshot, text, colorfulnes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5244809" name="Picture 1" descr="A picture containing screenshot, text, colorfulness&#10;&#10;Description automatically generated"/>
                          <pic:cNvPicPr/>
                        </pic:nvPicPr>
                        <pic:blipFill rotWithShape="1">
                          <a:blip r:embed="rId58"/>
                          <a:srcRect l="15811" t="9102" r="2946" b="14599"/>
                          <a:stretch/>
                        </pic:blipFill>
                        <pic:spPr bwMode="auto">
                          <a:xfrm>
                            <a:off x="0" y="0"/>
                            <a:ext cx="1375035" cy="897509"/>
                          </a:xfrm>
                          <a:prstGeom prst="rect">
                            <a:avLst/>
                          </a:prstGeom>
                          <a:ln>
                            <a:noFill/>
                          </a:ln>
                          <a:extLst>
                            <a:ext uri="{53640926-AAD7-44D8-BBD7-CCE9431645EC}">
                              <a14:shadowObscured xmlns:a14="http://schemas.microsoft.com/office/drawing/2010/main"/>
                            </a:ext>
                          </a:extLst>
                        </pic:spPr>
                      </pic:pic>
                    </a:graphicData>
                  </a:graphic>
                </wp:inline>
              </w:drawing>
            </w:r>
          </w:p>
        </w:tc>
        <w:tc>
          <w:tcPr>
            <w:tcW w:w="0" w:type="auto"/>
            <w:vAlign w:val="center"/>
          </w:tcPr>
          <w:p w14:paraId="17593C41" w14:textId="77777777" w:rsidR="00CA5A8F" w:rsidRPr="00154C86" w:rsidRDefault="00CA5A8F" w:rsidP="007E17B6">
            <w:pPr>
              <w:spacing w:line="240" w:lineRule="auto"/>
              <w:jc w:val="center"/>
              <w:rPr>
                <w:b/>
                <w:bCs/>
              </w:rPr>
            </w:pPr>
            <w:r w:rsidRPr="00154C86">
              <w:rPr>
                <w:b/>
                <w:bCs/>
              </w:rPr>
              <w:t>300</w:t>
            </w:r>
            <w:r w:rsidRPr="00154C86">
              <w:rPr>
                <w:b/>
                <w:bCs/>
              </w:rPr>
              <w:sym w:font="Symbol" w:char="F0B0"/>
            </w:r>
          </w:p>
        </w:tc>
        <w:tc>
          <w:tcPr>
            <w:tcW w:w="0" w:type="auto"/>
            <w:vAlign w:val="center"/>
          </w:tcPr>
          <w:p w14:paraId="5569349F" w14:textId="77777777" w:rsidR="00CA5A8F" w:rsidRPr="00154C86" w:rsidRDefault="00CA5A8F" w:rsidP="007E17B6">
            <w:pPr>
              <w:spacing w:line="240" w:lineRule="auto"/>
              <w:jc w:val="center"/>
            </w:pPr>
            <w:r w:rsidRPr="00154C86">
              <w:rPr>
                <w:noProof/>
              </w:rPr>
              <w:drawing>
                <wp:inline distT="0" distB="0" distL="0" distR="0" wp14:anchorId="4146F1A7" wp14:editId="59B1583A">
                  <wp:extent cx="1383030" cy="911032"/>
                  <wp:effectExtent l="0" t="0" r="1270" b="3810"/>
                  <wp:docPr id="406737482" name="Picture 1" descr="A picture containing screenshot, text, colorfulness, re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6737482" name="Picture 1" descr="A picture containing screenshot, text, colorfulness, red&#10;&#10;Description automatically generated"/>
                          <pic:cNvPicPr/>
                        </pic:nvPicPr>
                        <pic:blipFill rotWithShape="1">
                          <a:blip r:embed="rId59"/>
                          <a:srcRect l="16547" t="9456" r="3676" b="14932"/>
                          <a:stretch/>
                        </pic:blipFill>
                        <pic:spPr bwMode="auto">
                          <a:xfrm>
                            <a:off x="0" y="0"/>
                            <a:ext cx="1394766" cy="918763"/>
                          </a:xfrm>
                          <a:prstGeom prst="rect">
                            <a:avLst/>
                          </a:prstGeom>
                          <a:ln>
                            <a:noFill/>
                          </a:ln>
                          <a:extLst>
                            <a:ext uri="{53640926-AAD7-44D8-BBD7-CCE9431645EC}">
                              <a14:shadowObscured xmlns:a14="http://schemas.microsoft.com/office/drawing/2010/main"/>
                            </a:ext>
                          </a:extLst>
                        </pic:spPr>
                      </pic:pic>
                    </a:graphicData>
                  </a:graphic>
                </wp:inline>
              </w:drawing>
            </w:r>
          </w:p>
        </w:tc>
        <w:tc>
          <w:tcPr>
            <w:tcW w:w="0" w:type="auto"/>
            <w:vMerge/>
            <w:vAlign w:val="center"/>
          </w:tcPr>
          <w:p w14:paraId="40149BA4" w14:textId="77777777" w:rsidR="00CA5A8F" w:rsidRPr="00154C86" w:rsidRDefault="00CA5A8F" w:rsidP="007E17B6">
            <w:pPr>
              <w:spacing w:line="240" w:lineRule="auto"/>
              <w:jc w:val="center"/>
            </w:pPr>
          </w:p>
        </w:tc>
      </w:tr>
      <w:tr w:rsidR="00CA5A8F" w:rsidRPr="00154C86" w14:paraId="3C64001B" w14:textId="77777777" w:rsidTr="00CA5A8F">
        <w:tc>
          <w:tcPr>
            <w:tcW w:w="0" w:type="auto"/>
            <w:vAlign w:val="center"/>
          </w:tcPr>
          <w:p w14:paraId="323AFE23" w14:textId="77777777" w:rsidR="00CA5A8F" w:rsidRPr="00154C86" w:rsidRDefault="00CA5A8F" w:rsidP="007E17B6">
            <w:pPr>
              <w:spacing w:line="240" w:lineRule="auto"/>
              <w:jc w:val="center"/>
              <w:rPr>
                <w:b/>
                <w:bCs/>
              </w:rPr>
            </w:pPr>
            <w:r w:rsidRPr="00154C86">
              <w:rPr>
                <w:b/>
                <w:bCs/>
              </w:rPr>
              <w:t>150</w:t>
            </w:r>
            <w:r w:rsidRPr="00154C86">
              <w:rPr>
                <w:b/>
                <w:bCs/>
              </w:rPr>
              <w:sym w:font="Symbol" w:char="F0B0"/>
            </w:r>
          </w:p>
        </w:tc>
        <w:tc>
          <w:tcPr>
            <w:tcW w:w="0" w:type="auto"/>
            <w:vAlign w:val="center"/>
          </w:tcPr>
          <w:p w14:paraId="1C345EDB" w14:textId="77777777" w:rsidR="00CA5A8F" w:rsidRPr="00154C86" w:rsidRDefault="00CA5A8F" w:rsidP="007E17B6">
            <w:pPr>
              <w:spacing w:line="240" w:lineRule="auto"/>
              <w:jc w:val="center"/>
            </w:pPr>
            <w:r w:rsidRPr="00154C86">
              <w:rPr>
                <w:noProof/>
              </w:rPr>
              <w:drawing>
                <wp:inline distT="0" distB="0" distL="0" distR="0" wp14:anchorId="03928AA2" wp14:editId="27DD08FF">
                  <wp:extent cx="1367155" cy="901953"/>
                  <wp:effectExtent l="0" t="0" r="4445" b="0"/>
                  <wp:docPr id="2076746856" name="Picture 1" descr="A picture containing screenshot, text, colorfulnes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76746856" name="Picture 1" descr="A picture containing screenshot, text, colorfulness&#10;&#10;Description automatically generated"/>
                          <pic:cNvPicPr/>
                        </pic:nvPicPr>
                        <pic:blipFill rotWithShape="1">
                          <a:blip r:embed="rId60"/>
                          <a:srcRect l="16061" t="9106" r="3189" b="14243"/>
                          <a:stretch/>
                        </pic:blipFill>
                        <pic:spPr bwMode="auto">
                          <a:xfrm>
                            <a:off x="0" y="0"/>
                            <a:ext cx="1388673" cy="916149"/>
                          </a:xfrm>
                          <a:prstGeom prst="rect">
                            <a:avLst/>
                          </a:prstGeom>
                          <a:ln>
                            <a:noFill/>
                          </a:ln>
                          <a:extLst>
                            <a:ext uri="{53640926-AAD7-44D8-BBD7-CCE9431645EC}">
                              <a14:shadowObscured xmlns:a14="http://schemas.microsoft.com/office/drawing/2010/main"/>
                            </a:ext>
                          </a:extLst>
                        </pic:spPr>
                      </pic:pic>
                    </a:graphicData>
                  </a:graphic>
                </wp:inline>
              </w:drawing>
            </w:r>
          </w:p>
        </w:tc>
        <w:tc>
          <w:tcPr>
            <w:tcW w:w="0" w:type="auto"/>
            <w:vAlign w:val="center"/>
          </w:tcPr>
          <w:p w14:paraId="2027BEBE" w14:textId="77777777" w:rsidR="00CA5A8F" w:rsidRPr="00154C86" w:rsidRDefault="00CA5A8F" w:rsidP="007E17B6">
            <w:pPr>
              <w:spacing w:line="240" w:lineRule="auto"/>
              <w:jc w:val="center"/>
              <w:rPr>
                <w:b/>
                <w:bCs/>
              </w:rPr>
            </w:pPr>
            <w:r w:rsidRPr="00154C86">
              <w:rPr>
                <w:b/>
                <w:bCs/>
              </w:rPr>
              <w:t>330</w:t>
            </w:r>
            <w:r w:rsidRPr="00154C86">
              <w:rPr>
                <w:b/>
                <w:bCs/>
              </w:rPr>
              <w:sym w:font="Symbol" w:char="F0B0"/>
            </w:r>
          </w:p>
        </w:tc>
        <w:tc>
          <w:tcPr>
            <w:tcW w:w="0" w:type="auto"/>
            <w:vAlign w:val="center"/>
          </w:tcPr>
          <w:p w14:paraId="2FCD47EE" w14:textId="77777777" w:rsidR="00CA5A8F" w:rsidRPr="00154C86" w:rsidRDefault="00CA5A8F" w:rsidP="007E17B6">
            <w:pPr>
              <w:spacing w:line="240" w:lineRule="auto"/>
              <w:jc w:val="center"/>
            </w:pPr>
            <w:r w:rsidRPr="00154C86">
              <w:rPr>
                <w:noProof/>
              </w:rPr>
              <w:drawing>
                <wp:inline distT="0" distB="0" distL="0" distR="0" wp14:anchorId="65AEF58D" wp14:editId="040F170A">
                  <wp:extent cx="1383030" cy="918259"/>
                  <wp:effectExtent l="0" t="0" r="1270" b="0"/>
                  <wp:docPr id="194409649" name="Picture 1" descr="A picture containing screenshot, text, colorfulnes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4409649" name="Picture 1" descr="A picture containing screenshot, text, colorfulness&#10;&#10;Description automatically generated"/>
                          <pic:cNvPicPr/>
                        </pic:nvPicPr>
                        <pic:blipFill rotWithShape="1">
                          <a:blip r:embed="rId61"/>
                          <a:srcRect l="16790" t="9102" r="3675" b="14917"/>
                          <a:stretch/>
                        </pic:blipFill>
                        <pic:spPr bwMode="auto">
                          <a:xfrm>
                            <a:off x="0" y="0"/>
                            <a:ext cx="1410000" cy="936166"/>
                          </a:xfrm>
                          <a:prstGeom prst="rect">
                            <a:avLst/>
                          </a:prstGeom>
                          <a:ln>
                            <a:noFill/>
                          </a:ln>
                          <a:extLst>
                            <a:ext uri="{53640926-AAD7-44D8-BBD7-CCE9431645EC}">
                              <a14:shadowObscured xmlns:a14="http://schemas.microsoft.com/office/drawing/2010/main"/>
                            </a:ext>
                          </a:extLst>
                        </pic:spPr>
                      </pic:pic>
                    </a:graphicData>
                  </a:graphic>
                </wp:inline>
              </w:drawing>
            </w:r>
          </w:p>
        </w:tc>
        <w:tc>
          <w:tcPr>
            <w:tcW w:w="0" w:type="auto"/>
            <w:vMerge/>
            <w:vAlign w:val="center"/>
          </w:tcPr>
          <w:p w14:paraId="714D452F" w14:textId="77777777" w:rsidR="00CA5A8F" w:rsidRPr="00154C86" w:rsidRDefault="00CA5A8F" w:rsidP="007E17B6">
            <w:pPr>
              <w:spacing w:line="240" w:lineRule="auto"/>
              <w:jc w:val="center"/>
            </w:pPr>
          </w:p>
        </w:tc>
      </w:tr>
    </w:tbl>
    <w:p w14:paraId="16BB3212" w14:textId="77777777" w:rsidR="00CA5A8F" w:rsidRPr="00154C86" w:rsidRDefault="00CA5A8F" w:rsidP="00CA5A8F">
      <w:pPr>
        <w:pStyle w:val="Caption"/>
      </w:pPr>
    </w:p>
    <w:p w14:paraId="43282555" w14:textId="04FFF596" w:rsidR="004E3EB5" w:rsidRPr="00154C86" w:rsidRDefault="008A6A8F" w:rsidP="008A6A8F">
      <w:pPr>
        <w:pStyle w:val="Caption"/>
      </w:pPr>
      <w:bookmarkStart w:id="116" w:name="_Toc138441457"/>
      <w:bookmarkStart w:id="117" w:name="_Toc141880809"/>
      <w:r w:rsidRPr="00154C86">
        <w:t xml:space="preserve">Figure </w:t>
      </w:r>
      <w:r w:rsidR="00DC1689" w:rsidRPr="00154C86">
        <w:t>3</w:t>
      </w:r>
      <w:r w:rsidR="009C5262" w:rsidRPr="00154C86">
        <w:t>.</w:t>
      </w:r>
      <w:fldSimple w:instr=" SEQ Figure \* ARABIC \s 1 ">
        <w:r w:rsidR="009C5262" w:rsidRPr="00154C86">
          <w:rPr>
            <w:noProof/>
          </w:rPr>
          <w:t>9</w:t>
        </w:r>
      </w:fldSimple>
      <w:r w:rsidRPr="00154C86">
        <w:t xml:space="preserve"> The effect of relative source phase difference on the predicted heating pattern using simple analytical model for the top layer of the food product.</w:t>
      </w:r>
      <w:bookmarkEnd w:id="116"/>
      <w:bookmarkEnd w:id="117"/>
    </w:p>
    <w:p w14:paraId="37B37958" w14:textId="77777777" w:rsidR="004E3EB5" w:rsidRPr="00154C86" w:rsidRDefault="004E3EB5">
      <w:pPr>
        <w:spacing w:line="240" w:lineRule="auto"/>
        <w:rPr>
          <w:b/>
          <w:color w:val="000000" w:themeColor="text1"/>
        </w:rPr>
      </w:pPr>
      <w:r w:rsidRPr="00154C86">
        <w:br w:type="page"/>
      </w:r>
    </w:p>
    <w:p w14:paraId="26636699" w14:textId="77777777" w:rsidR="004E3EB5" w:rsidRPr="00154C86" w:rsidRDefault="004E3EB5" w:rsidP="008A6A8F">
      <w:pPr>
        <w:pStyle w:val="Caption"/>
      </w:pPr>
      <w:r w:rsidRPr="00154C86">
        <w:rPr>
          <w:b w:val="0"/>
          <w:bCs/>
          <w:noProof/>
        </w:rPr>
        <w:lastRenderedPageBreak/>
        <w:drawing>
          <wp:inline distT="0" distB="0" distL="0" distR="0" wp14:anchorId="3953B4AE" wp14:editId="5B475099">
            <wp:extent cx="5092435" cy="6778487"/>
            <wp:effectExtent l="0" t="0" r="0" b="0"/>
            <wp:docPr id="486102243" name="Picture 1" descr="A screenshot of a computer scree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6102243" name="Picture 1" descr="A screenshot of a computer screen&#10;&#10;Description automatically generated"/>
                    <pic:cNvPicPr/>
                  </pic:nvPicPr>
                  <pic:blipFill>
                    <a:blip r:embed="rId62"/>
                    <a:stretch>
                      <a:fillRect/>
                    </a:stretch>
                  </pic:blipFill>
                  <pic:spPr>
                    <a:xfrm>
                      <a:off x="0" y="0"/>
                      <a:ext cx="5109172" cy="6800766"/>
                    </a:xfrm>
                    <a:prstGeom prst="rect">
                      <a:avLst/>
                    </a:prstGeom>
                  </pic:spPr>
                </pic:pic>
              </a:graphicData>
            </a:graphic>
          </wp:inline>
        </w:drawing>
      </w:r>
    </w:p>
    <w:p w14:paraId="4B340568" w14:textId="5D9707C0" w:rsidR="009C5262" w:rsidRPr="00154C86" w:rsidRDefault="009C5262" w:rsidP="009C5262">
      <w:pPr>
        <w:pStyle w:val="Caption"/>
        <w:rPr>
          <w:b w:val="0"/>
          <w:bCs/>
        </w:rPr>
      </w:pPr>
      <w:bookmarkStart w:id="118" w:name="_Toc141880810"/>
      <w:r w:rsidRPr="00154C86">
        <w:t>Figure 3.</w:t>
      </w:r>
      <w:fldSimple w:instr=" SEQ Figure \* ARABIC \s 1 ">
        <w:r w:rsidRPr="00154C86">
          <w:rPr>
            <w:noProof/>
          </w:rPr>
          <w:t>10</w:t>
        </w:r>
      </w:fldSimple>
      <w:r w:rsidRPr="00154C86">
        <w:t xml:space="preserve"> Location of the four arbitrary nodal points (A) in the food product and their relative phase-dependent microwave power dissipation densities at edge (B) and center (C) locations.</w:t>
      </w:r>
      <w:bookmarkEnd w:id="118"/>
    </w:p>
    <w:p w14:paraId="357D15B6" w14:textId="25C032D6" w:rsidR="00CA5A8F" w:rsidRPr="00154C86" w:rsidRDefault="00CA5A8F" w:rsidP="008A6A8F">
      <w:pPr>
        <w:pStyle w:val="Caption"/>
      </w:pPr>
    </w:p>
    <w:p w14:paraId="6CBF8F15" w14:textId="72F08FAF" w:rsidR="00CA5A8F" w:rsidRPr="00154C86" w:rsidRDefault="00054179" w:rsidP="00054179">
      <w:r w:rsidRPr="00154C86">
        <w:lastRenderedPageBreak/>
        <w:t xml:space="preserve"> </w:t>
      </w:r>
      <w:r w:rsidR="00CA5A8F" w:rsidRPr="00154C86">
        <w:rPr>
          <w:b/>
          <w:bCs/>
          <w:noProof/>
        </w:rPr>
        <w:drawing>
          <wp:inline distT="0" distB="0" distL="0" distR="0" wp14:anchorId="5D8FEF50" wp14:editId="7D35CF79">
            <wp:extent cx="5866493" cy="3796748"/>
            <wp:effectExtent l="0" t="0" r="1270" b="635"/>
            <wp:docPr id="1422862967" name="Picture 1" descr="A picture containing text, diagram, line, plo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22862967" name="Picture 1" descr="A picture containing text, diagram, line, plot&#10;&#10;Description automatically generated"/>
                    <pic:cNvPicPr/>
                  </pic:nvPicPr>
                  <pic:blipFill>
                    <a:blip r:embed="rId63"/>
                    <a:stretch>
                      <a:fillRect/>
                    </a:stretch>
                  </pic:blipFill>
                  <pic:spPr>
                    <a:xfrm>
                      <a:off x="0" y="0"/>
                      <a:ext cx="5926589" cy="3835641"/>
                    </a:xfrm>
                    <a:prstGeom prst="rect">
                      <a:avLst/>
                    </a:prstGeom>
                  </pic:spPr>
                </pic:pic>
              </a:graphicData>
            </a:graphic>
          </wp:inline>
        </w:drawing>
      </w:r>
    </w:p>
    <w:p w14:paraId="5C1F6880" w14:textId="77777777" w:rsidR="00CA5A8F" w:rsidRPr="00154C86" w:rsidRDefault="00CA5A8F" w:rsidP="00CA5A8F"/>
    <w:p w14:paraId="327DF6EB" w14:textId="5D0BA3F9" w:rsidR="009C5262" w:rsidRPr="00154C86" w:rsidRDefault="009C5262" w:rsidP="009C5262">
      <w:pPr>
        <w:pStyle w:val="Caption"/>
      </w:pPr>
      <w:bookmarkStart w:id="119" w:name="_Toc141880811"/>
      <w:r w:rsidRPr="00154C86">
        <w:t>Figure 3.</w:t>
      </w:r>
      <w:fldSimple w:instr=" SEQ Figure \* ARABIC \s 1 ">
        <w:r w:rsidRPr="00154C86">
          <w:rPr>
            <w:noProof/>
          </w:rPr>
          <w:t>11</w:t>
        </w:r>
      </w:fldSimple>
      <w:r w:rsidRPr="00154C86">
        <w:t xml:space="preserve"> Box plot showcasing the effect of relative source phase difference on the power dissipation density.</w:t>
      </w:r>
      <w:bookmarkEnd w:id="119"/>
    </w:p>
    <w:p w14:paraId="493E759E" w14:textId="04C7DB35" w:rsidR="00CA5A8F" w:rsidRPr="00154C86" w:rsidRDefault="00CA5A8F" w:rsidP="008A6A8F">
      <w:pPr>
        <w:pStyle w:val="Caption"/>
      </w:pPr>
      <w:r w:rsidRPr="00154C86">
        <w:br w:type="page"/>
      </w:r>
    </w:p>
    <w:p w14:paraId="4BE9E82D" w14:textId="0BD3DE5D" w:rsidR="00CA5A8F" w:rsidRPr="00154C86" w:rsidRDefault="004E3EB5" w:rsidP="00CA5A8F">
      <w:r w:rsidRPr="00154C86">
        <w:rPr>
          <w:b/>
          <w:bCs/>
          <w:noProof/>
        </w:rPr>
        <w:lastRenderedPageBreak/>
        <w:drawing>
          <wp:inline distT="0" distB="0" distL="0" distR="0" wp14:anchorId="78373AE3" wp14:editId="14EA8725">
            <wp:extent cx="5943600" cy="6984365"/>
            <wp:effectExtent l="0" t="0" r="0" b="635"/>
            <wp:docPr id="1547081468" name="Picture 1" descr="A black background with white line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7081468" name="Picture 1" descr="A black background with white lines&#10;&#10;Description automatically generated"/>
                    <pic:cNvPicPr/>
                  </pic:nvPicPr>
                  <pic:blipFill>
                    <a:blip r:embed="rId64"/>
                    <a:stretch>
                      <a:fillRect/>
                    </a:stretch>
                  </pic:blipFill>
                  <pic:spPr>
                    <a:xfrm>
                      <a:off x="0" y="0"/>
                      <a:ext cx="5943600" cy="6984365"/>
                    </a:xfrm>
                    <a:prstGeom prst="rect">
                      <a:avLst/>
                    </a:prstGeom>
                  </pic:spPr>
                </pic:pic>
              </a:graphicData>
            </a:graphic>
          </wp:inline>
        </w:drawing>
      </w:r>
    </w:p>
    <w:p w14:paraId="7F9D60EB" w14:textId="77777777" w:rsidR="00CA5A8F" w:rsidRPr="00154C86" w:rsidRDefault="00CA5A8F" w:rsidP="00CA5A8F">
      <w:pPr>
        <w:pStyle w:val="Caption"/>
      </w:pPr>
    </w:p>
    <w:p w14:paraId="3140BB0F" w14:textId="32662281" w:rsidR="009C5262" w:rsidRPr="00154C86" w:rsidRDefault="009C5262" w:rsidP="009C5262">
      <w:pPr>
        <w:pStyle w:val="Caption"/>
      </w:pPr>
      <w:bookmarkStart w:id="120" w:name="_Toc141880812"/>
      <w:r w:rsidRPr="00154C86">
        <w:t>Figure 3.</w:t>
      </w:r>
      <w:fldSimple w:instr=" SEQ Figure \* ARABIC \s 1 ">
        <w:r w:rsidRPr="00154C86">
          <w:rPr>
            <w:noProof/>
          </w:rPr>
          <w:t>12</w:t>
        </w:r>
      </w:fldSimple>
      <w:r w:rsidRPr="00154C86">
        <w:t xml:space="preserve"> The effect of relative source phase difference on (A) average and standard deviation and (B) COV of the nodal power dissipation density.</w:t>
      </w:r>
      <w:bookmarkEnd w:id="120"/>
    </w:p>
    <w:p w14:paraId="11113296" w14:textId="2C253335" w:rsidR="00CA5A8F" w:rsidRPr="00154C86" w:rsidRDefault="00CA5A8F" w:rsidP="008A6A8F">
      <w:pPr>
        <w:pStyle w:val="Caption"/>
      </w:pPr>
      <w:r w:rsidRPr="00154C86">
        <w:br w:type="page"/>
      </w:r>
    </w:p>
    <w:p w14:paraId="19D76B51" w14:textId="00B037DC" w:rsidR="00CA5A8F" w:rsidRPr="00154C86" w:rsidRDefault="00CA5A8F" w:rsidP="00CA5A8F">
      <w:r w:rsidRPr="00154C86">
        <w:rPr>
          <w:b/>
          <w:bCs/>
          <w:noProof/>
        </w:rPr>
        <w:lastRenderedPageBreak/>
        <w:drawing>
          <wp:inline distT="0" distB="0" distL="0" distR="0" wp14:anchorId="035B959E" wp14:editId="6B8785B2">
            <wp:extent cx="5160804" cy="6864531"/>
            <wp:effectExtent l="0" t="0" r="0" b="0"/>
            <wp:docPr id="301364230" name="Picture 1" descr="A screenshot of a video game&#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1364230" name="Picture 1" descr="A screenshot of a video game&#10;&#10;Description automatically generated with low confidence"/>
                    <pic:cNvPicPr/>
                  </pic:nvPicPr>
                  <pic:blipFill>
                    <a:blip r:embed="rId65"/>
                    <a:stretch>
                      <a:fillRect/>
                    </a:stretch>
                  </pic:blipFill>
                  <pic:spPr>
                    <a:xfrm>
                      <a:off x="0" y="0"/>
                      <a:ext cx="5217356" cy="6939752"/>
                    </a:xfrm>
                    <a:prstGeom prst="rect">
                      <a:avLst/>
                    </a:prstGeom>
                  </pic:spPr>
                </pic:pic>
              </a:graphicData>
            </a:graphic>
          </wp:inline>
        </w:drawing>
      </w:r>
    </w:p>
    <w:p w14:paraId="47C9F1E8" w14:textId="1B23A942" w:rsidR="009C5262" w:rsidRPr="00154C86" w:rsidRDefault="009C5262" w:rsidP="009C5262">
      <w:pPr>
        <w:pStyle w:val="Caption"/>
      </w:pPr>
      <w:bookmarkStart w:id="121" w:name="_Toc141880813"/>
      <w:r w:rsidRPr="00154C86">
        <w:t>Figure 3.</w:t>
      </w:r>
      <w:fldSimple w:instr=" SEQ Figure \* ARABIC \s 1 ">
        <w:r w:rsidRPr="00154C86">
          <w:rPr>
            <w:noProof/>
          </w:rPr>
          <w:t>13</w:t>
        </w:r>
      </w:fldSimple>
      <w:r w:rsidRPr="00154C86">
        <w:t xml:space="preserve"> Comparison of the nodal power densities within the food product between scenarios of two ports simultaneously working together and sum of the two ports working individually at arbitrary relative phase of (A) 37</w:t>
      </w:r>
      <w:r w:rsidRPr="00154C86">
        <w:sym w:font="Symbol" w:char="F0B0"/>
      </w:r>
      <w:r w:rsidRPr="00154C86">
        <w:t>, (B) 135</w:t>
      </w:r>
      <w:r w:rsidRPr="00154C86">
        <w:sym w:font="Symbol" w:char="F0B0"/>
      </w:r>
      <w:r w:rsidRPr="00154C86">
        <w:t>, (C) 180</w:t>
      </w:r>
      <w:r w:rsidRPr="00154C86">
        <w:sym w:font="Symbol" w:char="F0B0"/>
      </w:r>
      <w:r w:rsidRPr="00154C86">
        <w:t>, and (D) 223</w:t>
      </w:r>
      <w:r w:rsidRPr="00154C86">
        <w:sym w:font="Symbol" w:char="F0B0"/>
      </w:r>
      <w:bookmarkEnd w:id="121"/>
    </w:p>
    <w:p w14:paraId="39ADF8CF" w14:textId="560BCCDD" w:rsidR="00986E9F" w:rsidRPr="00154C86" w:rsidRDefault="00986E9F" w:rsidP="008A6A8F">
      <w:pPr>
        <w:pStyle w:val="Caption"/>
        <w:rPr>
          <w:b w:val="0"/>
        </w:rPr>
      </w:pPr>
      <w:r w:rsidRPr="00154C86">
        <w:br w:type="page"/>
      </w:r>
    </w:p>
    <w:p w14:paraId="416599B6" w14:textId="417B24CA" w:rsidR="00986E9F" w:rsidRPr="00154C86" w:rsidRDefault="00986E9F" w:rsidP="003C5FCE">
      <w:pPr>
        <w:pStyle w:val="Heading1"/>
        <w:rPr>
          <w:rFonts w:cs="Times New Roman"/>
        </w:rPr>
      </w:pPr>
      <w:bookmarkStart w:id="122" w:name="_Toc139748305"/>
      <w:r w:rsidRPr="00154C86">
        <w:rPr>
          <w:rFonts w:cs="Times New Roman"/>
        </w:rPr>
        <w:lastRenderedPageBreak/>
        <w:t>CHAPTER IV</w:t>
      </w:r>
      <w:r w:rsidR="00110DFF" w:rsidRPr="00154C86">
        <w:rPr>
          <w:rFonts w:cs="Times New Roman"/>
        </w:rPr>
        <w:t xml:space="preserve">: </w:t>
      </w:r>
      <w:r w:rsidRPr="00154C86">
        <w:rPr>
          <w:rFonts w:cs="Times New Roman"/>
        </w:rPr>
        <w:t>CONCLUSIONS AND FUTURE WORKS</w:t>
      </w:r>
      <w:bookmarkEnd w:id="122"/>
    </w:p>
    <w:p w14:paraId="20BC9646" w14:textId="3B6265B9" w:rsidR="00986E9F" w:rsidRPr="00154C86" w:rsidRDefault="00986E9F">
      <w:pPr>
        <w:spacing w:line="240" w:lineRule="auto"/>
        <w:rPr>
          <w:rFonts w:eastAsiaTheme="majorEastAsia"/>
          <w:b/>
          <w:color w:val="000000" w:themeColor="text1"/>
          <w:sz w:val="32"/>
          <w:szCs w:val="32"/>
        </w:rPr>
      </w:pPr>
      <w:r w:rsidRPr="00154C86">
        <w:br w:type="page"/>
      </w:r>
    </w:p>
    <w:p w14:paraId="6E07A173" w14:textId="36236C4E" w:rsidR="00FC3EA4" w:rsidRPr="00154C86" w:rsidRDefault="00986E9F" w:rsidP="00FC3EA4">
      <w:pPr>
        <w:pStyle w:val="Heading2"/>
        <w:rPr>
          <w:rFonts w:cs="Times New Roman"/>
        </w:rPr>
      </w:pPr>
      <w:bookmarkStart w:id="123" w:name="_Toc139748306"/>
      <w:r w:rsidRPr="00154C86">
        <w:rPr>
          <w:rFonts w:cs="Times New Roman"/>
        </w:rPr>
        <w:lastRenderedPageBreak/>
        <w:t>Conclusions</w:t>
      </w:r>
      <w:bookmarkEnd w:id="123"/>
    </w:p>
    <w:p w14:paraId="796FDDCA" w14:textId="103A3CD0" w:rsidR="00FC3EA4" w:rsidRPr="00154C86" w:rsidRDefault="00FC3EA4" w:rsidP="00FC3EA4">
      <w:r w:rsidRPr="00154C86">
        <w:t xml:space="preserve">In this thesis, multiphysics models were developed in the </w:t>
      </w:r>
      <w:r w:rsidR="00E90CC4" w:rsidRPr="00154C86">
        <w:t xml:space="preserve">COMSOL Multiphysics v6.0 (COMSOL Inc., Boston, MA) </w:t>
      </w:r>
      <w:r w:rsidRPr="00154C86">
        <w:t xml:space="preserve">software to </w:t>
      </w:r>
      <w:r w:rsidR="00624169" w:rsidRPr="00154C86">
        <w:t>simulate</w:t>
      </w:r>
      <w:r w:rsidR="007E6684" w:rsidRPr="00154C86">
        <w:t xml:space="preserve"> the microwave heating process in a multi-port solid-state microwave system.</w:t>
      </w:r>
      <w:r w:rsidRPr="00154C86">
        <w:t xml:space="preserve"> </w:t>
      </w:r>
      <w:r w:rsidR="00D36652" w:rsidRPr="00154C86">
        <w:t xml:space="preserve">The validated model was used to </w:t>
      </w:r>
      <w:r w:rsidRPr="00154C86">
        <w:t>understand the multiple port interaction in the multi-</w:t>
      </w:r>
      <w:r w:rsidR="00D36652" w:rsidRPr="00154C86">
        <w:t>port</w:t>
      </w:r>
      <w:r w:rsidRPr="00154C86">
        <w:t xml:space="preserve"> </w:t>
      </w:r>
      <w:r w:rsidR="00065D75" w:rsidRPr="00154C86">
        <w:t>solid-state</w:t>
      </w:r>
      <w:r w:rsidRPr="00154C86">
        <w:t xml:space="preserve"> microwave system and investigate the impact of geometric details on the modeling accuracy. The results demonstrated that the major and minor protrusions in the </w:t>
      </w:r>
      <w:r w:rsidR="00D802CB" w:rsidRPr="00154C86">
        <w:t xml:space="preserve">oven cavity </w:t>
      </w:r>
      <w:r w:rsidR="00065D75" w:rsidRPr="00154C86">
        <w:t>play</w:t>
      </w:r>
      <w:r w:rsidRPr="00154C86">
        <w:t xml:space="preserve"> a crucial role in accurately predicting the locations of hot and cold spots</w:t>
      </w:r>
      <w:r w:rsidR="00D802CB" w:rsidRPr="00154C86">
        <w:t xml:space="preserve"> and temperature distribution in the food product</w:t>
      </w:r>
      <w:r w:rsidRPr="00154C86">
        <w:t xml:space="preserve">. To improve the modeling accuracy, a 3-D scanning approach was utilized to obtain a more precise geometry of the oven cavity and turntable, which </w:t>
      </w:r>
      <w:r w:rsidR="00C61261" w:rsidRPr="00154C86">
        <w:t>improved</w:t>
      </w:r>
      <w:r w:rsidRPr="00154C86">
        <w:t xml:space="preserve"> the </w:t>
      </w:r>
      <w:r w:rsidR="00C61261" w:rsidRPr="00154C86">
        <w:t>prediction accuracy of the developed model as</w:t>
      </w:r>
      <w:r w:rsidRPr="00154C86">
        <w:t xml:space="preserve"> </w:t>
      </w:r>
      <w:r w:rsidR="00C61261" w:rsidRPr="00154C86">
        <w:t>compared</w:t>
      </w:r>
      <w:r w:rsidRPr="00154C86">
        <w:t xml:space="preserve"> to the simple box geometry and manual measurements.</w:t>
      </w:r>
      <w:r w:rsidR="005653A0" w:rsidRPr="00154C86">
        <w:t xml:space="preserve"> </w:t>
      </w:r>
      <w:r w:rsidRPr="00154C86">
        <w:t>Quantitative comparison between the simulated and experimental temperature profiles using the RMSE values</w:t>
      </w:r>
      <w:r w:rsidR="003154C7" w:rsidRPr="00154C86">
        <w:t xml:space="preserve"> </w:t>
      </w:r>
      <w:r w:rsidR="005042E2" w:rsidRPr="00154C86">
        <w:t>along</w:t>
      </w:r>
      <w:r w:rsidR="003154C7" w:rsidRPr="00154C86">
        <w:t xml:space="preserve"> with the </w:t>
      </w:r>
      <w:r w:rsidR="00624169" w:rsidRPr="00154C86">
        <w:t>often-used</w:t>
      </w:r>
      <w:r w:rsidR="003154C7" w:rsidRPr="00154C86">
        <w:t xml:space="preserve"> qualitative validation</w:t>
      </w:r>
      <w:r w:rsidRPr="00154C86">
        <w:t xml:space="preserve"> </w:t>
      </w:r>
      <w:r w:rsidR="003154C7" w:rsidRPr="00154C86">
        <w:t xml:space="preserve">further </w:t>
      </w:r>
      <w:r w:rsidRPr="00154C86">
        <w:t>validated the effectiveness of the 3-D scanned geometry in enhancing the modeling accuracy</w:t>
      </w:r>
      <w:r w:rsidR="00FF20A6" w:rsidRPr="00154C86">
        <w:t xml:space="preserve"> as compared to the other geometries</w:t>
      </w:r>
      <w:r w:rsidRPr="00154C86">
        <w:t xml:space="preserve">. </w:t>
      </w:r>
      <w:r w:rsidR="00FF20A6" w:rsidRPr="00154C86">
        <w:t xml:space="preserve">The use of 3-D scanned geometry yielded a </w:t>
      </w:r>
      <w:r w:rsidR="00624169" w:rsidRPr="00154C86">
        <w:t xml:space="preserve">considerable </w:t>
      </w:r>
      <w:r w:rsidR="00FF20A6" w:rsidRPr="00154C86">
        <w:t xml:space="preserve">improvement in modeling accuracy when compared to both the simple box geometry and manually measured geometry in a wide range of scenarios involving multiple frequencies and port locations. Although the increased mesh may lead to extended modeling time, the convenience of 3-D scanned technology greatly assists modelers in accurately capturing irregular geometries. Furthermore, the quantitative approach employed for comparing spatial temperature profiles between simulations and experiments serves as a robust method for validating the </w:t>
      </w:r>
      <w:r w:rsidR="003154C7" w:rsidRPr="00154C86">
        <w:t xml:space="preserve">developed </w:t>
      </w:r>
      <w:r w:rsidR="00FF20A6" w:rsidRPr="00154C86">
        <w:t>models.</w:t>
      </w:r>
    </w:p>
    <w:p w14:paraId="539C8837" w14:textId="77777777" w:rsidR="00FC3EA4" w:rsidRPr="00154C86" w:rsidRDefault="00FC3EA4" w:rsidP="00FC3EA4"/>
    <w:p w14:paraId="37228D28" w14:textId="4D9EB7D2" w:rsidR="00FC3EA4" w:rsidRPr="00154C86" w:rsidRDefault="009906E2" w:rsidP="00FC3EA4">
      <w:r w:rsidRPr="00154C86">
        <w:lastRenderedPageBreak/>
        <w:t>The</w:t>
      </w:r>
      <w:r w:rsidR="005449BA" w:rsidRPr="00154C86">
        <w:t xml:space="preserve"> validated model was used to understand the multiple port interaction and</w:t>
      </w:r>
      <w:r w:rsidR="00FC3EA4" w:rsidRPr="00154C86">
        <w:t xml:space="preserve"> the impact of relative source phase differences</w:t>
      </w:r>
      <w:r w:rsidR="005449BA" w:rsidRPr="00154C86">
        <w:t xml:space="preserve"> on </w:t>
      </w:r>
      <w:r w:rsidR="00A4578A" w:rsidRPr="00154C86">
        <w:t>multiple-port interactions</w:t>
      </w:r>
      <w:r w:rsidR="00FC3EA4" w:rsidRPr="00154C86">
        <w:t xml:space="preserve"> in a multi-source solid-state microwave system. An analytical model based on </w:t>
      </w:r>
      <w:r w:rsidR="007C7DA9" w:rsidRPr="00154C86">
        <w:t xml:space="preserve">four </w:t>
      </w:r>
      <w:r w:rsidR="00FC3EA4" w:rsidRPr="00154C86">
        <w:t xml:space="preserve">physics-based modeling was developed to analyze microwave interactions and their effects on power density distribution. The analytical model </w:t>
      </w:r>
      <w:r w:rsidR="00486148" w:rsidRPr="00154C86">
        <w:t>exactly</w:t>
      </w:r>
      <w:r w:rsidR="00FC3EA4" w:rsidRPr="00154C86">
        <w:t xml:space="preserve"> matched the physics-based modeling results, and extensive characterization of the power density distribution revealed nonuniform patterns and variations in </w:t>
      </w:r>
      <w:r w:rsidR="00065D75" w:rsidRPr="00154C86">
        <w:t xml:space="preserve">the </w:t>
      </w:r>
      <w:r w:rsidR="00FC3EA4" w:rsidRPr="00154C86">
        <w:t>average and standard deviation of nodal power densities with respect to relative source phase differences.</w:t>
      </w:r>
    </w:p>
    <w:p w14:paraId="438E15F1" w14:textId="77777777" w:rsidR="00FC3EA4" w:rsidRPr="00154C86" w:rsidRDefault="00FC3EA4" w:rsidP="00FC3EA4"/>
    <w:p w14:paraId="3CEC934C" w14:textId="2F9422A6" w:rsidR="00FC3EA4" w:rsidRPr="00154C86" w:rsidRDefault="00FC3EA4" w:rsidP="00FC3EA4">
      <w:r w:rsidRPr="00154C86">
        <w:t xml:space="preserve">The findings </w:t>
      </w:r>
      <w:r w:rsidR="007C7DA9" w:rsidRPr="00154C86">
        <w:t>emphasize</w:t>
      </w:r>
      <w:r w:rsidR="00486148" w:rsidRPr="00154C86">
        <w:t xml:space="preserve"> the</w:t>
      </w:r>
      <w:r w:rsidRPr="00154C86">
        <w:t xml:space="preserve"> importance of selecting proper relative phases to ensure heating efficiency</w:t>
      </w:r>
      <w:r w:rsidR="008110E9" w:rsidRPr="00154C86">
        <w:t xml:space="preserve">, </w:t>
      </w:r>
      <w:r w:rsidRPr="00154C86">
        <w:t>uniformity</w:t>
      </w:r>
      <w:r w:rsidR="008110E9" w:rsidRPr="00154C86">
        <w:t>, and selective heating</w:t>
      </w:r>
      <w:r w:rsidRPr="00154C86">
        <w:t xml:space="preserve"> in the microwave system. The constructive and destructive effects of multi-source waves were identified as the main contributors to variations in nodal microwave power densities</w:t>
      </w:r>
      <w:r w:rsidR="00CB50AB" w:rsidRPr="00154C86">
        <w:t xml:space="preserve"> at different nodal points</w:t>
      </w:r>
      <w:r w:rsidRPr="00154C86">
        <w:t xml:space="preserve"> which furthe</w:t>
      </w:r>
      <w:r w:rsidR="00CB50AB" w:rsidRPr="00154C86">
        <w:t>r may i</w:t>
      </w:r>
      <w:r w:rsidRPr="00154C86">
        <w:t>nfluence</w:t>
      </w:r>
      <w:r w:rsidR="00CB50AB" w:rsidRPr="00154C86">
        <w:t xml:space="preserve"> the</w:t>
      </w:r>
      <w:r w:rsidRPr="00154C86">
        <w:t xml:space="preserve"> heating uniformity. Leveraging the relative phase-dependent heating patterns, strategies for relative phase control can be developed to optimize heating performance with a balance between efficiency and uniformity.</w:t>
      </w:r>
    </w:p>
    <w:p w14:paraId="5ADB8ECB" w14:textId="77777777" w:rsidR="00FC3EA4" w:rsidRPr="00154C86" w:rsidRDefault="00FC3EA4" w:rsidP="00FC3EA4"/>
    <w:p w14:paraId="3401E6D3" w14:textId="77777777" w:rsidR="00FC3EA4" w:rsidRPr="00154C86" w:rsidRDefault="00FC3EA4" w:rsidP="00FC3EA4">
      <w:r w:rsidRPr="00154C86">
        <w:t>Moreover, the developed analytical model provided a means to predict power dissipation density at different relative source phase differences, allowing for a comprehensive understanding and characterization of this effect. The distribution of electric field density and power dissipation density within the food product and oven cavity facilitated selective heating, while the efficiency of calculating these values was addressed by the efficient solution provided by the simple analytical model.</w:t>
      </w:r>
    </w:p>
    <w:p w14:paraId="480107C4" w14:textId="77777777" w:rsidR="00FC3EA4" w:rsidRPr="00154C86" w:rsidRDefault="00FC3EA4" w:rsidP="00FC3EA4"/>
    <w:p w14:paraId="581E3827" w14:textId="6284597F" w:rsidR="00262B0E" w:rsidRPr="00154C86" w:rsidRDefault="00FC3EA4" w:rsidP="00FC3EA4">
      <w:r w:rsidRPr="00154C86">
        <w:lastRenderedPageBreak/>
        <w:t>Overall, this study contributes to the field of microwave heating by enhancing the modeling accuracy through 3-D scanned geometries and validating the models using a quantitative comparison approach. Additionally, the investigation of relative source phase differences provides insights into optimizing heating efficiency and uniformity in multi-source microwave systems, with the analytical model offering an efficient</w:t>
      </w:r>
      <w:r w:rsidR="006345DC" w:rsidRPr="00154C86">
        <w:t xml:space="preserve"> and </w:t>
      </w:r>
      <w:r w:rsidR="00065D75" w:rsidRPr="00154C86">
        <w:t>time saving</w:t>
      </w:r>
      <w:r w:rsidRPr="00154C86">
        <w:t xml:space="preserve"> solution for predicting power dissipation density</w:t>
      </w:r>
      <w:r w:rsidR="00CB50AB" w:rsidRPr="00154C86">
        <w:t xml:space="preserve"> in the food product and oven cavity</w:t>
      </w:r>
      <w:r w:rsidRPr="00154C86">
        <w:t xml:space="preserve">. These findings have implications for improving microwave heating processes and facilitating better control strategies for enhanced performance in </w:t>
      </w:r>
      <w:r w:rsidR="008513C7" w:rsidRPr="00154C86">
        <w:t>future applications.</w:t>
      </w:r>
    </w:p>
    <w:p w14:paraId="3DD0E9D4" w14:textId="77777777" w:rsidR="00262B0E" w:rsidRPr="00154C86" w:rsidRDefault="00262B0E" w:rsidP="00262B0E">
      <w:pPr>
        <w:pStyle w:val="Heading2"/>
        <w:rPr>
          <w:rFonts w:cs="Times New Roman"/>
        </w:rPr>
      </w:pPr>
      <w:bookmarkStart w:id="124" w:name="_Toc138683321"/>
      <w:bookmarkStart w:id="125" w:name="_Toc139748307"/>
      <w:r w:rsidRPr="00154C86">
        <w:rPr>
          <w:rFonts w:cs="Times New Roman"/>
        </w:rPr>
        <w:t>Future Works</w:t>
      </w:r>
      <w:bookmarkEnd w:id="124"/>
      <w:bookmarkEnd w:id="125"/>
    </w:p>
    <w:p w14:paraId="34702AEA" w14:textId="614C4483" w:rsidR="00262B0E" w:rsidRPr="00154C86" w:rsidRDefault="00777C75" w:rsidP="004E62A8">
      <w:r w:rsidRPr="00154C86">
        <w:t xml:space="preserve">In this study, multiphysics-based models based </w:t>
      </w:r>
      <w:r w:rsidR="00065D75" w:rsidRPr="00154C86">
        <w:t xml:space="preserve">on the </w:t>
      </w:r>
      <w:r w:rsidRPr="00154C86">
        <w:t xml:space="preserve">3-D scanning approach and simple analytic models based on limited physics-based modeling results were developed and validated to simulate the dual-port solid-state microwave heating process. Future research can utilize the </w:t>
      </w:r>
      <w:r w:rsidR="00DF7C95" w:rsidRPr="00154C86">
        <w:t xml:space="preserve">developed approach and </w:t>
      </w:r>
      <w:r w:rsidRPr="00154C86">
        <w:t xml:space="preserve">models </w:t>
      </w:r>
      <w:r w:rsidR="00065D75" w:rsidRPr="00154C86">
        <w:t>to study further</w:t>
      </w:r>
      <w:r w:rsidRPr="00154C86">
        <w:t xml:space="preserve"> the multi-port interactions within the solid-state microwave oven cavit</w:t>
      </w:r>
      <w:r w:rsidR="00DF7C95" w:rsidRPr="00154C86">
        <w:t>ies</w:t>
      </w:r>
      <w:r w:rsidRPr="00154C86">
        <w:t xml:space="preserve">. </w:t>
      </w:r>
    </w:p>
    <w:p w14:paraId="4E2B26ED" w14:textId="4113BD00" w:rsidR="00262B0E" w:rsidRPr="00154C86" w:rsidRDefault="005E33C9" w:rsidP="004E62A8">
      <w:r w:rsidRPr="00154C86">
        <w:t xml:space="preserve">First, </w:t>
      </w:r>
      <w:r w:rsidR="00370155" w:rsidRPr="00154C86">
        <w:t xml:space="preserve">leveraging </w:t>
      </w:r>
      <w:r w:rsidR="001414EE" w:rsidRPr="00154C86">
        <w:t>3-D</w:t>
      </w:r>
      <w:r w:rsidR="00370155" w:rsidRPr="00154C86">
        <w:t xml:space="preserve"> scanning technology can facilitate the capture of irregular geometries for improved modeling accuracy. T</w:t>
      </w:r>
      <w:r w:rsidRPr="00154C86">
        <w:t xml:space="preserve">he developed 3-D scanning approach can be used extensively to characterize the </w:t>
      </w:r>
      <w:r w:rsidR="00ED7145" w:rsidRPr="00154C86">
        <w:t>geometries</w:t>
      </w:r>
      <w:r w:rsidRPr="00154C86">
        <w:t xml:space="preserve"> of oven cavities from different brands and models. The oven geometries can be compiled as </w:t>
      </w:r>
      <w:r w:rsidR="00ED7145" w:rsidRPr="00154C86">
        <w:t xml:space="preserve">an oven cavity database for food developers to </w:t>
      </w:r>
      <w:r w:rsidR="009655CA" w:rsidRPr="00154C86">
        <w:t xml:space="preserve">evaluate the effect of oven cavity design on </w:t>
      </w:r>
      <w:r w:rsidR="00065D75" w:rsidRPr="00154C86">
        <w:t xml:space="preserve">the </w:t>
      </w:r>
      <w:r w:rsidR="009655CA" w:rsidRPr="00154C86">
        <w:t>heating performance</w:t>
      </w:r>
      <w:r w:rsidR="00370155" w:rsidRPr="00154C86">
        <w:t xml:space="preserve"> of their designed food products</w:t>
      </w:r>
      <w:r w:rsidR="00ED7145" w:rsidRPr="00154C86">
        <w:t xml:space="preserve">. </w:t>
      </w:r>
      <w:r w:rsidR="00262B0E" w:rsidRPr="00154C86">
        <w:t>The application of</w:t>
      </w:r>
      <w:r w:rsidR="0079475E" w:rsidRPr="00154C86">
        <w:t xml:space="preserve"> </w:t>
      </w:r>
      <w:r w:rsidR="00065D75" w:rsidRPr="00154C86">
        <w:t xml:space="preserve">the </w:t>
      </w:r>
      <w:r w:rsidR="00262B0E" w:rsidRPr="00154C86">
        <w:t>3</w:t>
      </w:r>
      <w:r w:rsidR="00370155" w:rsidRPr="00154C86">
        <w:t>-</w:t>
      </w:r>
      <w:r w:rsidR="00262B0E" w:rsidRPr="00154C86">
        <w:t xml:space="preserve">D scanning </w:t>
      </w:r>
      <w:r w:rsidR="00370155" w:rsidRPr="00154C86">
        <w:t>approach</w:t>
      </w:r>
      <w:r w:rsidR="00262B0E" w:rsidRPr="00154C86">
        <w:t xml:space="preserve"> can also extend to the design of food containers.</w:t>
      </w:r>
    </w:p>
    <w:p w14:paraId="68813CB8" w14:textId="77777777" w:rsidR="00262B0E" w:rsidRPr="00154C86" w:rsidRDefault="00262B0E" w:rsidP="00262B0E"/>
    <w:p w14:paraId="41034AE4" w14:textId="20AC3915" w:rsidR="00262B0E" w:rsidRPr="00154C86" w:rsidRDefault="009D5BE1" w:rsidP="00262B0E">
      <w:r w:rsidRPr="00154C86">
        <w:t>Besides</w:t>
      </w:r>
      <w:r w:rsidR="00370155" w:rsidRPr="00154C86">
        <w:t xml:space="preserve">, with the validated physics-based and analytical </w:t>
      </w:r>
      <w:r w:rsidR="007D67DC" w:rsidRPr="00154C86">
        <w:t>models, future</w:t>
      </w:r>
      <w:r w:rsidR="00262B0E" w:rsidRPr="00154C86">
        <w:t xml:space="preserve"> work should </w:t>
      </w:r>
      <w:r w:rsidR="00467EA3" w:rsidRPr="00154C86">
        <w:t xml:space="preserve">study how to </w:t>
      </w:r>
      <w:r w:rsidR="00262B0E" w:rsidRPr="00154C86">
        <w:t xml:space="preserve">incorporate multiple </w:t>
      </w:r>
      <w:r w:rsidR="00467EA3" w:rsidRPr="00154C86">
        <w:t xml:space="preserve">microwave </w:t>
      </w:r>
      <w:r w:rsidR="00262B0E" w:rsidRPr="00154C86">
        <w:t xml:space="preserve">sources for phase and frequency shifting strategies to improve </w:t>
      </w:r>
      <w:r w:rsidR="00467EA3" w:rsidRPr="00154C86">
        <w:lastRenderedPageBreak/>
        <w:t xml:space="preserve">microwave heating </w:t>
      </w:r>
      <w:r w:rsidRPr="00154C86">
        <w:t>uniformity and power absorption efficiency</w:t>
      </w:r>
      <w:r w:rsidR="00262B0E" w:rsidRPr="00154C86">
        <w:t xml:space="preserve">. </w:t>
      </w:r>
      <w:r w:rsidR="008C6FF8" w:rsidRPr="00154C86">
        <w:t xml:space="preserve">This thesis only evaluated dual-port interactions with </w:t>
      </w:r>
      <w:r w:rsidR="00065D75" w:rsidRPr="00154C86">
        <w:t xml:space="preserve">the </w:t>
      </w:r>
      <w:r w:rsidR="008C6FF8" w:rsidRPr="00154C86">
        <w:t xml:space="preserve">same input power from two ports in the solid-state microwave system. </w:t>
      </w:r>
      <w:r w:rsidR="00065D75" w:rsidRPr="00154C86">
        <w:t>A similar</w:t>
      </w:r>
      <w:r w:rsidR="008C6FF8" w:rsidRPr="00154C86">
        <w:t xml:space="preserve"> analytical approach can be developed for multiple ports (i.e., more than two ports) with different microwave power inputs. </w:t>
      </w:r>
      <w:r w:rsidR="00467EA3" w:rsidRPr="00154C86">
        <w:t>With the possibility of generating a large amount of dataset of microwave heating performance from the modeling tools</w:t>
      </w:r>
      <w:r w:rsidR="00262B0E" w:rsidRPr="00154C86">
        <w:t xml:space="preserve">, machine learning algorithms can be employed to define strategies for selective heating based on constructive and destructive interference.  </w:t>
      </w:r>
    </w:p>
    <w:p w14:paraId="365CE3D2" w14:textId="77777777" w:rsidR="00262B0E" w:rsidRPr="00154C86" w:rsidRDefault="00262B0E" w:rsidP="00262B0E"/>
    <w:p w14:paraId="249CC4B6" w14:textId="37AB88BB" w:rsidR="00262B0E" w:rsidRPr="00154C86" w:rsidRDefault="00262B0E" w:rsidP="00262B0E">
      <w:r w:rsidRPr="00154C86">
        <w:t>To market the solid-state technology-based microwave ovens, advanced algorithms based on relative phase, power, and frequency can be developed for multiple ports, catering to both refrigerated and frozen samples. To facilitate the industry-wide adoption of solid-state microwave ovens, advancements in semiconductor technology are necessary to reduce costs. Additionally, increasing the power output of solid-state generators is crucial, as the current output is comparatively lower than that of magnetrons.</w:t>
      </w:r>
    </w:p>
    <w:p w14:paraId="2D33304B" w14:textId="77777777" w:rsidR="00262B0E" w:rsidRPr="00154C86" w:rsidRDefault="00262B0E" w:rsidP="00262B0E"/>
    <w:p w14:paraId="53624E14" w14:textId="24F35032" w:rsidR="00986E9F" w:rsidRPr="00154C86" w:rsidRDefault="00262B0E" w:rsidP="00FC3EA4">
      <w:r w:rsidRPr="00154C86">
        <w:t xml:space="preserve">In summary, the future of solid-state microwave technology involves further research into optimizing </w:t>
      </w:r>
      <w:r w:rsidR="009D5BE1" w:rsidRPr="00154C86">
        <w:t>microwave heating performance</w:t>
      </w:r>
      <w:r w:rsidRPr="00154C86">
        <w:t xml:space="preserve">, exploring multiple-port systems, developing advanced algorithms for selective heating, addressing price and power limitations, and expanding the range of food products considered in the models. Advancements in semiconductor technology will play a vital role in driving the adoption of solid-state technology within the industry. </w:t>
      </w:r>
    </w:p>
    <w:p w14:paraId="25FD0E4F" w14:textId="1F1561AE" w:rsidR="00986E9F" w:rsidRPr="00154C86" w:rsidRDefault="00986E9F" w:rsidP="00986E9F">
      <w:pPr>
        <w:pStyle w:val="Heading1"/>
        <w:rPr>
          <w:rFonts w:cs="Times New Roman"/>
        </w:rPr>
      </w:pPr>
      <w:bookmarkStart w:id="126" w:name="_Toc139748308"/>
      <w:r w:rsidRPr="00154C86">
        <w:rPr>
          <w:rFonts w:cs="Times New Roman"/>
        </w:rPr>
        <w:lastRenderedPageBreak/>
        <w:t>VITA</w:t>
      </w:r>
      <w:bookmarkEnd w:id="126"/>
    </w:p>
    <w:p w14:paraId="735E337D" w14:textId="0A76725F" w:rsidR="00FF2519" w:rsidRPr="00154C86" w:rsidRDefault="00FF2519" w:rsidP="00FF2519">
      <w:r w:rsidRPr="00154C86">
        <w:t xml:space="preserve">Kartik Verma was born in Mohali, Punjab, India. He graduated with </w:t>
      </w:r>
      <w:r w:rsidR="00065D75" w:rsidRPr="00154C86">
        <w:t>a</w:t>
      </w:r>
      <w:r w:rsidRPr="00154C86">
        <w:t xml:space="preserve"> Bachelor of Engineering in Food Technology from Panjab University, Chandigarh, India</w:t>
      </w:r>
      <w:r w:rsidR="00065D75" w:rsidRPr="00154C86">
        <w:t>,</w:t>
      </w:r>
      <w:r w:rsidRPr="00154C86">
        <w:t xml:space="preserve"> in 2020. After completing his undergraduate program, he joined the </w:t>
      </w:r>
      <w:r w:rsidR="00065D75" w:rsidRPr="00154C86">
        <w:t>Department</w:t>
      </w:r>
      <w:r w:rsidRPr="00154C86">
        <w:t xml:space="preserve"> of Food Science at the University of Tennessee, Knoxville</w:t>
      </w:r>
      <w:r w:rsidR="00065D75" w:rsidRPr="00154C86">
        <w:t>,</w:t>
      </w:r>
      <w:r w:rsidRPr="00154C86">
        <w:t xml:space="preserve"> to pursue a Master of Science degree under the guidance of Dr. Jiajia Chen</w:t>
      </w:r>
      <w:r w:rsidR="005D22E1" w:rsidRPr="00154C86">
        <w:t xml:space="preserve"> and Dr. Hao Gan</w:t>
      </w:r>
      <w:r w:rsidRPr="00154C86">
        <w:t xml:space="preserve">. His research area mainly focuses on the Multiphysics modeling of the solid-state microwave oven and understanding the multiple-port interaction of solid-state microwave system to improve </w:t>
      </w:r>
      <w:r w:rsidR="00065D75" w:rsidRPr="00154C86">
        <w:t xml:space="preserve">the </w:t>
      </w:r>
      <w:r w:rsidRPr="00154C86">
        <w:t>uniformity of the microwave heating process.</w:t>
      </w:r>
    </w:p>
    <w:sectPr w:rsidR="00FF2519" w:rsidRPr="00154C86" w:rsidSect="006E6E2A">
      <w:headerReference w:type="default" r:id="rId66"/>
      <w:pgSz w:w="12240" w:h="15840"/>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CC76752" w14:textId="77777777" w:rsidR="009A2211" w:rsidRDefault="009A2211" w:rsidP="00D16E1A">
      <w:pPr>
        <w:spacing w:line="240" w:lineRule="auto"/>
      </w:pPr>
      <w:r>
        <w:separator/>
      </w:r>
    </w:p>
  </w:endnote>
  <w:endnote w:type="continuationSeparator" w:id="0">
    <w:p w14:paraId="1697EDB9" w14:textId="77777777" w:rsidR="009A2211" w:rsidRDefault="009A2211" w:rsidP="00D16E1A">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decorative"/>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0002AFF" w:usb1="C0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 w:name="Yu Mincho">
    <w:altName w:val="游明朝"/>
    <w:panose1 w:val="02020400000000000000"/>
    <w:charset w:val="80"/>
    <w:family w:val="roman"/>
    <w:pitch w:val="variable"/>
    <w:sig w:usb0="800002E7" w:usb1="2AC7FCFF" w:usb2="00000012" w:usb3="00000000" w:csb0="0002009F" w:csb1="00000000"/>
  </w:font>
  <w:font w:name="Cambria Math">
    <w:panose1 w:val="02040503050406030204"/>
    <w:charset w:val="00"/>
    <w:family w:val="roman"/>
    <w:pitch w:val="variable"/>
    <w:sig w:usb0="E00002FF" w:usb1="420024FF" w:usb2="00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Fonts w:eastAsiaTheme="majorEastAsia"/>
      </w:rPr>
      <w:id w:val="329191106"/>
      <w:docPartObj>
        <w:docPartGallery w:val="Page Numbers (Bottom of Page)"/>
        <w:docPartUnique/>
      </w:docPartObj>
    </w:sdtPr>
    <w:sdtContent>
      <w:p w14:paraId="0D86125C" w14:textId="642EB3CA" w:rsidR="00495B40" w:rsidRDefault="00495B40" w:rsidP="008A1408">
        <w:pPr>
          <w:pStyle w:val="Footer"/>
          <w:framePr w:wrap="none" w:vAnchor="text" w:hAnchor="margin" w:xAlign="right" w:y="1"/>
          <w:rPr>
            <w:rStyle w:val="PageNumber"/>
            <w:rFonts w:eastAsiaTheme="majorEastAsia"/>
          </w:rPr>
        </w:pPr>
        <w:r>
          <w:rPr>
            <w:rStyle w:val="PageNumber"/>
            <w:rFonts w:eastAsiaTheme="majorEastAsia"/>
          </w:rPr>
          <w:fldChar w:fldCharType="begin"/>
        </w:r>
        <w:r>
          <w:rPr>
            <w:rStyle w:val="PageNumber"/>
            <w:rFonts w:eastAsiaTheme="majorEastAsia"/>
          </w:rPr>
          <w:instrText xml:space="preserve"> PAGE </w:instrText>
        </w:r>
        <w:r>
          <w:rPr>
            <w:rStyle w:val="PageNumber"/>
            <w:rFonts w:eastAsiaTheme="majorEastAsia"/>
          </w:rPr>
          <w:fldChar w:fldCharType="separate"/>
        </w:r>
        <w:r w:rsidR="00401B0E">
          <w:rPr>
            <w:rStyle w:val="PageNumber"/>
            <w:rFonts w:eastAsiaTheme="majorEastAsia"/>
            <w:noProof/>
          </w:rPr>
          <w:t>33</w:t>
        </w:r>
        <w:r>
          <w:rPr>
            <w:rStyle w:val="PageNumber"/>
            <w:rFonts w:eastAsiaTheme="majorEastAsia"/>
          </w:rPr>
          <w:fldChar w:fldCharType="end"/>
        </w:r>
      </w:p>
    </w:sdtContent>
  </w:sdt>
  <w:p w14:paraId="6B7B064C" w14:textId="77777777" w:rsidR="00495B40" w:rsidRDefault="00495B40" w:rsidP="00E84E5F">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Fonts w:eastAsiaTheme="majorEastAsia"/>
      </w:rPr>
      <w:id w:val="-874854001"/>
      <w:docPartObj>
        <w:docPartGallery w:val="Page Numbers (Bottom of Page)"/>
        <w:docPartUnique/>
      </w:docPartObj>
    </w:sdtPr>
    <w:sdtContent>
      <w:p w14:paraId="3EEB767C" w14:textId="77777777" w:rsidR="00495B40" w:rsidRDefault="00495B40" w:rsidP="008A1408">
        <w:pPr>
          <w:pStyle w:val="Footer"/>
          <w:framePr w:wrap="none" w:vAnchor="text" w:hAnchor="margin" w:xAlign="right" w:y="1"/>
          <w:rPr>
            <w:rStyle w:val="PageNumber"/>
            <w:rFonts w:eastAsiaTheme="majorEastAsia"/>
          </w:rPr>
        </w:pPr>
        <w:r>
          <w:rPr>
            <w:rStyle w:val="PageNumber"/>
            <w:rFonts w:eastAsiaTheme="majorEastAsia"/>
          </w:rPr>
          <w:fldChar w:fldCharType="begin"/>
        </w:r>
        <w:r>
          <w:rPr>
            <w:rStyle w:val="PageNumber"/>
            <w:rFonts w:eastAsiaTheme="majorEastAsia"/>
          </w:rPr>
          <w:instrText xml:space="preserve"> PAGE </w:instrText>
        </w:r>
        <w:r>
          <w:rPr>
            <w:rStyle w:val="PageNumber"/>
            <w:rFonts w:eastAsiaTheme="majorEastAsia"/>
          </w:rPr>
          <w:fldChar w:fldCharType="separate"/>
        </w:r>
        <w:r>
          <w:rPr>
            <w:rStyle w:val="PageNumber"/>
            <w:rFonts w:eastAsiaTheme="majorEastAsia"/>
            <w:noProof/>
          </w:rPr>
          <w:t>iv</w:t>
        </w:r>
        <w:r>
          <w:rPr>
            <w:rStyle w:val="PageNumber"/>
            <w:rFonts w:eastAsiaTheme="majorEastAsia"/>
          </w:rPr>
          <w:fldChar w:fldCharType="end"/>
        </w:r>
      </w:p>
    </w:sdtContent>
  </w:sdt>
  <w:p w14:paraId="6A2D4C36" w14:textId="77777777" w:rsidR="00495B40" w:rsidRDefault="00495B40" w:rsidP="00E84E5F">
    <w:pPr>
      <w:pStyle w:val="Footer"/>
      <w:ind w:right="360"/>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CC0F34" w14:textId="77777777" w:rsidR="008A1408" w:rsidRDefault="008A1408" w:rsidP="008A1408">
    <w:pPr>
      <w:pStyle w:val="Footer"/>
      <w:ind w:right="360"/>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1595903962"/>
      <w:docPartObj>
        <w:docPartGallery w:val="Page Numbers (Bottom of Page)"/>
        <w:docPartUnique/>
      </w:docPartObj>
    </w:sdtPr>
    <w:sdtContent>
      <w:p w14:paraId="1748F476" w14:textId="246F10B4" w:rsidR="00495B40" w:rsidRDefault="00495B40" w:rsidP="00E84E5F">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separate"/>
        </w:r>
        <w:r w:rsidR="003B5DB4">
          <w:rPr>
            <w:rStyle w:val="PageNumber"/>
            <w:noProof/>
          </w:rPr>
          <w:t>x</w:t>
        </w:r>
        <w:r>
          <w:rPr>
            <w:rStyle w:val="PageNumber"/>
          </w:rPr>
          <w:fldChar w:fldCharType="end"/>
        </w:r>
      </w:p>
    </w:sdtContent>
  </w:sdt>
  <w:p w14:paraId="1C6CDC37" w14:textId="77777777" w:rsidR="00495B40" w:rsidRDefault="00495B40" w:rsidP="00D16E1A">
    <w:pPr>
      <w:pStyle w:val="Footer"/>
      <w:ind w:right="360"/>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252021749"/>
      <w:docPartObj>
        <w:docPartGallery w:val="Page Numbers (Bottom of Page)"/>
        <w:docPartUnique/>
      </w:docPartObj>
    </w:sdtPr>
    <w:sdtContent>
      <w:p w14:paraId="2EAD589C" w14:textId="12014DC1" w:rsidR="00495B40" w:rsidRDefault="00495B40" w:rsidP="00E84E5F">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separate"/>
        </w:r>
        <w:r w:rsidR="00010553">
          <w:rPr>
            <w:rStyle w:val="PageNumber"/>
            <w:noProof/>
          </w:rPr>
          <w:t>61</w:t>
        </w:r>
        <w:r>
          <w:rPr>
            <w:rStyle w:val="PageNumber"/>
          </w:rPr>
          <w:fldChar w:fldCharType="end"/>
        </w:r>
      </w:p>
    </w:sdtContent>
  </w:sdt>
  <w:p w14:paraId="73AFFD01" w14:textId="66D16E9A" w:rsidR="00495B40" w:rsidRDefault="00495B40" w:rsidP="00D16E1A">
    <w:pPr>
      <w:pStyle w:val="Footer"/>
      <w:ind w:right="360"/>
      <w:rPr>
        <w:rStyle w:val="PageNumber"/>
        <w:rFonts w:eastAsiaTheme="majorEastAsia"/>
      </w:rPr>
    </w:pPr>
  </w:p>
  <w:p w14:paraId="418A132A" w14:textId="77777777" w:rsidR="00495B40" w:rsidRDefault="00495B40" w:rsidP="000012FB">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4F6F0F4" w14:textId="77777777" w:rsidR="009A2211" w:rsidRDefault="009A2211" w:rsidP="00D16E1A">
      <w:pPr>
        <w:spacing w:line="240" w:lineRule="auto"/>
      </w:pPr>
      <w:r>
        <w:separator/>
      </w:r>
    </w:p>
  </w:footnote>
  <w:footnote w:type="continuationSeparator" w:id="0">
    <w:p w14:paraId="234C3B9D" w14:textId="77777777" w:rsidR="009A2211" w:rsidRDefault="009A2211" w:rsidP="00D16E1A">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EA6993" w14:textId="77777777" w:rsidR="00495B40" w:rsidRPr="00EF4103" w:rsidRDefault="00495B40" w:rsidP="000012F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86C49D1"/>
    <w:multiLevelType w:val="hybridMultilevel"/>
    <w:tmpl w:val="C0FC3C8E"/>
    <w:lvl w:ilvl="0" w:tplc="E6F8703A">
      <w:start w:val="1"/>
      <w:numFmt w:val="upperLetter"/>
      <w:lvlText w:val="(%1)"/>
      <w:lvlJc w:val="left"/>
      <w:pPr>
        <w:ind w:left="720" w:hanging="36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969363E"/>
    <w:multiLevelType w:val="multilevel"/>
    <w:tmpl w:val="3822F2CE"/>
    <w:lvl w:ilvl="0">
      <w:start w:val="1"/>
      <w:numFmt w:val="decimal"/>
      <w:pStyle w:val="Heading1"/>
      <w:lvlText w:val="%1"/>
      <w:lvlJc w:val="left"/>
      <w:pPr>
        <w:ind w:left="432" w:hanging="432"/>
      </w:pPr>
      <w:rPr>
        <w:vanish/>
      </w:r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2" w15:restartNumberingAfterBreak="0">
    <w:nsid w:val="121445AA"/>
    <w:multiLevelType w:val="hybridMultilevel"/>
    <w:tmpl w:val="30B62D00"/>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1FE66569"/>
    <w:multiLevelType w:val="hybridMultilevel"/>
    <w:tmpl w:val="673AB08E"/>
    <w:lvl w:ilvl="0" w:tplc="04090001">
      <w:start w:val="1"/>
      <w:numFmt w:val="bullet"/>
      <w:lvlText w:val=""/>
      <w:lvlJc w:val="left"/>
      <w:pPr>
        <w:ind w:left="720" w:hanging="360"/>
      </w:pPr>
      <w:rPr>
        <w:rFonts w:ascii="Symbol" w:eastAsia="Times New Roman" w:hAnsi="Symbol"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36372BC0"/>
    <w:multiLevelType w:val="hybridMultilevel"/>
    <w:tmpl w:val="3B3CD3DE"/>
    <w:lvl w:ilvl="0" w:tplc="04090001">
      <w:start w:val="1"/>
      <w:numFmt w:val="bullet"/>
      <w:lvlText w:val=""/>
      <w:lvlJc w:val="left"/>
      <w:pPr>
        <w:ind w:left="720" w:hanging="360"/>
      </w:pPr>
      <w:rPr>
        <w:rFonts w:ascii="Symbol" w:eastAsia="Times New Roman" w:hAnsi="Symbol"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5C4B6175"/>
    <w:multiLevelType w:val="hybridMultilevel"/>
    <w:tmpl w:val="21BA551E"/>
    <w:lvl w:ilvl="0" w:tplc="9B6891C8">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 w15:restartNumberingAfterBreak="0">
    <w:nsid w:val="751F07BB"/>
    <w:multiLevelType w:val="hybridMultilevel"/>
    <w:tmpl w:val="EEF0ED38"/>
    <w:lvl w:ilvl="0" w:tplc="FFFFFFFF">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num w:numId="1" w16cid:durableId="1368795755">
    <w:abstractNumId w:val="1"/>
  </w:num>
  <w:num w:numId="2" w16cid:durableId="1244411634">
    <w:abstractNumId w:val="2"/>
  </w:num>
  <w:num w:numId="3" w16cid:durableId="1776171366">
    <w:abstractNumId w:val="6"/>
  </w:num>
  <w:num w:numId="4" w16cid:durableId="1239708615">
    <w:abstractNumId w:val="5"/>
  </w:num>
  <w:num w:numId="5" w16cid:durableId="1347901576">
    <w:abstractNumId w:val="3"/>
  </w:num>
  <w:num w:numId="6" w16cid:durableId="892930732">
    <w:abstractNumId w:val="4"/>
  </w:num>
  <w:num w:numId="7" w16cid:durableId="1581677678">
    <w:abstractNumId w:val="0"/>
  </w:num>
  <w:num w:numId="8" w16cid:durableId="1816994357">
    <w:abstractNumId w:val="1"/>
    <w:lvlOverride w:ilvl="0">
      <w:startOverride w:val="3"/>
    </w:lvlOverride>
    <w:lvlOverride w:ilvl="1">
      <w:startOverride w:val="1"/>
    </w:lvlOverride>
  </w:num>
  <w:num w:numId="9" w16cid:durableId="790981651">
    <w:abstractNumId w:val="1"/>
    <w:lvlOverride w:ilvl="0">
      <w:startOverride w:val="3"/>
    </w:lvlOverride>
    <w:lvlOverride w:ilvl="1">
      <w:startOverride w:val="1"/>
    </w:lvlOverride>
  </w:num>
  <w:num w:numId="10" w16cid:durableId="2020497765">
    <w:abstractNumId w:val="1"/>
    <w:lvlOverride w:ilvl="0">
      <w:startOverride w:val="3"/>
    </w:lvlOverride>
    <w:lvlOverride w:ilvl="1">
      <w:startOverride w:val="1"/>
    </w:lvlOverride>
  </w:num>
  <w:num w:numId="11" w16cid:durableId="1429501346">
    <w:abstractNumId w:val="1"/>
    <w:lvlOverride w:ilvl="0">
      <w:startOverride w:val="3"/>
    </w:lvlOverride>
    <w:lvlOverride w:ilvl="1">
      <w:startOverride w:val="1"/>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14"/>
  <w:proofState w:spelling="clean" w:grammar="clean"/>
  <w:defaultTabStop w:val="720"/>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EN.InstantFormat" w:val="&lt;ENInstantFormat&gt;&lt;Enabled&gt;1&lt;/Enabled&gt;&lt;ScanUnformatted&gt;1&lt;/ScanUnformatted&gt;&lt;ScanChanges&gt;1&lt;/ScanChanges&gt;&lt;Suspended&gt;0&lt;/Suspended&gt;&lt;/ENInstantFormat&gt;"/>
    <w:docVar w:name="EN.Layout" w:val="&lt;ENLayout&gt;&lt;Style&gt;MHRA (Author-Date)&lt;/Style&gt;&lt;LeftDelim&gt;{&lt;/LeftDelim&gt;&lt;RightDelim&gt;}&lt;/RightDelim&gt;&lt;FontName&gt;Times New Roman&lt;/FontName&gt;&lt;FontSize&gt;12&lt;/FontSize&gt;&lt;ReflistTitle&gt;&lt;/ReflistTitle&gt;&lt;StartingRefnum&gt;1&lt;/StartingRefnum&gt;&lt;FirstLineIndent&gt;0&lt;/FirstLineIndent&gt;&lt;HangingIndent&gt;720&lt;/HangingIndent&gt;&lt;LineSpacing&gt;0&lt;/LineSpacing&gt;&lt;SpaceAfter&gt;0&lt;/SpaceAfter&gt;&lt;HyperlinksEnabled&gt;0&lt;/HyperlinksEnabled&gt;&lt;HyperlinksVisible&gt;0&lt;/HyperlinksVisible&gt;&lt;EnableBibliographyCategories&gt;0&lt;/EnableBibliographyCategories&gt;&lt;/ENLayout&gt;"/>
    <w:docVar w:name="EN.Libraries" w:val="&lt;Libraries&gt;&lt;item db-id=&quot;zwe0x0vp4xxv2det5v6xt091xtas599depwt&quot;&gt;My EndNote Library-Converted&lt;record-ids&gt;&lt;item&gt;10&lt;/item&gt;&lt;item&gt;11&lt;/item&gt;&lt;item&gt;12&lt;/item&gt;&lt;item&gt;16&lt;/item&gt;&lt;item&gt;18&lt;/item&gt;&lt;item&gt;19&lt;/item&gt;&lt;item&gt;31&lt;/item&gt;&lt;item&gt;32&lt;/item&gt;&lt;item&gt;34&lt;/item&gt;&lt;item&gt;36&lt;/item&gt;&lt;item&gt;38&lt;/item&gt;&lt;item&gt;39&lt;/item&gt;&lt;item&gt;41&lt;/item&gt;&lt;item&gt;49&lt;/item&gt;&lt;item&gt;50&lt;/item&gt;&lt;item&gt;55&lt;/item&gt;&lt;item&gt;63&lt;/item&gt;&lt;item&gt;87&lt;/item&gt;&lt;item&gt;111&lt;/item&gt;&lt;item&gt;112&lt;/item&gt;&lt;item&gt;124&lt;/item&gt;&lt;item&gt;125&lt;/item&gt;&lt;item&gt;137&lt;/item&gt;&lt;item&gt;158&lt;/item&gt;&lt;item&gt;176&lt;/item&gt;&lt;item&gt;182&lt;/item&gt;&lt;item&gt;207&lt;/item&gt;&lt;item&gt;208&lt;/item&gt;&lt;item&gt;209&lt;/item&gt;&lt;item&gt;210&lt;/item&gt;&lt;item&gt;211&lt;/item&gt;&lt;item&gt;214&lt;/item&gt;&lt;item&gt;215&lt;/item&gt;&lt;item&gt;218&lt;/item&gt;&lt;item&gt;221&lt;/item&gt;&lt;item&gt;222&lt;/item&gt;&lt;item&gt;223&lt;/item&gt;&lt;item&gt;232&lt;/item&gt;&lt;item&gt;243&lt;/item&gt;&lt;item&gt;244&lt;/item&gt;&lt;item&gt;253&lt;/item&gt;&lt;item&gt;284&lt;/item&gt;&lt;item&gt;286&lt;/item&gt;&lt;item&gt;287&lt;/item&gt;&lt;item&gt;288&lt;/item&gt;&lt;item&gt;293&lt;/item&gt;&lt;item&gt;297&lt;/item&gt;&lt;item&gt;298&lt;/item&gt;&lt;item&gt;299&lt;/item&gt;&lt;item&gt;301&lt;/item&gt;&lt;item&gt;303&lt;/item&gt;&lt;item&gt;305&lt;/item&gt;&lt;item&gt;306&lt;/item&gt;&lt;item&gt;307&lt;/item&gt;&lt;item&gt;308&lt;/item&gt;&lt;item&gt;309&lt;/item&gt;&lt;item&gt;310&lt;/item&gt;&lt;item&gt;311&lt;/item&gt;&lt;item&gt;312&lt;/item&gt;&lt;item&gt;317&lt;/item&gt;&lt;item&gt;325&lt;/item&gt;&lt;item&gt;327&lt;/item&gt;&lt;item&gt;330&lt;/item&gt;&lt;item&gt;337&lt;/item&gt;&lt;item&gt;338&lt;/item&gt;&lt;item&gt;352&lt;/item&gt;&lt;item&gt;353&lt;/item&gt;&lt;item&gt;354&lt;/item&gt;&lt;item&gt;355&lt;/item&gt;&lt;item&gt;357&lt;/item&gt;&lt;item&gt;364&lt;/item&gt;&lt;item&gt;366&lt;/item&gt;&lt;item&gt;368&lt;/item&gt;&lt;item&gt;369&lt;/item&gt;&lt;item&gt;370&lt;/item&gt;&lt;item&gt;371&lt;/item&gt;&lt;item&gt;372&lt;/item&gt;&lt;item&gt;373&lt;/item&gt;&lt;item&gt;374&lt;/item&gt;&lt;item&gt;375&lt;/item&gt;&lt;item&gt;376&lt;/item&gt;&lt;item&gt;379&lt;/item&gt;&lt;item&gt;381&lt;/item&gt;&lt;item&gt;382&lt;/item&gt;&lt;item&gt;383&lt;/item&gt;&lt;item&gt;384&lt;/item&gt;&lt;item&gt;402&lt;/item&gt;&lt;item&gt;405&lt;/item&gt;&lt;item&gt;418&lt;/item&gt;&lt;item&gt;419&lt;/item&gt;&lt;item&gt;420&lt;/item&gt;&lt;item&gt;421&lt;/item&gt;&lt;item&gt;422&lt;/item&gt;&lt;item&gt;423&lt;/item&gt;&lt;item&gt;425&lt;/item&gt;&lt;item&gt;426&lt;/item&gt;&lt;item&gt;427&lt;/item&gt;&lt;item&gt;429&lt;/item&gt;&lt;item&gt;431&lt;/item&gt;&lt;item&gt;432&lt;/item&gt;&lt;item&gt;433&lt;/item&gt;&lt;item&gt;434&lt;/item&gt;&lt;/record-ids&gt;&lt;/item&gt;&lt;/Libraries&gt;"/>
  </w:docVars>
  <w:rsids>
    <w:rsidRoot w:val="00F71253"/>
    <w:rsid w:val="00000263"/>
    <w:rsid w:val="000012FB"/>
    <w:rsid w:val="00001CBD"/>
    <w:rsid w:val="00002BCB"/>
    <w:rsid w:val="00006679"/>
    <w:rsid w:val="00010553"/>
    <w:rsid w:val="00010DAE"/>
    <w:rsid w:val="0001639D"/>
    <w:rsid w:val="00017D03"/>
    <w:rsid w:val="00021CC0"/>
    <w:rsid w:val="00022AC1"/>
    <w:rsid w:val="00023FBC"/>
    <w:rsid w:val="0002434E"/>
    <w:rsid w:val="00026D62"/>
    <w:rsid w:val="0003129A"/>
    <w:rsid w:val="000332A8"/>
    <w:rsid w:val="0003606B"/>
    <w:rsid w:val="00037952"/>
    <w:rsid w:val="000414C3"/>
    <w:rsid w:val="000434F7"/>
    <w:rsid w:val="000467A0"/>
    <w:rsid w:val="0005260C"/>
    <w:rsid w:val="00054179"/>
    <w:rsid w:val="00056D15"/>
    <w:rsid w:val="00061270"/>
    <w:rsid w:val="00065D75"/>
    <w:rsid w:val="000744BB"/>
    <w:rsid w:val="00077F9E"/>
    <w:rsid w:val="0008108A"/>
    <w:rsid w:val="000814C4"/>
    <w:rsid w:val="0008220B"/>
    <w:rsid w:val="00083340"/>
    <w:rsid w:val="00086139"/>
    <w:rsid w:val="0008645B"/>
    <w:rsid w:val="00091918"/>
    <w:rsid w:val="000956A3"/>
    <w:rsid w:val="00095750"/>
    <w:rsid w:val="00097503"/>
    <w:rsid w:val="000A0AA6"/>
    <w:rsid w:val="000A1DA6"/>
    <w:rsid w:val="000A1E6E"/>
    <w:rsid w:val="000A3966"/>
    <w:rsid w:val="000A3FF1"/>
    <w:rsid w:val="000A70D8"/>
    <w:rsid w:val="000B0FEE"/>
    <w:rsid w:val="000B22D6"/>
    <w:rsid w:val="000B2FEB"/>
    <w:rsid w:val="000B3BF6"/>
    <w:rsid w:val="000B474B"/>
    <w:rsid w:val="000B691F"/>
    <w:rsid w:val="000C0050"/>
    <w:rsid w:val="000C0332"/>
    <w:rsid w:val="000C511E"/>
    <w:rsid w:val="000C5E40"/>
    <w:rsid w:val="000D2554"/>
    <w:rsid w:val="000D4622"/>
    <w:rsid w:val="000E03EB"/>
    <w:rsid w:val="000E08B4"/>
    <w:rsid w:val="000E08F2"/>
    <w:rsid w:val="000E1528"/>
    <w:rsid w:val="000E34CB"/>
    <w:rsid w:val="000E4605"/>
    <w:rsid w:val="000F0FC5"/>
    <w:rsid w:val="000F1315"/>
    <w:rsid w:val="000F196D"/>
    <w:rsid w:val="000F2671"/>
    <w:rsid w:val="000F2F69"/>
    <w:rsid w:val="000F5023"/>
    <w:rsid w:val="000F67A3"/>
    <w:rsid w:val="000F7B6B"/>
    <w:rsid w:val="001056C8"/>
    <w:rsid w:val="001061D6"/>
    <w:rsid w:val="0010731D"/>
    <w:rsid w:val="001106B1"/>
    <w:rsid w:val="00110DFF"/>
    <w:rsid w:val="00111DC3"/>
    <w:rsid w:val="00114E2C"/>
    <w:rsid w:val="00121064"/>
    <w:rsid w:val="00122669"/>
    <w:rsid w:val="00124B46"/>
    <w:rsid w:val="00125E0D"/>
    <w:rsid w:val="00126BFB"/>
    <w:rsid w:val="00130B1B"/>
    <w:rsid w:val="00133D4E"/>
    <w:rsid w:val="001412A3"/>
    <w:rsid w:val="001414EE"/>
    <w:rsid w:val="001429DF"/>
    <w:rsid w:val="00146965"/>
    <w:rsid w:val="0015309C"/>
    <w:rsid w:val="00154C86"/>
    <w:rsid w:val="001661F1"/>
    <w:rsid w:val="001707B2"/>
    <w:rsid w:val="00170A61"/>
    <w:rsid w:val="00170FBF"/>
    <w:rsid w:val="0017281D"/>
    <w:rsid w:val="00177C50"/>
    <w:rsid w:val="00177D03"/>
    <w:rsid w:val="00181BE8"/>
    <w:rsid w:val="00184513"/>
    <w:rsid w:val="0019282B"/>
    <w:rsid w:val="001939BE"/>
    <w:rsid w:val="001948EC"/>
    <w:rsid w:val="00194FAB"/>
    <w:rsid w:val="00195010"/>
    <w:rsid w:val="00195BE4"/>
    <w:rsid w:val="00196F3E"/>
    <w:rsid w:val="001A3952"/>
    <w:rsid w:val="001A39D7"/>
    <w:rsid w:val="001B305E"/>
    <w:rsid w:val="001B6F32"/>
    <w:rsid w:val="001B7016"/>
    <w:rsid w:val="001C24CC"/>
    <w:rsid w:val="001D0525"/>
    <w:rsid w:val="001D36B1"/>
    <w:rsid w:val="001D456D"/>
    <w:rsid w:val="001D4FE6"/>
    <w:rsid w:val="001D599B"/>
    <w:rsid w:val="001D7BD1"/>
    <w:rsid w:val="001D7EA6"/>
    <w:rsid w:val="001E1561"/>
    <w:rsid w:val="001E26B1"/>
    <w:rsid w:val="001E5585"/>
    <w:rsid w:val="001F057F"/>
    <w:rsid w:val="001F0CB5"/>
    <w:rsid w:val="001F6974"/>
    <w:rsid w:val="001F75B1"/>
    <w:rsid w:val="002172A8"/>
    <w:rsid w:val="00217F38"/>
    <w:rsid w:val="002210AE"/>
    <w:rsid w:val="0022268E"/>
    <w:rsid w:val="00222873"/>
    <w:rsid w:val="00222EDA"/>
    <w:rsid w:val="00223500"/>
    <w:rsid w:val="00230590"/>
    <w:rsid w:val="00230EFA"/>
    <w:rsid w:val="0023139A"/>
    <w:rsid w:val="00233339"/>
    <w:rsid w:val="00234E1A"/>
    <w:rsid w:val="00237C38"/>
    <w:rsid w:val="00240F4B"/>
    <w:rsid w:val="00243E98"/>
    <w:rsid w:val="00244C10"/>
    <w:rsid w:val="00246CDD"/>
    <w:rsid w:val="002515A4"/>
    <w:rsid w:val="00251E5F"/>
    <w:rsid w:val="00253C55"/>
    <w:rsid w:val="00253E2B"/>
    <w:rsid w:val="00253F66"/>
    <w:rsid w:val="00254160"/>
    <w:rsid w:val="00254594"/>
    <w:rsid w:val="00255239"/>
    <w:rsid w:val="00262B0E"/>
    <w:rsid w:val="002674BA"/>
    <w:rsid w:val="00270105"/>
    <w:rsid w:val="00273C8D"/>
    <w:rsid w:val="0027640F"/>
    <w:rsid w:val="00280796"/>
    <w:rsid w:val="00282146"/>
    <w:rsid w:val="00282B44"/>
    <w:rsid w:val="00282E65"/>
    <w:rsid w:val="00283731"/>
    <w:rsid w:val="00284259"/>
    <w:rsid w:val="00285B64"/>
    <w:rsid w:val="00286DC4"/>
    <w:rsid w:val="00291CE0"/>
    <w:rsid w:val="0029381C"/>
    <w:rsid w:val="00294EBC"/>
    <w:rsid w:val="002961DD"/>
    <w:rsid w:val="002A11F5"/>
    <w:rsid w:val="002A2545"/>
    <w:rsid w:val="002A4413"/>
    <w:rsid w:val="002A57BF"/>
    <w:rsid w:val="002A58DE"/>
    <w:rsid w:val="002B1863"/>
    <w:rsid w:val="002B1CFF"/>
    <w:rsid w:val="002B30E6"/>
    <w:rsid w:val="002B483C"/>
    <w:rsid w:val="002C0D8E"/>
    <w:rsid w:val="002C24C2"/>
    <w:rsid w:val="002C42FB"/>
    <w:rsid w:val="002C5644"/>
    <w:rsid w:val="002C6198"/>
    <w:rsid w:val="002D0BBB"/>
    <w:rsid w:val="002D3357"/>
    <w:rsid w:val="002D73E3"/>
    <w:rsid w:val="002D756E"/>
    <w:rsid w:val="002E156B"/>
    <w:rsid w:val="002E5F3D"/>
    <w:rsid w:val="002F13F7"/>
    <w:rsid w:val="002F559D"/>
    <w:rsid w:val="002F5B99"/>
    <w:rsid w:val="002F7148"/>
    <w:rsid w:val="003004A1"/>
    <w:rsid w:val="00302AFB"/>
    <w:rsid w:val="003052D5"/>
    <w:rsid w:val="00305A91"/>
    <w:rsid w:val="00305F0C"/>
    <w:rsid w:val="003070D7"/>
    <w:rsid w:val="0030745A"/>
    <w:rsid w:val="00310502"/>
    <w:rsid w:val="00312E2F"/>
    <w:rsid w:val="003135E8"/>
    <w:rsid w:val="00313CF3"/>
    <w:rsid w:val="003154C7"/>
    <w:rsid w:val="00315A7C"/>
    <w:rsid w:val="00320461"/>
    <w:rsid w:val="0032253E"/>
    <w:rsid w:val="00323D6C"/>
    <w:rsid w:val="00325D51"/>
    <w:rsid w:val="00326B79"/>
    <w:rsid w:val="003270CD"/>
    <w:rsid w:val="003278FA"/>
    <w:rsid w:val="00330B81"/>
    <w:rsid w:val="00330E6F"/>
    <w:rsid w:val="0033134C"/>
    <w:rsid w:val="0033261D"/>
    <w:rsid w:val="0033518E"/>
    <w:rsid w:val="00335484"/>
    <w:rsid w:val="00336759"/>
    <w:rsid w:val="00337925"/>
    <w:rsid w:val="003442E0"/>
    <w:rsid w:val="00345099"/>
    <w:rsid w:val="00345986"/>
    <w:rsid w:val="00346FE6"/>
    <w:rsid w:val="0035013A"/>
    <w:rsid w:val="00354CC9"/>
    <w:rsid w:val="003557FD"/>
    <w:rsid w:val="003627E7"/>
    <w:rsid w:val="003637A7"/>
    <w:rsid w:val="003674E7"/>
    <w:rsid w:val="00370155"/>
    <w:rsid w:val="003723F4"/>
    <w:rsid w:val="003730C5"/>
    <w:rsid w:val="00376825"/>
    <w:rsid w:val="0039539B"/>
    <w:rsid w:val="00397AB7"/>
    <w:rsid w:val="003A08F2"/>
    <w:rsid w:val="003A0B08"/>
    <w:rsid w:val="003A1C29"/>
    <w:rsid w:val="003A2BE8"/>
    <w:rsid w:val="003A32D6"/>
    <w:rsid w:val="003A4EA6"/>
    <w:rsid w:val="003A6B1A"/>
    <w:rsid w:val="003A6C77"/>
    <w:rsid w:val="003B443C"/>
    <w:rsid w:val="003B5DB4"/>
    <w:rsid w:val="003B72FF"/>
    <w:rsid w:val="003B73C3"/>
    <w:rsid w:val="003C5798"/>
    <w:rsid w:val="003C5FCE"/>
    <w:rsid w:val="003C7C20"/>
    <w:rsid w:val="003C7F22"/>
    <w:rsid w:val="003D123D"/>
    <w:rsid w:val="003E0917"/>
    <w:rsid w:val="003E1802"/>
    <w:rsid w:val="003E2049"/>
    <w:rsid w:val="003E5D38"/>
    <w:rsid w:val="003E6246"/>
    <w:rsid w:val="003E7DC2"/>
    <w:rsid w:val="003F049C"/>
    <w:rsid w:val="003F3CA9"/>
    <w:rsid w:val="003F3CB3"/>
    <w:rsid w:val="00400659"/>
    <w:rsid w:val="00401B0E"/>
    <w:rsid w:val="00402A2C"/>
    <w:rsid w:val="00402E97"/>
    <w:rsid w:val="00403AA3"/>
    <w:rsid w:val="004040A2"/>
    <w:rsid w:val="00404132"/>
    <w:rsid w:val="0040600B"/>
    <w:rsid w:val="004060B3"/>
    <w:rsid w:val="0041444C"/>
    <w:rsid w:val="004233AE"/>
    <w:rsid w:val="00426828"/>
    <w:rsid w:val="0043049D"/>
    <w:rsid w:val="00433E1E"/>
    <w:rsid w:val="004361D1"/>
    <w:rsid w:val="00436ADE"/>
    <w:rsid w:val="004452EE"/>
    <w:rsid w:val="00450586"/>
    <w:rsid w:val="00450A40"/>
    <w:rsid w:val="00452543"/>
    <w:rsid w:val="00453401"/>
    <w:rsid w:val="00453A2E"/>
    <w:rsid w:val="00453C57"/>
    <w:rsid w:val="00457EFD"/>
    <w:rsid w:val="004609C8"/>
    <w:rsid w:val="00467AF7"/>
    <w:rsid w:val="00467EA3"/>
    <w:rsid w:val="0047056F"/>
    <w:rsid w:val="0047532C"/>
    <w:rsid w:val="004766FC"/>
    <w:rsid w:val="004773CC"/>
    <w:rsid w:val="00483029"/>
    <w:rsid w:val="00483A52"/>
    <w:rsid w:val="00485CA5"/>
    <w:rsid w:val="00485CDC"/>
    <w:rsid w:val="00486148"/>
    <w:rsid w:val="00491A01"/>
    <w:rsid w:val="0049335B"/>
    <w:rsid w:val="00493972"/>
    <w:rsid w:val="0049525B"/>
    <w:rsid w:val="00495B40"/>
    <w:rsid w:val="00496C1A"/>
    <w:rsid w:val="004A0F08"/>
    <w:rsid w:val="004A2509"/>
    <w:rsid w:val="004A49B0"/>
    <w:rsid w:val="004A63E3"/>
    <w:rsid w:val="004B2538"/>
    <w:rsid w:val="004B2EA2"/>
    <w:rsid w:val="004B58FE"/>
    <w:rsid w:val="004B5C93"/>
    <w:rsid w:val="004B76AD"/>
    <w:rsid w:val="004B7F4D"/>
    <w:rsid w:val="004C16A9"/>
    <w:rsid w:val="004C1E20"/>
    <w:rsid w:val="004C24BF"/>
    <w:rsid w:val="004C4233"/>
    <w:rsid w:val="004D0B3B"/>
    <w:rsid w:val="004D0CD6"/>
    <w:rsid w:val="004D2DAD"/>
    <w:rsid w:val="004D368F"/>
    <w:rsid w:val="004D53C1"/>
    <w:rsid w:val="004E0675"/>
    <w:rsid w:val="004E0F24"/>
    <w:rsid w:val="004E2953"/>
    <w:rsid w:val="004E2BEC"/>
    <w:rsid w:val="004E3EB5"/>
    <w:rsid w:val="004E4C37"/>
    <w:rsid w:val="004E62A8"/>
    <w:rsid w:val="004E62DE"/>
    <w:rsid w:val="004F0ABE"/>
    <w:rsid w:val="004F156E"/>
    <w:rsid w:val="004F276B"/>
    <w:rsid w:val="004F4A7F"/>
    <w:rsid w:val="005014A4"/>
    <w:rsid w:val="00501CC5"/>
    <w:rsid w:val="00502C27"/>
    <w:rsid w:val="00503B3B"/>
    <w:rsid w:val="005042E2"/>
    <w:rsid w:val="005060B5"/>
    <w:rsid w:val="005078C4"/>
    <w:rsid w:val="00512EFA"/>
    <w:rsid w:val="00513608"/>
    <w:rsid w:val="00514E86"/>
    <w:rsid w:val="0052170D"/>
    <w:rsid w:val="005226B1"/>
    <w:rsid w:val="005226BA"/>
    <w:rsid w:val="00522C85"/>
    <w:rsid w:val="00524987"/>
    <w:rsid w:val="00527886"/>
    <w:rsid w:val="00530B02"/>
    <w:rsid w:val="00534871"/>
    <w:rsid w:val="00535504"/>
    <w:rsid w:val="005417BE"/>
    <w:rsid w:val="005449BA"/>
    <w:rsid w:val="00547E37"/>
    <w:rsid w:val="00557385"/>
    <w:rsid w:val="00560E06"/>
    <w:rsid w:val="005632DB"/>
    <w:rsid w:val="00563CDC"/>
    <w:rsid w:val="005653A0"/>
    <w:rsid w:val="00565E3B"/>
    <w:rsid w:val="005676C0"/>
    <w:rsid w:val="005735D5"/>
    <w:rsid w:val="0057648B"/>
    <w:rsid w:val="0058000E"/>
    <w:rsid w:val="00586699"/>
    <w:rsid w:val="005867AB"/>
    <w:rsid w:val="00587B75"/>
    <w:rsid w:val="005913DB"/>
    <w:rsid w:val="005938BD"/>
    <w:rsid w:val="0059412E"/>
    <w:rsid w:val="00595F06"/>
    <w:rsid w:val="00596E92"/>
    <w:rsid w:val="005A09DB"/>
    <w:rsid w:val="005A2CC4"/>
    <w:rsid w:val="005A3775"/>
    <w:rsid w:val="005A3B2C"/>
    <w:rsid w:val="005A4E27"/>
    <w:rsid w:val="005A7F00"/>
    <w:rsid w:val="005B13B5"/>
    <w:rsid w:val="005B15BA"/>
    <w:rsid w:val="005B31B3"/>
    <w:rsid w:val="005B3318"/>
    <w:rsid w:val="005B4931"/>
    <w:rsid w:val="005B4F14"/>
    <w:rsid w:val="005B5D55"/>
    <w:rsid w:val="005B6E23"/>
    <w:rsid w:val="005C1A86"/>
    <w:rsid w:val="005C28FD"/>
    <w:rsid w:val="005D22E1"/>
    <w:rsid w:val="005D3895"/>
    <w:rsid w:val="005D5D68"/>
    <w:rsid w:val="005D680E"/>
    <w:rsid w:val="005D6C09"/>
    <w:rsid w:val="005E0E88"/>
    <w:rsid w:val="005E11A9"/>
    <w:rsid w:val="005E1840"/>
    <w:rsid w:val="005E33C9"/>
    <w:rsid w:val="005E4A0A"/>
    <w:rsid w:val="005E4B6E"/>
    <w:rsid w:val="005E64CF"/>
    <w:rsid w:val="005E687A"/>
    <w:rsid w:val="005E7D4C"/>
    <w:rsid w:val="005F261A"/>
    <w:rsid w:val="005F4953"/>
    <w:rsid w:val="005F4AD7"/>
    <w:rsid w:val="005F74F4"/>
    <w:rsid w:val="006030A8"/>
    <w:rsid w:val="006031D8"/>
    <w:rsid w:val="00604728"/>
    <w:rsid w:val="00604E47"/>
    <w:rsid w:val="00607494"/>
    <w:rsid w:val="006078C8"/>
    <w:rsid w:val="0061066D"/>
    <w:rsid w:val="00610F1D"/>
    <w:rsid w:val="00611117"/>
    <w:rsid w:val="0061437A"/>
    <w:rsid w:val="00617475"/>
    <w:rsid w:val="00621C72"/>
    <w:rsid w:val="00624169"/>
    <w:rsid w:val="006244F3"/>
    <w:rsid w:val="00626483"/>
    <w:rsid w:val="0063043B"/>
    <w:rsid w:val="0063067A"/>
    <w:rsid w:val="0063449A"/>
    <w:rsid w:val="006345DC"/>
    <w:rsid w:val="00637AD1"/>
    <w:rsid w:val="006402FB"/>
    <w:rsid w:val="00643A67"/>
    <w:rsid w:val="006476DA"/>
    <w:rsid w:val="00651E70"/>
    <w:rsid w:val="00654486"/>
    <w:rsid w:val="006556D2"/>
    <w:rsid w:val="00663C56"/>
    <w:rsid w:val="0066749F"/>
    <w:rsid w:val="0067090C"/>
    <w:rsid w:val="0068000F"/>
    <w:rsid w:val="00683134"/>
    <w:rsid w:val="00694880"/>
    <w:rsid w:val="006954BA"/>
    <w:rsid w:val="00695974"/>
    <w:rsid w:val="006A33FD"/>
    <w:rsid w:val="006A3A23"/>
    <w:rsid w:val="006A6203"/>
    <w:rsid w:val="006B0236"/>
    <w:rsid w:val="006B1586"/>
    <w:rsid w:val="006B1A31"/>
    <w:rsid w:val="006B1C6B"/>
    <w:rsid w:val="006B1E21"/>
    <w:rsid w:val="006B2DCB"/>
    <w:rsid w:val="006B535C"/>
    <w:rsid w:val="006C4B7A"/>
    <w:rsid w:val="006C4EE4"/>
    <w:rsid w:val="006C5240"/>
    <w:rsid w:val="006D1412"/>
    <w:rsid w:val="006D2813"/>
    <w:rsid w:val="006D38D4"/>
    <w:rsid w:val="006E215B"/>
    <w:rsid w:val="006E2D83"/>
    <w:rsid w:val="006E4ED9"/>
    <w:rsid w:val="006E5C74"/>
    <w:rsid w:val="006E6E2A"/>
    <w:rsid w:val="006E70F9"/>
    <w:rsid w:val="006E7CF7"/>
    <w:rsid w:val="006F4478"/>
    <w:rsid w:val="006F5EC3"/>
    <w:rsid w:val="006F6F70"/>
    <w:rsid w:val="006F71FE"/>
    <w:rsid w:val="0070173D"/>
    <w:rsid w:val="007049C6"/>
    <w:rsid w:val="0070534A"/>
    <w:rsid w:val="007057EF"/>
    <w:rsid w:val="00707DE9"/>
    <w:rsid w:val="00711235"/>
    <w:rsid w:val="0071168A"/>
    <w:rsid w:val="0071390A"/>
    <w:rsid w:val="00714FA8"/>
    <w:rsid w:val="007229C2"/>
    <w:rsid w:val="007321FF"/>
    <w:rsid w:val="00732AB6"/>
    <w:rsid w:val="007375E6"/>
    <w:rsid w:val="007459FD"/>
    <w:rsid w:val="00750153"/>
    <w:rsid w:val="0075022C"/>
    <w:rsid w:val="0075127F"/>
    <w:rsid w:val="00754B50"/>
    <w:rsid w:val="00763BA5"/>
    <w:rsid w:val="00765C6C"/>
    <w:rsid w:val="007667D5"/>
    <w:rsid w:val="0077757B"/>
    <w:rsid w:val="00777C75"/>
    <w:rsid w:val="00777E8A"/>
    <w:rsid w:val="00780640"/>
    <w:rsid w:val="00780A60"/>
    <w:rsid w:val="007856AD"/>
    <w:rsid w:val="0079475E"/>
    <w:rsid w:val="007949F5"/>
    <w:rsid w:val="00795460"/>
    <w:rsid w:val="00795E6B"/>
    <w:rsid w:val="007A3A20"/>
    <w:rsid w:val="007A3BE9"/>
    <w:rsid w:val="007B1E0B"/>
    <w:rsid w:val="007B45C6"/>
    <w:rsid w:val="007B4EA0"/>
    <w:rsid w:val="007B6709"/>
    <w:rsid w:val="007B6B92"/>
    <w:rsid w:val="007C0273"/>
    <w:rsid w:val="007C23B9"/>
    <w:rsid w:val="007C4AAF"/>
    <w:rsid w:val="007C668E"/>
    <w:rsid w:val="007C6F65"/>
    <w:rsid w:val="007C7076"/>
    <w:rsid w:val="007C719B"/>
    <w:rsid w:val="007C7DA9"/>
    <w:rsid w:val="007D188D"/>
    <w:rsid w:val="007D3B18"/>
    <w:rsid w:val="007D437F"/>
    <w:rsid w:val="007D46C3"/>
    <w:rsid w:val="007D4D62"/>
    <w:rsid w:val="007D67DC"/>
    <w:rsid w:val="007D7C3C"/>
    <w:rsid w:val="007E0BB2"/>
    <w:rsid w:val="007E321F"/>
    <w:rsid w:val="007E549E"/>
    <w:rsid w:val="007E6684"/>
    <w:rsid w:val="007E7656"/>
    <w:rsid w:val="007F6C44"/>
    <w:rsid w:val="007F78EF"/>
    <w:rsid w:val="00804135"/>
    <w:rsid w:val="008110E9"/>
    <w:rsid w:val="00812129"/>
    <w:rsid w:val="0081241F"/>
    <w:rsid w:val="008125CA"/>
    <w:rsid w:val="00812DF5"/>
    <w:rsid w:val="00813519"/>
    <w:rsid w:val="00820D2F"/>
    <w:rsid w:val="0082225A"/>
    <w:rsid w:val="0082239A"/>
    <w:rsid w:val="00822588"/>
    <w:rsid w:val="00824093"/>
    <w:rsid w:val="00825C5F"/>
    <w:rsid w:val="00826155"/>
    <w:rsid w:val="0083648F"/>
    <w:rsid w:val="00844AC3"/>
    <w:rsid w:val="008513C7"/>
    <w:rsid w:val="00854CDC"/>
    <w:rsid w:val="00860676"/>
    <w:rsid w:val="0086177D"/>
    <w:rsid w:val="00861D6D"/>
    <w:rsid w:val="00865E4D"/>
    <w:rsid w:val="008714FF"/>
    <w:rsid w:val="008725FC"/>
    <w:rsid w:val="0087441D"/>
    <w:rsid w:val="008764C9"/>
    <w:rsid w:val="00880256"/>
    <w:rsid w:val="008827B5"/>
    <w:rsid w:val="008842E4"/>
    <w:rsid w:val="00884C42"/>
    <w:rsid w:val="008874D6"/>
    <w:rsid w:val="00890E5F"/>
    <w:rsid w:val="00892C6E"/>
    <w:rsid w:val="00894856"/>
    <w:rsid w:val="008A092A"/>
    <w:rsid w:val="008A1408"/>
    <w:rsid w:val="008A2937"/>
    <w:rsid w:val="008A459A"/>
    <w:rsid w:val="008A6A8F"/>
    <w:rsid w:val="008A76D0"/>
    <w:rsid w:val="008B057D"/>
    <w:rsid w:val="008B05E6"/>
    <w:rsid w:val="008B4089"/>
    <w:rsid w:val="008B5849"/>
    <w:rsid w:val="008C4556"/>
    <w:rsid w:val="008C482D"/>
    <w:rsid w:val="008C4CDE"/>
    <w:rsid w:val="008C6FF8"/>
    <w:rsid w:val="008D4D4D"/>
    <w:rsid w:val="008D7B62"/>
    <w:rsid w:val="008E0F58"/>
    <w:rsid w:val="008E64B2"/>
    <w:rsid w:val="008E7CE2"/>
    <w:rsid w:val="00906A8A"/>
    <w:rsid w:val="0090795F"/>
    <w:rsid w:val="009110D2"/>
    <w:rsid w:val="009132A4"/>
    <w:rsid w:val="009148CC"/>
    <w:rsid w:val="00914943"/>
    <w:rsid w:val="00915CF5"/>
    <w:rsid w:val="0092155C"/>
    <w:rsid w:val="009223A5"/>
    <w:rsid w:val="0092278F"/>
    <w:rsid w:val="00925903"/>
    <w:rsid w:val="00926C4D"/>
    <w:rsid w:val="00934F0B"/>
    <w:rsid w:val="00936D7B"/>
    <w:rsid w:val="00940878"/>
    <w:rsid w:val="009421DF"/>
    <w:rsid w:val="00944630"/>
    <w:rsid w:val="00945ADB"/>
    <w:rsid w:val="00946363"/>
    <w:rsid w:val="00950201"/>
    <w:rsid w:val="00951BF8"/>
    <w:rsid w:val="0095226B"/>
    <w:rsid w:val="00952899"/>
    <w:rsid w:val="00960386"/>
    <w:rsid w:val="0096124C"/>
    <w:rsid w:val="009655CA"/>
    <w:rsid w:val="00967960"/>
    <w:rsid w:val="0097024D"/>
    <w:rsid w:val="009741FB"/>
    <w:rsid w:val="00974483"/>
    <w:rsid w:val="00975D0F"/>
    <w:rsid w:val="00981281"/>
    <w:rsid w:val="00981643"/>
    <w:rsid w:val="00986E9F"/>
    <w:rsid w:val="009906E2"/>
    <w:rsid w:val="00991DB9"/>
    <w:rsid w:val="009927A8"/>
    <w:rsid w:val="00994985"/>
    <w:rsid w:val="009966D1"/>
    <w:rsid w:val="009A2211"/>
    <w:rsid w:val="009A2335"/>
    <w:rsid w:val="009B0BE3"/>
    <w:rsid w:val="009B130F"/>
    <w:rsid w:val="009C0116"/>
    <w:rsid w:val="009C0219"/>
    <w:rsid w:val="009C30A5"/>
    <w:rsid w:val="009C41C9"/>
    <w:rsid w:val="009C452A"/>
    <w:rsid w:val="009C5262"/>
    <w:rsid w:val="009C540E"/>
    <w:rsid w:val="009D46BB"/>
    <w:rsid w:val="009D5BE1"/>
    <w:rsid w:val="009E38F6"/>
    <w:rsid w:val="009E5498"/>
    <w:rsid w:val="009E5F6C"/>
    <w:rsid w:val="009E7AFE"/>
    <w:rsid w:val="009E7B0B"/>
    <w:rsid w:val="009E7BB1"/>
    <w:rsid w:val="009F24BE"/>
    <w:rsid w:val="009F393A"/>
    <w:rsid w:val="009F4D84"/>
    <w:rsid w:val="00A00CFC"/>
    <w:rsid w:val="00A05DBB"/>
    <w:rsid w:val="00A10234"/>
    <w:rsid w:val="00A15A33"/>
    <w:rsid w:val="00A17B10"/>
    <w:rsid w:val="00A20BC9"/>
    <w:rsid w:val="00A21973"/>
    <w:rsid w:val="00A24E6D"/>
    <w:rsid w:val="00A253ED"/>
    <w:rsid w:val="00A26533"/>
    <w:rsid w:val="00A27882"/>
    <w:rsid w:val="00A27F9A"/>
    <w:rsid w:val="00A300AA"/>
    <w:rsid w:val="00A3281B"/>
    <w:rsid w:val="00A32A62"/>
    <w:rsid w:val="00A44A96"/>
    <w:rsid w:val="00A4578A"/>
    <w:rsid w:val="00A47CE1"/>
    <w:rsid w:val="00A51BD7"/>
    <w:rsid w:val="00A52250"/>
    <w:rsid w:val="00A54E31"/>
    <w:rsid w:val="00A578C1"/>
    <w:rsid w:val="00A57ADC"/>
    <w:rsid w:val="00A61BDD"/>
    <w:rsid w:val="00A63A2B"/>
    <w:rsid w:val="00A74938"/>
    <w:rsid w:val="00A770DD"/>
    <w:rsid w:val="00A80C31"/>
    <w:rsid w:val="00A84870"/>
    <w:rsid w:val="00A903A0"/>
    <w:rsid w:val="00A91E60"/>
    <w:rsid w:val="00A92631"/>
    <w:rsid w:val="00A97D73"/>
    <w:rsid w:val="00AA1884"/>
    <w:rsid w:val="00AA4ACB"/>
    <w:rsid w:val="00AA563B"/>
    <w:rsid w:val="00AA5B45"/>
    <w:rsid w:val="00AB0837"/>
    <w:rsid w:val="00AB1FB9"/>
    <w:rsid w:val="00AB36DB"/>
    <w:rsid w:val="00AB3E13"/>
    <w:rsid w:val="00AB74D3"/>
    <w:rsid w:val="00AB7D6A"/>
    <w:rsid w:val="00AC05DB"/>
    <w:rsid w:val="00AC503F"/>
    <w:rsid w:val="00AC5F5B"/>
    <w:rsid w:val="00AC686B"/>
    <w:rsid w:val="00AD1319"/>
    <w:rsid w:val="00AD1F81"/>
    <w:rsid w:val="00AD35F9"/>
    <w:rsid w:val="00AD5FA1"/>
    <w:rsid w:val="00AD72D4"/>
    <w:rsid w:val="00AE27D0"/>
    <w:rsid w:val="00AE34A1"/>
    <w:rsid w:val="00AE39EC"/>
    <w:rsid w:val="00AE3DDE"/>
    <w:rsid w:val="00AE3EF6"/>
    <w:rsid w:val="00AE5085"/>
    <w:rsid w:val="00AE6D84"/>
    <w:rsid w:val="00AE7252"/>
    <w:rsid w:val="00AF1ADE"/>
    <w:rsid w:val="00AF2189"/>
    <w:rsid w:val="00AF399B"/>
    <w:rsid w:val="00AF447E"/>
    <w:rsid w:val="00AF60F4"/>
    <w:rsid w:val="00B05115"/>
    <w:rsid w:val="00B05749"/>
    <w:rsid w:val="00B16539"/>
    <w:rsid w:val="00B17953"/>
    <w:rsid w:val="00B21F7A"/>
    <w:rsid w:val="00B22987"/>
    <w:rsid w:val="00B2438C"/>
    <w:rsid w:val="00B2480D"/>
    <w:rsid w:val="00B249D9"/>
    <w:rsid w:val="00B25433"/>
    <w:rsid w:val="00B30377"/>
    <w:rsid w:val="00B32065"/>
    <w:rsid w:val="00B33883"/>
    <w:rsid w:val="00B35B43"/>
    <w:rsid w:val="00B44762"/>
    <w:rsid w:val="00B44D34"/>
    <w:rsid w:val="00B47F06"/>
    <w:rsid w:val="00B50C9E"/>
    <w:rsid w:val="00B53AB4"/>
    <w:rsid w:val="00B640C3"/>
    <w:rsid w:val="00B65E05"/>
    <w:rsid w:val="00B67442"/>
    <w:rsid w:val="00B839F7"/>
    <w:rsid w:val="00B8554E"/>
    <w:rsid w:val="00B90C76"/>
    <w:rsid w:val="00B9330E"/>
    <w:rsid w:val="00B94E61"/>
    <w:rsid w:val="00BA5411"/>
    <w:rsid w:val="00BB1076"/>
    <w:rsid w:val="00BB391A"/>
    <w:rsid w:val="00BB64E8"/>
    <w:rsid w:val="00BB780F"/>
    <w:rsid w:val="00BC04C9"/>
    <w:rsid w:val="00BC06E6"/>
    <w:rsid w:val="00BC23BB"/>
    <w:rsid w:val="00BD0812"/>
    <w:rsid w:val="00BD445D"/>
    <w:rsid w:val="00BE1739"/>
    <w:rsid w:val="00BE2A32"/>
    <w:rsid w:val="00BE2F63"/>
    <w:rsid w:val="00BF0777"/>
    <w:rsid w:val="00BF0CD0"/>
    <w:rsid w:val="00BF10BA"/>
    <w:rsid w:val="00BF536F"/>
    <w:rsid w:val="00BF5979"/>
    <w:rsid w:val="00BF5A97"/>
    <w:rsid w:val="00C00107"/>
    <w:rsid w:val="00C02521"/>
    <w:rsid w:val="00C03C9E"/>
    <w:rsid w:val="00C05980"/>
    <w:rsid w:val="00C10CF2"/>
    <w:rsid w:val="00C11D4C"/>
    <w:rsid w:val="00C13390"/>
    <w:rsid w:val="00C13B79"/>
    <w:rsid w:val="00C15DC5"/>
    <w:rsid w:val="00C171D8"/>
    <w:rsid w:val="00C2530A"/>
    <w:rsid w:val="00C25DB1"/>
    <w:rsid w:val="00C301D3"/>
    <w:rsid w:val="00C306AC"/>
    <w:rsid w:val="00C30BD9"/>
    <w:rsid w:val="00C32450"/>
    <w:rsid w:val="00C33F52"/>
    <w:rsid w:val="00C3603A"/>
    <w:rsid w:val="00C36DCA"/>
    <w:rsid w:val="00C43567"/>
    <w:rsid w:val="00C43844"/>
    <w:rsid w:val="00C45B47"/>
    <w:rsid w:val="00C45F99"/>
    <w:rsid w:val="00C500F8"/>
    <w:rsid w:val="00C525DA"/>
    <w:rsid w:val="00C55665"/>
    <w:rsid w:val="00C60DC6"/>
    <w:rsid w:val="00C61261"/>
    <w:rsid w:val="00C62C5A"/>
    <w:rsid w:val="00C66130"/>
    <w:rsid w:val="00C66C95"/>
    <w:rsid w:val="00C67D88"/>
    <w:rsid w:val="00C75626"/>
    <w:rsid w:val="00C83625"/>
    <w:rsid w:val="00CA52C7"/>
    <w:rsid w:val="00CA5A8F"/>
    <w:rsid w:val="00CB1CD0"/>
    <w:rsid w:val="00CB3400"/>
    <w:rsid w:val="00CB50AB"/>
    <w:rsid w:val="00CB7148"/>
    <w:rsid w:val="00CB7442"/>
    <w:rsid w:val="00CC1473"/>
    <w:rsid w:val="00CC53F1"/>
    <w:rsid w:val="00CD4061"/>
    <w:rsid w:val="00CD6107"/>
    <w:rsid w:val="00CD6EAD"/>
    <w:rsid w:val="00CE20EF"/>
    <w:rsid w:val="00CE4637"/>
    <w:rsid w:val="00CE5E46"/>
    <w:rsid w:val="00CE5F53"/>
    <w:rsid w:val="00CE73C9"/>
    <w:rsid w:val="00CF5855"/>
    <w:rsid w:val="00CF5DC3"/>
    <w:rsid w:val="00CF5E58"/>
    <w:rsid w:val="00CF6F3E"/>
    <w:rsid w:val="00D000DC"/>
    <w:rsid w:val="00D007A4"/>
    <w:rsid w:val="00D06AE8"/>
    <w:rsid w:val="00D1185C"/>
    <w:rsid w:val="00D119D1"/>
    <w:rsid w:val="00D13840"/>
    <w:rsid w:val="00D16E1A"/>
    <w:rsid w:val="00D1772D"/>
    <w:rsid w:val="00D21A36"/>
    <w:rsid w:val="00D2494D"/>
    <w:rsid w:val="00D24AB7"/>
    <w:rsid w:val="00D305CD"/>
    <w:rsid w:val="00D31426"/>
    <w:rsid w:val="00D3323B"/>
    <w:rsid w:val="00D34E81"/>
    <w:rsid w:val="00D36652"/>
    <w:rsid w:val="00D3686D"/>
    <w:rsid w:val="00D433CF"/>
    <w:rsid w:val="00D43D1A"/>
    <w:rsid w:val="00D44A71"/>
    <w:rsid w:val="00D503CD"/>
    <w:rsid w:val="00D50D50"/>
    <w:rsid w:val="00D52A58"/>
    <w:rsid w:val="00D53409"/>
    <w:rsid w:val="00D53657"/>
    <w:rsid w:val="00D53848"/>
    <w:rsid w:val="00D5620F"/>
    <w:rsid w:val="00D57840"/>
    <w:rsid w:val="00D6528B"/>
    <w:rsid w:val="00D668F8"/>
    <w:rsid w:val="00D6783E"/>
    <w:rsid w:val="00D67AFD"/>
    <w:rsid w:val="00D72033"/>
    <w:rsid w:val="00D802CB"/>
    <w:rsid w:val="00D84F47"/>
    <w:rsid w:val="00D90B2D"/>
    <w:rsid w:val="00D93C95"/>
    <w:rsid w:val="00D95C5F"/>
    <w:rsid w:val="00D97FD1"/>
    <w:rsid w:val="00DA2762"/>
    <w:rsid w:val="00DA516E"/>
    <w:rsid w:val="00DA5D8D"/>
    <w:rsid w:val="00DA5DC0"/>
    <w:rsid w:val="00DB3BE1"/>
    <w:rsid w:val="00DB6B88"/>
    <w:rsid w:val="00DB6EB9"/>
    <w:rsid w:val="00DC124D"/>
    <w:rsid w:val="00DC1689"/>
    <w:rsid w:val="00DC42F8"/>
    <w:rsid w:val="00DD0696"/>
    <w:rsid w:val="00DD0DAD"/>
    <w:rsid w:val="00DD49A7"/>
    <w:rsid w:val="00DD5DD3"/>
    <w:rsid w:val="00DD6ADF"/>
    <w:rsid w:val="00DD7A79"/>
    <w:rsid w:val="00DE3405"/>
    <w:rsid w:val="00DE468B"/>
    <w:rsid w:val="00DE5793"/>
    <w:rsid w:val="00DE6102"/>
    <w:rsid w:val="00DE6E58"/>
    <w:rsid w:val="00DF303B"/>
    <w:rsid w:val="00DF7C95"/>
    <w:rsid w:val="00E0150F"/>
    <w:rsid w:val="00E01B0F"/>
    <w:rsid w:val="00E1002D"/>
    <w:rsid w:val="00E15BF7"/>
    <w:rsid w:val="00E20A0F"/>
    <w:rsid w:val="00E20FB2"/>
    <w:rsid w:val="00E26290"/>
    <w:rsid w:val="00E45DA1"/>
    <w:rsid w:val="00E46ACD"/>
    <w:rsid w:val="00E522D4"/>
    <w:rsid w:val="00E56571"/>
    <w:rsid w:val="00E6229F"/>
    <w:rsid w:val="00E6405B"/>
    <w:rsid w:val="00E731B4"/>
    <w:rsid w:val="00E80B69"/>
    <w:rsid w:val="00E83F66"/>
    <w:rsid w:val="00E84BD2"/>
    <w:rsid w:val="00E84E5F"/>
    <w:rsid w:val="00E90CC4"/>
    <w:rsid w:val="00E95BAC"/>
    <w:rsid w:val="00E96BC2"/>
    <w:rsid w:val="00E97543"/>
    <w:rsid w:val="00EA3A44"/>
    <w:rsid w:val="00EA4A3F"/>
    <w:rsid w:val="00EA709D"/>
    <w:rsid w:val="00EA76D1"/>
    <w:rsid w:val="00EB43F2"/>
    <w:rsid w:val="00EB54EC"/>
    <w:rsid w:val="00EB774E"/>
    <w:rsid w:val="00EC5BBC"/>
    <w:rsid w:val="00EC64FF"/>
    <w:rsid w:val="00ED0077"/>
    <w:rsid w:val="00ED4323"/>
    <w:rsid w:val="00ED7145"/>
    <w:rsid w:val="00ED76B6"/>
    <w:rsid w:val="00EE1061"/>
    <w:rsid w:val="00EE19D4"/>
    <w:rsid w:val="00EE5141"/>
    <w:rsid w:val="00EE5B6C"/>
    <w:rsid w:val="00EF2976"/>
    <w:rsid w:val="00EF2FDA"/>
    <w:rsid w:val="00EF3CDE"/>
    <w:rsid w:val="00EF47FA"/>
    <w:rsid w:val="00F00BC8"/>
    <w:rsid w:val="00F01C18"/>
    <w:rsid w:val="00F02AF8"/>
    <w:rsid w:val="00F04600"/>
    <w:rsid w:val="00F052F0"/>
    <w:rsid w:val="00F05B29"/>
    <w:rsid w:val="00F151E5"/>
    <w:rsid w:val="00F15434"/>
    <w:rsid w:val="00F15B0E"/>
    <w:rsid w:val="00F16714"/>
    <w:rsid w:val="00F1759E"/>
    <w:rsid w:val="00F2081D"/>
    <w:rsid w:val="00F237BB"/>
    <w:rsid w:val="00F2380F"/>
    <w:rsid w:val="00F24E97"/>
    <w:rsid w:val="00F26E41"/>
    <w:rsid w:val="00F274C2"/>
    <w:rsid w:val="00F27944"/>
    <w:rsid w:val="00F31C45"/>
    <w:rsid w:val="00F4404D"/>
    <w:rsid w:val="00F44B0D"/>
    <w:rsid w:val="00F45256"/>
    <w:rsid w:val="00F558EF"/>
    <w:rsid w:val="00F55C6C"/>
    <w:rsid w:val="00F6008E"/>
    <w:rsid w:val="00F60C19"/>
    <w:rsid w:val="00F616C0"/>
    <w:rsid w:val="00F62850"/>
    <w:rsid w:val="00F71253"/>
    <w:rsid w:val="00F75E1D"/>
    <w:rsid w:val="00F76C21"/>
    <w:rsid w:val="00F808A2"/>
    <w:rsid w:val="00F84D3D"/>
    <w:rsid w:val="00F91355"/>
    <w:rsid w:val="00F92BBA"/>
    <w:rsid w:val="00F92D9E"/>
    <w:rsid w:val="00F93CB8"/>
    <w:rsid w:val="00FA03C5"/>
    <w:rsid w:val="00FA1E49"/>
    <w:rsid w:val="00FA416E"/>
    <w:rsid w:val="00FA4B7B"/>
    <w:rsid w:val="00FB076F"/>
    <w:rsid w:val="00FB0AEC"/>
    <w:rsid w:val="00FC1634"/>
    <w:rsid w:val="00FC3EA4"/>
    <w:rsid w:val="00FC3EEF"/>
    <w:rsid w:val="00FC503A"/>
    <w:rsid w:val="00FC5BF1"/>
    <w:rsid w:val="00FC64C6"/>
    <w:rsid w:val="00FC7A76"/>
    <w:rsid w:val="00FD08A4"/>
    <w:rsid w:val="00FD67C5"/>
    <w:rsid w:val="00FF1B6B"/>
    <w:rsid w:val="00FF20A6"/>
    <w:rsid w:val="00FF2280"/>
    <w:rsid w:val="00FF2519"/>
    <w:rsid w:val="00FF6D7F"/>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1E3AD903"/>
  <w15:docId w15:val="{17381722-9981-4A4D-BCEC-D09A106B6F9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SimSun" w:hAnsiTheme="minorHAnsi" w:cstheme="minorBidi"/>
        <w:sz w:val="24"/>
        <w:szCs w:val="24"/>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1 Light" w:uiPriority="46"/>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012FB"/>
    <w:pPr>
      <w:spacing w:line="480" w:lineRule="auto"/>
    </w:pPr>
    <w:rPr>
      <w:rFonts w:ascii="Times New Roman" w:eastAsia="Times New Roman" w:hAnsi="Times New Roman" w:cs="Times New Roman"/>
    </w:rPr>
  </w:style>
  <w:style w:type="paragraph" w:styleId="Heading1">
    <w:name w:val="heading 1"/>
    <w:basedOn w:val="Normal"/>
    <w:next w:val="Normal"/>
    <w:link w:val="Heading1Char"/>
    <w:uiPriority w:val="9"/>
    <w:qFormat/>
    <w:rsid w:val="0022268E"/>
    <w:pPr>
      <w:keepNext/>
      <w:keepLines/>
      <w:numPr>
        <w:numId w:val="1"/>
      </w:numPr>
      <w:spacing w:before="240"/>
      <w:jc w:val="center"/>
      <w:outlineLvl w:val="0"/>
    </w:pPr>
    <w:rPr>
      <w:rFonts w:eastAsiaTheme="majorEastAsia" w:cstheme="majorBidi"/>
      <w:b/>
      <w:color w:val="000000" w:themeColor="text1"/>
      <w:sz w:val="32"/>
      <w:szCs w:val="32"/>
    </w:rPr>
  </w:style>
  <w:style w:type="paragraph" w:styleId="Heading2">
    <w:name w:val="heading 2"/>
    <w:basedOn w:val="Normal"/>
    <w:next w:val="Normal"/>
    <w:link w:val="Heading2Char"/>
    <w:uiPriority w:val="9"/>
    <w:unhideWhenUsed/>
    <w:qFormat/>
    <w:rsid w:val="00651E70"/>
    <w:pPr>
      <w:keepNext/>
      <w:keepLines/>
      <w:numPr>
        <w:ilvl w:val="1"/>
        <w:numId w:val="1"/>
      </w:numPr>
      <w:spacing w:before="160" w:after="120"/>
      <w:outlineLvl w:val="1"/>
    </w:pPr>
    <w:rPr>
      <w:rFonts w:eastAsiaTheme="majorEastAsia" w:cstheme="majorBidi"/>
      <w:b/>
      <w:color w:val="000000" w:themeColor="text1"/>
      <w:sz w:val="28"/>
      <w:szCs w:val="26"/>
    </w:rPr>
  </w:style>
  <w:style w:type="paragraph" w:styleId="Heading3">
    <w:name w:val="heading 3"/>
    <w:basedOn w:val="Normal"/>
    <w:next w:val="Normal"/>
    <w:link w:val="Heading3Char"/>
    <w:uiPriority w:val="9"/>
    <w:unhideWhenUsed/>
    <w:qFormat/>
    <w:rsid w:val="004B5C93"/>
    <w:pPr>
      <w:keepNext/>
      <w:keepLines/>
      <w:numPr>
        <w:ilvl w:val="2"/>
        <w:numId w:val="1"/>
      </w:numPr>
      <w:spacing w:before="160" w:after="120"/>
      <w:outlineLvl w:val="2"/>
    </w:pPr>
    <w:rPr>
      <w:rFonts w:eastAsiaTheme="majorEastAsia" w:cstheme="majorBidi"/>
      <w:b/>
      <w:bCs/>
      <w:iCs/>
      <w:color w:val="000000" w:themeColor="text1"/>
    </w:rPr>
  </w:style>
  <w:style w:type="paragraph" w:styleId="Heading4">
    <w:name w:val="heading 4"/>
    <w:basedOn w:val="Normal"/>
    <w:next w:val="Normal"/>
    <w:link w:val="Heading4Char"/>
    <w:uiPriority w:val="9"/>
    <w:unhideWhenUsed/>
    <w:qFormat/>
    <w:rsid w:val="0082239A"/>
    <w:pPr>
      <w:keepNext/>
      <w:keepLines/>
      <w:numPr>
        <w:ilvl w:val="3"/>
        <w:numId w:val="1"/>
      </w:numPr>
      <w:spacing w:before="40"/>
      <w:outlineLvl w:val="3"/>
    </w:pPr>
    <w:rPr>
      <w:rFonts w:eastAsiaTheme="majorEastAsia" w:cstheme="majorBidi"/>
      <w:b/>
      <w:i/>
      <w:iCs/>
      <w:color w:val="000000" w:themeColor="text1"/>
    </w:rPr>
  </w:style>
  <w:style w:type="paragraph" w:styleId="Heading5">
    <w:name w:val="heading 5"/>
    <w:basedOn w:val="Normal"/>
    <w:next w:val="Normal"/>
    <w:link w:val="Heading5Char"/>
    <w:uiPriority w:val="9"/>
    <w:semiHidden/>
    <w:unhideWhenUsed/>
    <w:qFormat/>
    <w:rsid w:val="005B4F14"/>
    <w:pPr>
      <w:keepNext/>
      <w:keepLines/>
      <w:numPr>
        <w:ilvl w:val="4"/>
        <w:numId w:val="1"/>
      </w:numPr>
      <w:spacing w:before="40"/>
      <w:outlineLvl w:val="4"/>
    </w:pPr>
    <w:rPr>
      <w:rFonts w:asciiTheme="majorHAnsi" w:eastAsiaTheme="majorEastAsia" w:hAnsiTheme="majorHAnsi" w:cstheme="majorBidi"/>
      <w:color w:val="2F5496" w:themeColor="accent1" w:themeShade="BF"/>
    </w:rPr>
  </w:style>
  <w:style w:type="paragraph" w:styleId="Heading6">
    <w:name w:val="heading 6"/>
    <w:basedOn w:val="Normal"/>
    <w:next w:val="Normal"/>
    <w:link w:val="Heading6Char"/>
    <w:uiPriority w:val="9"/>
    <w:semiHidden/>
    <w:unhideWhenUsed/>
    <w:qFormat/>
    <w:rsid w:val="005B4F14"/>
    <w:pPr>
      <w:keepNext/>
      <w:keepLines/>
      <w:numPr>
        <w:ilvl w:val="5"/>
        <w:numId w:val="1"/>
      </w:numPr>
      <w:spacing w:before="40"/>
      <w:outlineLvl w:val="5"/>
    </w:pPr>
    <w:rPr>
      <w:rFonts w:asciiTheme="majorHAnsi" w:eastAsiaTheme="majorEastAsia" w:hAnsiTheme="majorHAnsi" w:cstheme="majorBidi"/>
      <w:color w:val="1F3763" w:themeColor="accent1" w:themeShade="7F"/>
    </w:rPr>
  </w:style>
  <w:style w:type="paragraph" w:styleId="Heading7">
    <w:name w:val="heading 7"/>
    <w:basedOn w:val="Normal"/>
    <w:next w:val="Normal"/>
    <w:link w:val="Heading7Char"/>
    <w:uiPriority w:val="9"/>
    <w:semiHidden/>
    <w:unhideWhenUsed/>
    <w:qFormat/>
    <w:rsid w:val="005B4F14"/>
    <w:pPr>
      <w:keepNext/>
      <w:keepLines/>
      <w:numPr>
        <w:ilvl w:val="6"/>
        <w:numId w:val="1"/>
      </w:numPr>
      <w:spacing w:before="40"/>
      <w:outlineLvl w:val="6"/>
    </w:pPr>
    <w:rPr>
      <w:rFonts w:asciiTheme="majorHAnsi" w:eastAsiaTheme="majorEastAsia" w:hAnsiTheme="majorHAnsi" w:cstheme="majorBidi"/>
      <w:i/>
      <w:iCs/>
      <w:color w:val="1F3763" w:themeColor="accent1" w:themeShade="7F"/>
    </w:rPr>
  </w:style>
  <w:style w:type="paragraph" w:styleId="Heading8">
    <w:name w:val="heading 8"/>
    <w:basedOn w:val="Normal"/>
    <w:next w:val="Normal"/>
    <w:link w:val="Heading8Char"/>
    <w:uiPriority w:val="9"/>
    <w:semiHidden/>
    <w:unhideWhenUsed/>
    <w:qFormat/>
    <w:rsid w:val="005B4F14"/>
    <w:pPr>
      <w:keepNext/>
      <w:keepLines/>
      <w:numPr>
        <w:ilvl w:val="7"/>
        <w:numId w:val="1"/>
      </w:numPr>
      <w:spacing w:before="4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5B4F14"/>
    <w:pPr>
      <w:keepNext/>
      <w:keepLines/>
      <w:numPr>
        <w:ilvl w:val="8"/>
        <w:numId w:val="1"/>
      </w:numPr>
      <w:spacing w:before="4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rsid w:val="006B535C"/>
    <w:pPr>
      <w:spacing w:line="240" w:lineRule="auto"/>
    </w:pPr>
    <w:rPr>
      <w:sz w:val="18"/>
      <w:szCs w:val="18"/>
    </w:rPr>
  </w:style>
  <w:style w:type="character" w:customStyle="1" w:styleId="BalloonTextChar">
    <w:name w:val="Balloon Text Char"/>
    <w:basedOn w:val="DefaultParagraphFont"/>
    <w:link w:val="BalloonText"/>
    <w:uiPriority w:val="99"/>
    <w:semiHidden/>
    <w:rsid w:val="006B535C"/>
    <w:rPr>
      <w:rFonts w:ascii="Times New Roman" w:eastAsia="Times New Roman" w:hAnsi="Times New Roman" w:cs="Times New Roman"/>
      <w:sz w:val="18"/>
      <w:szCs w:val="18"/>
    </w:rPr>
  </w:style>
  <w:style w:type="character" w:customStyle="1" w:styleId="Heading1Char">
    <w:name w:val="Heading 1 Char"/>
    <w:basedOn w:val="DefaultParagraphFont"/>
    <w:link w:val="Heading1"/>
    <w:uiPriority w:val="9"/>
    <w:rsid w:val="0022268E"/>
    <w:rPr>
      <w:rFonts w:ascii="Times New Roman" w:eastAsiaTheme="majorEastAsia" w:hAnsi="Times New Roman" w:cstheme="majorBidi"/>
      <w:b/>
      <w:color w:val="000000" w:themeColor="text1"/>
      <w:sz w:val="32"/>
      <w:szCs w:val="32"/>
    </w:rPr>
  </w:style>
  <w:style w:type="character" w:customStyle="1" w:styleId="Heading2Char">
    <w:name w:val="Heading 2 Char"/>
    <w:basedOn w:val="DefaultParagraphFont"/>
    <w:link w:val="Heading2"/>
    <w:uiPriority w:val="9"/>
    <w:rsid w:val="00651E70"/>
    <w:rPr>
      <w:rFonts w:ascii="Times New Roman" w:eastAsiaTheme="majorEastAsia" w:hAnsi="Times New Roman" w:cstheme="majorBidi"/>
      <w:b/>
      <w:color w:val="000000" w:themeColor="text1"/>
      <w:sz w:val="28"/>
      <w:szCs w:val="26"/>
    </w:rPr>
  </w:style>
  <w:style w:type="character" w:customStyle="1" w:styleId="Heading3Char">
    <w:name w:val="Heading 3 Char"/>
    <w:basedOn w:val="DefaultParagraphFont"/>
    <w:link w:val="Heading3"/>
    <w:uiPriority w:val="9"/>
    <w:rsid w:val="004B5C93"/>
    <w:rPr>
      <w:rFonts w:ascii="Times New Roman" w:eastAsiaTheme="majorEastAsia" w:hAnsi="Times New Roman" w:cstheme="majorBidi"/>
      <w:b/>
      <w:bCs/>
      <w:iCs/>
      <w:color w:val="000000" w:themeColor="text1"/>
    </w:rPr>
  </w:style>
  <w:style w:type="character" w:customStyle="1" w:styleId="label">
    <w:name w:val="label"/>
    <w:basedOn w:val="DefaultParagraphFont"/>
    <w:rsid w:val="00914943"/>
  </w:style>
  <w:style w:type="character" w:styleId="Hyperlink">
    <w:name w:val="Hyperlink"/>
    <w:basedOn w:val="DefaultParagraphFont"/>
    <w:uiPriority w:val="99"/>
    <w:unhideWhenUsed/>
    <w:rsid w:val="00914943"/>
    <w:rPr>
      <w:color w:val="0563C1" w:themeColor="hyperlink"/>
      <w:u w:val="single"/>
    </w:rPr>
  </w:style>
  <w:style w:type="character" w:styleId="CommentReference">
    <w:name w:val="annotation reference"/>
    <w:basedOn w:val="DefaultParagraphFont"/>
    <w:uiPriority w:val="99"/>
    <w:semiHidden/>
    <w:unhideWhenUsed/>
    <w:rsid w:val="00914943"/>
    <w:rPr>
      <w:sz w:val="16"/>
      <w:szCs w:val="16"/>
    </w:rPr>
  </w:style>
  <w:style w:type="paragraph" w:styleId="CommentText">
    <w:name w:val="annotation text"/>
    <w:basedOn w:val="Normal"/>
    <w:link w:val="CommentTextChar"/>
    <w:uiPriority w:val="99"/>
    <w:unhideWhenUsed/>
    <w:rsid w:val="00914943"/>
    <w:pPr>
      <w:spacing w:line="240" w:lineRule="auto"/>
    </w:pPr>
    <w:rPr>
      <w:rFonts w:asciiTheme="minorHAnsi" w:eastAsiaTheme="minorHAnsi" w:hAnsiTheme="minorHAnsi" w:cstheme="minorBidi"/>
      <w:sz w:val="20"/>
      <w:szCs w:val="20"/>
    </w:rPr>
  </w:style>
  <w:style w:type="character" w:customStyle="1" w:styleId="CommentTextChar">
    <w:name w:val="Comment Text Char"/>
    <w:basedOn w:val="DefaultParagraphFont"/>
    <w:link w:val="CommentText"/>
    <w:uiPriority w:val="99"/>
    <w:rsid w:val="00914943"/>
    <w:rPr>
      <w:sz w:val="20"/>
      <w:szCs w:val="20"/>
    </w:rPr>
  </w:style>
  <w:style w:type="paragraph" w:styleId="Footer">
    <w:name w:val="footer"/>
    <w:basedOn w:val="Normal"/>
    <w:link w:val="FooterChar"/>
    <w:uiPriority w:val="99"/>
    <w:unhideWhenUsed/>
    <w:rsid w:val="000E34CB"/>
    <w:pPr>
      <w:tabs>
        <w:tab w:val="center" w:pos="4680"/>
        <w:tab w:val="right" w:pos="9360"/>
      </w:tabs>
      <w:spacing w:line="240" w:lineRule="auto"/>
    </w:pPr>
  </w:style>
  <w:style w:type="character" w:customStyle="1" w:styleId="FooterChar">
    <w:name w:val="Footer Char"/>
    <w:basedOn w:val="DefaultParagraphFont"/>
    <w:link w:val="Footer"/>
    <w:uiPriority w:val="99"/>
    <w:rsid w:val="000E34CB"/>
    <w:rPr>
      <w:rFonts w:ascii="Times New Roman" w:eastAsia="Times New Roman" w:hAnsi="Times New Roman" w:cs="Times New Roman"/>
    </w:rPr>
  </w:style>
  <w:style w:type="character" w:styleId="PageNumber">
    <w:name w:val="page number"/>
    <w:basedOn w:val="DefaultParagraphFont"/>
    <w:uiPriority w:val="99"/>
    <w:semiHidden/>
    <w:unhideWhenUsed/>
    <w:rsid w:val="000E34CB"/>
  </w:style>
  <w:style w:type="paragraph" w:styleId="Header">
    <w:name w:val="header"/>
    <w:basedOn w:val="Normal"/>
    <w:link w:val="HeaderChar"/>
    <w:uiPriority w:val="99"/>
    <w:unhideWhenUsed/>
    <w:rsid w:val="000E34CB"/>
    <w:pPr>
      <w:tabs>
        <w:tab w:val="center" w:pos="4680"/>
        <w:tab w:val="right" w:pos="9360"/>
      </w:tabs>
      <w:spacing w:line="240" w:lineRule="auto"/>
    </w:pPr>
  </w:style>
  <w:style w:type="character" w:customStyle="1" w:styleId="HeaderChar">
    <w:name w:val="Header Char"/>
    <w:basedOn w:val="DefaultParagraphFont"/>
    <w:link w:val="Header"/>
    <w:uiPriority w:val="99"/>
    <w:rsid w:val="000E34CB"/>
    <w:rPr>
      <w:rFonts w:ascii="Times New Roman" w:eastAsia="Times New Roman" w:hAnsi="Times New Roman" w:cs="Times New Roman"/>
    </w:rPr>
  </w:style>
  <w:style w:type="paragraph" w:styleId="Caption">
    <w:name w:val="caption"/>
    <w:basedOn w:val="Normal"/>
    <w:next w:val="Normal"/>
    <w:uiPriority w:val="35"/>
    <w:unhideWhenUsed/>
    <w:qFormat/>
    <w:rsid w:val="002D3357"/>
    <w:pPr>
      <w:keepNext/>
      <w:spacing w:after="200" w:line="240" w:lineRule="auto"/>
    </w:pPr>
    <w:rPr>
      <w:b/>
      <w:color w:val="000000" w:themeColor="text1"/>
    </w:rPr>
  </w:style>
  <w:style w:type="paragraph" w:styleId="TOCHeading">
    <w:name w:val="TOC Heading"/>
    <w:basedOn w:val="Heading1"/>
    <w:next w:val="Normal"/>
    <w:uiPriority w:val="39"/>
    <w:unhideWhenUsed/>
    <w:qFormat/>
    <w:rsid w:val="00AE3EF6"/>
    <w:pPr>
      <w:numPr>
        <w:numId w:val="0"/>
      </w:numPr>
      <w:spacing w:before="480"/>
      <w:jc w:val="left"/>
      <w:outlineLvl w:val="9"/>
    </w:pPr>
    <w:rPr>
      <w:rFonts w:asciiTheme="majorHAnsi" w:hAnsiTheme="majorHAnsi"/>
      <w:bCs/>
      <w:color w:val="2F5496" w:themeColor="accent1" w:themeShade="BF"/>
      <w:sz w:val="28"/>
      <w:szCs w:val="28"/>
    </w:rPr>
  </w:style>
  <w:style w:type="paragraph" w:styleId="TOC1">
    <w:name w:val="toc 1"/>
    <w:basedOn w:val="Normal"/>
    <w:next w:val="Normal"/>
    <w:autoRedefine/>
    <w:uiPriority w:val="39"/>
    <w:unhideWhenUsed/>
    <w:rsid w:val="000A1DA6"/>
    <w:pPr>
      <w:spacing w:before="120" w:after="120"/>
    </w:pPr>
    <w:rPr>
      <w:rFonts w:asciiTheme="minorHAnsi" w:hAnsiTheme="minorHAnsi" w:cstheme="minorHAnsi"/>
      <w:b/>
      <w:bCs/>
      <w:caps/>
      <w:sz w:val="20"/>
      <w:szCs w:val="20"/>
    </w:rPr>
  </w:style>
  <w:style w:type="paragraph" w:styleId="TOC2">
    <w:name w:val="toc 2"/>
    <w:basedOn w:val="Normal"/>
    <w:next w:val="Normal"/>
    <w:autoRedefine/>
    <w:uiPriority w:val="39"/>
    <w:unhideWhenUsed/>
    <w:rsid w:val="00AE3EF6"/>
    <w:pPr>
      <w:ind w:left="240"/>
    </w:pPr>
    <w:rPr>
      <w:rFonts w:asciiTheme="minorHAnsi" w:hAnsiTheme="minorHAnsi" w:cstheme="minorHAnsi"/>
      <w:smallCaps/>
      <w:sz w:val="20"/>
      <w:szCs w:val="20"/>
    </w:rPr>
  </w:style>
  <w:style w:type="paragraph" w:styleId="TOC3">
    <w:name w:val="toc 3"/>
    <w:basedOn w:val="Normal"/>
    <w:next w:val="Normal"/>
    <w:autoRedefine/>
    <w:uiPriority w:val="39"/>
    <w:unhideWhenUsed/>
    <w:rsid w:val="00AE3EF6"/>
    <w:pPr>
      <w:ind w:left="480"/>
    </w:pPr>
    <w:rPr>
      <w:rFonts w:asciiTheme="minorHAnsi" w:hAnsiTheme="minorHAnsi" w:cstheme="minorHAnsi"/>
      <w:i/>
      <w:iCs/>
      <w:sz w:val="20"/>
      <w:szCs w:val="20"/>
    </w:rPr>
  </w:style>
  <w:style w:type="paragraph" w:styleId="TOC4">
    <w:name w:val="toc 4"/>
    <w:basedOn w:val="Normal"/>
    <w:next w:val="Normal"/>
    <w:autoRedefine/>
    <w:uiPriority w:val="39"/>
    <w:unhideWhenUsed/>
    <w:rsid w:val="00AE3EF6"/>
    <w:pPr>
      <w:ind w:left="720"/>
    </w:pPr>
    <w:rPr>
      <w:rFonts w:asciiTheme="minorHAnsi" w:hAnsiTheme="minorHAnsi" w:cstheme="minorHAnsi"/>
      <w:sz w:val="18"/>
      <w:szCs w:val="18"/>
    </w:rPr>
  </w:style>
  <w:style w:type="paragraph" w:styleId="TOC5">
    <w:name w:val="toc 5"/>
    <w:basedOn w:val="Normal"/>
    <w:next w:val="Normal"/>
    <w:autoRedefine/>
    <w:uiPriority w:val="39"/>
    <w:unhideWhenUsed/>
    <w:rsid w:val="00AE3EF6"/>
    <w:pPr>
      <w:ind w:left="960"/>
    </w:pPr>
    <w:rPr>
      <w:rFonts w:asciiTheme="minorHAnsi" w:hAnsiTheme="minorHAnsi" w:cstheme="minorHAnsi"/>
      <w:sz w:val="18"/>
      <w:szCs w:val="18"/>
    </w:rPr>
  </w:style>
  <w:style w:type="paragraph" w:styleId="TOC6">
    <w:name w:val="toc 6"/>
    <w:basedOn w:val="Normal"/>
    <w:next w:val="Normal"/>
    <w:autoRedefine/>
    <w:uiPriority w:val="39"/>
    <w:unhideWhenUsed/>
    <w:rsid w:val="00AE3EF6"/>
    <w:pPr>
      <w:ind w:left="1200"/>
    </w:pPr>
    <w:rPr>
      <w:rFonts w:asciiTheme="minorHAnsi" w:hAnsiTheme="minorHAnsi" w:cstheme="minorHAnsi"/>
      <w:sz w:val="18"/>
      <w:szCs w:val="18"/>
    </w:rPr>
  </w:style>
  <w:style w:type="paragraph" w:styleId="TOC7">
    <w:name w:val="toc 7"/>
    <w:basedOn w:val="Normal"/>
    <w:next w:val="Normal"/>
    <w:autoRedefine/>
    <w:uiPriority w:val="39"/>
    <w:unhideWhenUsed/>
    <w:rsid w:val="00AE3EF6"/>
    <w:pPr>
      <w:ind w:left="1440"/>
    </w:pPr>
    <w:rPr>
      <w:rFonts w:asciiTheme="minorHAnsi" w:hAnsiTheme="minorHAnsi" w:cstheme="minorHAnsi"/>
      <w:sz w:val="18"/>
      <w:szCs w:val="18"/>
    </w:rPr>
  </w:style>
  <w:style w:type="paragraph" w:styleId="TOC8">
    <w:name w:val="toc 8"/>
    <w:basedOn w:val="Normal"/>
    <w:next w:val="Normal"/>
    <w:autoRedefine/>
    <w:uiPriority w:val="39"/>
    <w:unhideWhenUsed/>
    <w:rsid w:val="00AE3EF6"/>
    <w:pPr>
      <w:ind w:left="1680"/>
    </w:pPr>
    <w:rPr>
      <w:rFonts w:asciiTheme="minorHAnsi" w:hAnsiTheme="minorHAnsi" w:cstheme="minorHAnsi"/>
      <w:sz w:val="18"/>
      <w:szCs w:val="18"/>
    </w:rPr>
  </w:style>
  <w:style w:type="paragraph" w:styleId="TOC9">
    <w:name w:val="toc 9"/>
    <w:basedOn w:val="Normal"/>
    <w:next w:val="Normal"/>
    <w:autoRedefine/>
    <w:uiPriority w:val="39"/>
    <w:unhideWhenUsed/>
    <w:rsid w:val="00AE3EF6"/>
    <w:pPr>
      <w:ind w:left="1920"/>
    </w:pPr>
    <w:rPr>
      <w:rFonts w:asciiTheme="minorHAnsi" w:hAnsiTheme="minorHAnsi" w:cstheme="minorHAnsi"/>
      <w:sz w:val="18"/>
      <w:szCs w:val="18"/>
    </w:rPr>
  </w:style>
  <w:style w:type="character" w:customStyle="1" w:styleId="Heading4Char">
    <w:name w:val="Heading 4 Char"/>
    <w:basedOn w:val="DefaultParagraphFont"/>
    <w:link w:val="Heading4"/>
    <w:uiPriority w:val="9"/>
    <w:rsid w:val="0082239A"/>
    <w:rPr>
      <w:rFonts w:ascii="Times New Roman" w:eastAsiaTheme="majorEastAsia" w:hAnsi="Times New Roman" w:cstheme="majorBidi"/>
      <w:b/>
      <w:i/>
      <w:iCs/>
      <w:color w:val="000000" w:themeColor="text1"/>
    </w:rPr>
  </w:style>
  <w:style w:type="character" w:customStyle="1" w:styleId="Heading5Char">
    <w:name w:val="Heading 5 Char"/>
    <w:basedOn w:val="DefaultParagraphFont"/>
    <w:link w:val="Heading5"/>
    <w:uiPriority w:val="9"/>
    <w:semiHidden/>
    <w:rsid w:val="005B4F14"/>
    <w:rPr>
      <w:rFonts w:asciiTheme="majorHAnsi" w:eastAsiaTheme="majorEastAsia" w:hAnsiTheme="majorHAnsi" w:cstheme="majorBidi"/>
      <w:color w:val="2F5496" w:themeColor="accent1" w:themeShade="BF"/>
    </w:rPr>
  </w:style>
  <w:style w:type="character" w:customStyle="1" w:styleId="Heading6Char">
    <w:name w:val="Heading 6 Char"/>
    <w:basedOn w:val="DefaultParagraphFont"/>
    <w:link w:val="Heading6"/>
    <w:uiPriority w:val="9"/>
    <w:semiHidden/>
    <w:rsid w:val="005B4F14"/>
    <w:rPr>
      <w:rFonts w:asciiTheme="majorHAnsi" w:eastAsiaTheme="majorEastAsia" w:hAnsiTheme="majorHAnsi" w:cstheme="majorBidi"/>
      <w:color w:val="1F3763" w:themeColor="accent1" w:themeShade="7F"/>
    </w:rPr>
  </w:style>
  <w:style w:type="character" w:customStyle="1" w:styleId="Heading7Char">
    <w:name w:val="Heading 7 Char"/>
    <w:basedOn w:val="DefaultParagraphFont"/>
    <w:link w:val="Heading7"/>
    <w:uiPriority w:val="9"/>
    <w:semiHidden/>
    <w:rsid w:val="005B4F14"/>
    <w:rPr>
      <w:rFonts w:asciiTheme="majorHAnsi" w:eastAsiaTheme="majorEastAsia" w:hAnsiTheme="majorHAnsi" w:cstheme="majorBidi"/>
      <w:i/>
      <w:iCs/>
      <w:color w:val="1F3763" w:themeColor="accent1" w:themeShade="7F"/>
    </w:rPr>
  </w:style>
  <w:style w:type="character" w:customStyle="1" w:styleId="Heading8Char">
    <w:name w:val="Heading 8 Char"/>
    <w:basedOn w:val="DefaultParagraphFont"/>
    <w:link w:val="Heading8"/>
    <w:uiPriority w:val="9"/>
    <w:semiHidden/>
    <w:rsid w:val="005B4F14"/>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5B4F14"/>
    <w:rPr>
      <w:rFonts w:asciiTheme="majorHAnsi" w:eastAsiaTheme="majorEastAsia" w:hAnsiTheme="majorHAnsi" w:cstheme="majorBidi"/>
      <w:i/>
      <w:iCs/>
      <w:color w:val="272727" w:themeColor="text1" w:themeTint="D8"/>
      <w:sz w:val="21"/>
      <w:szCs w:val="21"/>
    </w:rPr>
  </w:style>
  <w:style w:type="paragraph" w:customStyle="1" w:styleId="EndNoteBibliographyTitle">
    <w:name w:val="EndNote Bibliography Title"/>
    <w:basedOn w:val="Normal"/>
    <w:link w:val="EndNoteBibliographyTitleChar"/>
    <w:rsid w:val="000B22D6"/>
    <w:pPr>
      <w:jc w:val="center"/>
    </w:pPr>
  </w:style>
  <w:style w:type="character" w:customStyle="1" w:styleId="EndNoteBibliographyTitleChar">
    <w:name w:val="EndNote Bibliography Title Char"/>
    <w:basedOn w:val="Heading1Char"/>
    <w:link w:val="EndNoteBibliographyTitle"/>
    <w:rsid w:val="000B22D6"/>
    <w:rPr>
      <w:rFonts w:ascii="Times New Roman" w:eastAsia="Times New Roman" w:hAnsi="Times New Roman" w:cs="Times New Roman"/>
      <w:b w:val="0"/>
      <w:color w:val="000000" w:themeColor="text1"/>
      <w:sz w:val="32"/>
      <w:szCs w:val="32"/>
    </w:rPr>
  </w:style>
  <w:style w:type="paragraph" w:customStyle="1" w:styleId="EndNoteBibliography">
    <w:name w:val="EndNote Bibliography"/>
    <w:basedOn w:val="Normal"/>
    <w:link w:val="EndNoteBibliographyChar"/>
    <w:rsid w:val="000B22D6"/>
    <w:pPr>
      <w:spacing w:line="240" w:lineRule="auto"/>
    </w:pPr>
  </w:style>
  <w:style w:type="character" w:customStyle="1" w:styleId="EndNoteBibliographyChar">
    <w:name w:val="EndNote Bibliography Char"/>
    <w:basedOn w:val="Heading1Char"/>
    <w:link w:val="EndNoteBibliography"/>
    <w:rsid w:val="000B22D6"/>
    <w:rPr>
      <w:rFonts w:ascii="Times New Roman" w:eastAsia="Times New Roman" w:hAnsi="Times New Roman" w:cs="Times New Roman"/>
      <w:b w:val="0"/>
      <w:color w:val="000000" w:themeColor="text1"/>
      <w:sz w:val="32"/>
      <w:szCs w:val="32"/>
    </w:rPr>
  </w:style>
  <w:style w:type="character" w:customStyle="1" w:styleId="UnresolvedMention1">
    <w:name w:val="Unresolved Mention1"/>
    <w:basedOn w:val="DefaultParagraphFont"/>
    <w:uiPriority w:val="99"/>
    <w:semiHidden/>
    <w:unhideWhenUsed/>
    <w:rsid w:val="000B22D6"/>
    <w:rPr>
      <w:color w:val="605E5C"/>
      <w:shd w:val="clear" w:color="auto" w:fill="E1DFDD"/>
    </w:rPr>
  </w:style>
  <w:style w:type="paragraph" w:styleId="TableofFigures">
    <w:name w:val="table of figures"/>
    <w:basedOn w:val="Normal"/>
    <w:next w:val="Normal"/>
    <w:uiPriority w:val="99"/>
    <w:unhideWhenUsed/>
    <w:rsid w:val="00493972"/>
  </w:style>
  <w:style w:type="paragraph" w:styleId="CommentSubject">
    <w:name w:val="annotation subject"/>
    <w:basedOn w:val="CommentText"/>
    <w:next w:val="CommentText"/>
    <w:link w:val="CommentSubjectChar"/>
    <w:uiPriority w:val="99"/>
    <w:semiHidden/>
    <w:unhideWhenUsed/>
    <w:rsid w:val="00E84E5F"/>
    <w:rPr>
      <w:rFonts w:ascii="Times New Roman" w:eastAsia="Times New Roman" w:hAnsi="Times New Roman" w:cs="Times New Roman"/>
      <w:b/>
      <w:bCs/>
    </w:rPr>
  </w:style>
  <w:style w:type="character" w:customStyle="1" w:styleId="CommentSubjectChar">
    <w:name w:val="Comment Subject Char"/>
    <w:basedOn w:val="CommentTextChar"/>
    <w:link w:val="CommentSubject"/>
    <w:uiPriority w:val="99"/>
    <w:semiHidden/>
    <w:rsid w:val="00E84E5F"/>
    <w:rPr>
      <w:rFonts w:ascii="Times New Roman" w:eastAsia="Times New Roman" w:hAnsi="Times New Roman" w:cs="Times New Roman"/>
      <w:b/>
      <w:bCs/>
      <w:sz w:val="20"/>
      <w:szCs w:val="20"/>
    </w:rPr>
  </w:style>
  <w:style w:type="table" w:styleId="TableGrid">
    <w:name w:val="Table Grid"/>
    <w:basedOn w:val="TableNormal"/>
    <w:uiPriority w:val="39"/>
    <w:rsid w:val="00D52A58"/>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0A1DA6"/>
    <w:rPr>
      <w:rFonts w:ascii="Times New Roman" w:eastAsia="Times New Roman" w:hAnsi="Times New Roman" w:cs="Times New Roman"/>
    </w:rPr>
  </w:style>
  <w:style w:type="character" w:customStyle="1" w:styleId="UnresolvedMention2">
    <w:name w:val="Unresolved Mention2"/>
    <w:basedOn w:val="DefaultParagraphFont"/>
    <w:uiPriority w:val="99"/>
    <w:semiHidden/>
    <w:unhideWhenUsed/>
    <w:rsid w:val="003730C5"/>
    <w:rPr>
      <w:color w:val="605E5C"/>
      <w:shd w:val="clear" w:color="auto" w:fill="E1DFDD"/>
    </w:rPr>
  </w:style>
  <w:style w:type="table" w:customStyle="1" w:styleId="PlainTable11">
    <w:name w:val="Plain Table 11"/>
    <w:basedOn w:val="TableNormal"/>
    <w:uiPriority w:val="99"/>
    <w:rsid w:val="00946363"/>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customStyle="1" w:styleId="PlainTable21">
    <w:name w:val="Plain Table 21"/>
    <w:basedOn w:val="TableNormal"/>
    <w:uiPriority w:val="99"/>
    <w:rsid w:val="00946363"/>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paragraph" w:customStyle="1" w:styleId="SectionTitle">
    <w:name w:val="Section Title"/>
    <w:basedOn w:val="Normal"/>
    <w:autoRedefine/>
    <w:qFormat/>
    <w:rsid w:val="001D7EA6"/>
    <w:pPr>
      <w:keepNext/>
      <w:keepLines/>
      <w:autoSpaceDE w:val="0"/>
      <w:autoSpaceDN w:val="0"/>
      <w:adjustRightInd w:val="0"/>
      <w:spacing w:before="240" w:after="120"/>
      <w:jc w:val="center"/>
    </w:pPr>
    <w:rPr>
      <w:rFonts w:eastAsia="SimSun"/>
      <w:b/>
      <w:lang w:eastAsia="pl-PL"/>
    </w:rPr>
  </w:style>
  <w:style w:type="paragraph" w:styleId="ListParagraph">
    <w:name w:val="List Paragraph"/>
    <w:basedOn w:val="Normal"/>
    <w:uiPriority w:val="34"/>
    <w:qFormat/>
    <w:rsid w:val="0033261D"/>
    <w:pPr>
      <w:autoSpaceDE w:val="0"/>
      <w:autoSpaceDN w:val="0"/>
      <w:adjustRightInd w:val="0"/>
      <w:spacing w:before="220" w:after="220"/>
      <w:ind w:left="720"/>
      <w:contextualSpacing/>
    </w:pPr>
    <w:rPr>
      <w:rFonts w:eastAsia="SimSun"/>
    </w:rPr>
  </w:style>
  <w:style w:type="paragraph" w:customStyle="1" w:styleId="text">
    <w:name w:val="text"/>
    <w:basedOn w:val="Normal"/>
    <w:autoRedefine/>
    <w:qFormat/>
    <w:rsid w:val="00EB774E"/>
    <w:pPr>
      <w:autoSpaceDE w:val="0"/>
      <w:autoSpaceDN w:val="0"/>
      <w:adjustRightInd w:val="0"/>
      <w:spacing w:before="220" w:after="120"/>
      <w:jc w:val="both"/>
    </w:pPr>
    <w:rPr>
      <w:rFonts w:eastAsia="SimSun"/>
      <w:sz w:val="22"/>
      <w:szCs w:val="22"/>
      <w:lang w:eastAsia="pl-PL"/>
    </w:rPr>
  </w:style>
  <w:style w:type="paragraph" w:styleId="NormalWeb">
    <w:name w:val="Normal (Web)"/>
    <w:basedOn w:val="Normal"/>
    <w:uiPriority w:val="99"/>
    <w:unhideWhenUsed/>
    <w:rsid w:val="002D3357"/>
    <w:pPr>
      <w:autoSpaceDE w:val="0"/>
      <w:autoSpaceDN w:val="0"/>
      <w:adjustRightInd w:val="0"/>
      <w:spacing w:before="220" w:beforeAutospacing="1" w:after="220" w:afterAutospacing="1"/>
    </w:pPr>
  </w:style>
  <w:style w:type="table" w:styleId="GridTable1Light">
    <w:name w:val="Grid Table 1 Light"/>
    <w:basedOn w:val="TableNormal"/>
    <w:uiPriority w:val="46"/>
    <w:rsid w:val="002D3357"/>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character" w:styleId="UnresolvedMention">
    <w:name w:val="Unresolved Mention"/>
    <w:basedOn w:val="DefaultParagraphFont"/>
    <w:uiPriority w:val="99"/>
    <w:semiHidden/>
    <w:unhideWhenUsed/>
    <w:rsid w:val="00124B46"/>
    <w:rPr>
      <w:color w:val="605E5C"/>
      <w:shd w:val="clear" w:color="auto" w:fill="E1DFDD"/>
    </w:rPr>
  </w:style>
  <w:style w:type="paragraph" w:styleId="NoSpacing">
    <w:name w:val="No Spacing"/>
    <w:uiPriority w:val="1"/>
    <w:qFormat/>
    <w:rsid w:val="00C45B47"/>
    <w:rPr>
      <w:rFonts w:ascii="Times New Roman" w:eastAsia="Times New Roman" w:hAnsi="Times New Roman" w:cs="Times New Roman"/>
    </w:rPr>
  </w:style>
  <w:style w:type="character" w:styleId="PlaceholderText">
    <w:name w:val="Placeholder Text"/>
    <w:basedOn w:val="DefaultParagraphFont"/>
    <w:uiPriority w:val="99"/>
    <w:semiHidden/>
    <w:rsid w:val="001056C8"/>
    <w:rPr>
      <w:color w:val="808080"/>
    </w:rPr>
  </w:style>
  <w:style w:type="character" w:styleId="Emphasis">
    <w:name w:val="Emphasis"/>
    <w:basedOn w:val="DefaultParagraphFont"/>
    <w:uiPriority w:val="20"/>
    <w:qFormat/>
    <w:rsid w:val="00E15BF7"/>
    <w:rPr>
      <w:i/>
      <w:i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81267981">
      <w:bodyDiv w:val="1"/>
      <w:marLeft w:val="0"/>
      <w:marRight w:val="0"/>
      <w:marTop w:val="0"/>
      <w:marBottom w:val="0"/>
      <w:divBdr>
        <w:top w:val="none" w:sz="0" w:space="0" w:color="auto"/>
        <w:left w:val="none" w:sz="0" w:space="0" w:color="auto"/>
        <w:bottom w:val="none" w:sz="0" w:space="0" w:color="auto"/>
        <w:right w:val="none" w:sz="0" w:space="0" w:color="auto"/>
      </w:divBdr>
      <w:divsChild>
        <w:div w:id="343628373">
          <w:marLeft w:val="0"/>
          <w:marRight w:val="0"/>
          <w:marTop w:val="0"/>
          <w:marBottom w:val="0"/>
          <w:divBdr>
            <w:top w:val="none" w:sz="0" w:space="0" w:color="auto"/>
            <w:left w:val="none" w:sz="0" w:space="0" w:color="auto"/>
            <w:bottom w:val="none" w:sz="0" w:space="0" w:color="auto"/>
            <w:right w:val="none" w:sz="0" w:space="0" w:color="auto"/>
          </w:divBdr>
        </w:div>
        <w:div w:id="216816201">
          <w:marLeft w:val="0"/>
          <w:marRight w:val="0"/>
          <w:marTop w:val="0"/>
          <w:marBottom w:val="0"/>
          <w:divBdr>
            <w:top w:val="none" w:sz="0" w:space="0" w:color="auto"/>
            <w:left w:val="none" w:sz="0" w:space="0" w:color="auto"/>
            <w:bottom w:val="none" w:sz="0" w:space="0" w:color="auto"/>
            <w:right w:val="none" w:sz="0" w:space="0" w:color="auto"/>
          </w:divBdr>
        </w:div>
        <w:div w:id="954412070">
          <w:marLeft w:val="0"/>
          <w:marRight w:val="0"/>
          <w:marTop w:val="0"/>
          <w:marBottom w:val="0"/>
          <w:divBdr>
            <w:top w:val="none" w:sz="0" w:space="0" w:color="auto"/>
            <w:left w:val="none" w:sz="0" w:space="0" w:color="auto"/>
            <w:bottom w:val="none" w:sz="0" w:space="0" w:color="auto"/>
            <w:right w:val="none" w:sz="0" w:space="0" w:color="auto"/>
          </w:divBdr>
        </w:div>
        <w:div w:id="1279098297">
          <w:marLeft w:val="0"/>
          <w:marRight w:val="0"/>
          <w:marTop w:val="0"/>
          <w:marBottom w:val="0"/>
          <w:divBdr>
            <w:top w:val="none" w:sz="0" w:space="0" w:color="auto"/>
            <w:left w:val="none" w:sz="0" w:space="0" w:color="auto"/>
            <w:bottom w:val="none" w:sz="0" w:space="0" w:color="auto"/>
            <w:right w:val="none" w:sz="0" w:space="0" w:color="auto"/>
          </w:divBdr>
        </w:div>
        <w:div w:id="1332217216">
          <w:marLeft w:val="0"/>
          <w:marRight w:val="0"/>
          <w:marTop w:val="0"/>
          <w:marBottom w:val="0"/>
          <w:divBdr>
            <w:top w:val="none" w:sz="0" w:space="0" w:color="auto"/>
            <w:left w:val="none" w:sz="0" w:space="0" w:color="auto"/>
            <w:bottom w:val="none" w:sz="0" w:space="0" w:color="auto"/>
            <w:right w:val="none" w:sz="0" w:space="0" w:color="auto"/>
          </w:divBdr>
        </w:div>
        <w:div w:id="444731980">
          <w:marLeft w:val="0"/>
          <w:marRight w:val="0"/>
          <w:marTop w:val="0"/>
          <w:marBottom w:val="0"/>
          <w:divBdr>
            <w:top w:val="none" w:sz="0" w:space="0" w:color="auto"/>
            <w:left w:val="none" w:sz="0" w:space="0" w:color="auto"/>
            <w:bottom w:val="none" w:sz="0" w:space="0" w:color="auto"/>
            <w:right w:val="none" w:sz="0" w:space="0" w:color="auto"/>
          </w:divBdr>
        </w:div>
        <w:div w:id="2146657487">
          <w:marLeft w:val="0"/>
          <w:marRight w:val="0"/>
          <w:marTop w:val="0"/>
          <w:marBottom w:val="0"/>
          <w:divBdr>
            <w:top w:val="none" w:sz="0" w:space="0" w:color="auto"/>
            <w:left w:val="none" w:sz="0" w:space="0" w:color="auto"/>
            <w:bottom w:val="none" w:sz="0" w:space="0" w:color="auto"/>
            <w:right w:val="none" w:sz="0" w:space="0" w:color="auto"/>
          </w:divBdr>
        </w:div>
        <w:div w:id="2102406163">
          <w:marLeft w:val="0"/>
          <w:marRight w:val="0"/>
          <w:marTop w:val="0"/>
          <w:marBottom w:val="0"/>
          <w:divBdr>
            <w:top w:val="none" w:sz="0" w:space="0" w:color="auto"/>
            <w:left w:val="none" w:sz="0" w:space="0" w:color="auto"/>
            <w:bottom w:val="none" w:sz="0" w:space="0" w:color="auto"/>
            <w:right w:val="none" w:sz="0" w:space="0" w:color="auto"/>
          </w:divBdr>
        </w:div>
        <w:div w:id="1473400337">
          <w:marLeft w:val="0"/>
          <w:marRight w:val="0"/>
          <w:marTop w:val="0"/>
          <w:marBottom w:val="0"/>
          <w:divBdr>
            <w:top w:val="none" w:sz="0" w:space="0" w:color="auto"/>
            <w:left w:val="none" w:sz="0" w:space="0" w:color="auto"/>
            <w:bottom w:val="none" w:sz="0" w:space="0" w:color="auto"/>
            <w:right w:val="none" w:sz="0" w:space="0" w:color="auto"/>
          </w:divBdr>
        </w:div>
        <w:div w:id="40055686">
          <w:marLeft w:val="0"/>
          <w:marRight w:val="0"/>
          <w:marTop w:val="0"/>
          <w:marBottom w:val="0"/>
          <w:divBdr>
            <w:top w:val="none" w:sz="0" w:space="0" w:color="auto"/>
            <w:left w:val="none" w:sz="0" w:space="0" w:color="auto"/>
            <w:bottom w:val="none" w:sz="0" w:space="0" w:color="auto"/>
            <w:right w:val="none" w:sz="0" w:space="0" w:color="auto"/>
          </w:divBdr>
        </w:div>
        <w:div w:id="718867031">
          <w:marLeft w:val="0"/>
          <w:marRight w:val="0"/>
          <w:marTop w:val="0"/>
          <w:marBottom w:val="0"/>
          <w:divBdr>
            <w:top w:val="none" w:sz="0" w:space="0" w:color="auto"/>
            <w:left w:val="none" w:sz="0" w:space="0" w:color="auto"/>
            <w:bottom w:val="none" w:sz="0" w:space="0" w:color="auto"/>
            <w:right w:val="none" w:sz="0" w:space="0" w:color="auto"/>
          </w:divBdr>
        </w:div>
        <w:div w:id="934629072">
          <w:marLeft w:val="0"/>
          <w:marRight w:val="0"/>
          <w:marTop w:val="0"/>
          <w:marBottom w:val="0"/>
          <w:divBdr>
            <w:top w:val="none" w:sz="0" w:space="0" w:color="auto"/>
            <w:left w:val="none" w:sz="0" w:space="0" w:color="auto"/>
            <w:bottom w:val="none" w:sz="0" w:space="0" w:color="auto"/>
            <w:right w:val="none" w:sz="0" w:space="0" w:color="auto"/>
          </w:divBdr>
        </w:div>
        <w:div w:id="477964954">
          <w:marLeft w:val="0"/>
          <w:marRight w:val="0"/>
          <w:marTop w:val="0"/>
          <w:marBottom w:val="0"/>
          <w:divBdr>
            <w:top w:val="none" w:sz="0" w:space="0" w:color="auto"/>
            <w:left w:val="none" w:sz="0" w:space="0" w:color="auto"/>
            <w:bottom w:val="none" w:sz="0" w:space="0" w:color="auto"/>
            <w:right w:val="none" w:sz="0" w:space="0" w:color="auto"/>
          </w:divBdr>
        </w:div>
        <w:div w:id="1840194722">
          <w:marLeft w:val="0"/>
          <w:marRight w:val="0"/>
          <w:marTop w:val="0"/>
          <w:marBottom w:val="0"/>
          <w:divBdr>
            <w:top w:val="none" w:sz="0" w:space="0" w:color="auto"/>
            <w:left w:val="none" w:sz="0" w:space="0" w:color="auto"/>
            <w:bottom w:val="none" w:sz="0" w:space="0" w:color="auto"/>
            <w:right w:val="none" w:sz="0" w:space="0" w:color="auto"/>
          </w:divBdr>
        </w:div>
        <w:div w:id="1596473316">
          <w:marLeft w:val="0"/>
          <w:marRight w:val="0"/>
          <w:marTop w:val="0"/>
          <w:marBottom w:val="0"/>
          <w:divBdr>
            <w:top w:val="none" w:sz="0" w:space="0" w:color="auto"/>
            <w:left w:val="none" w:sz="0" w:space="0" w:color="auto"/>
            <w:bottom w:val="none" w:sz="0" w:space="0" w:color="auto"/>
            <w:right w:val="none" w:sz="0" w:space="0" w:color="auto"/>
          </w:divBdr>
        </w:div>
        <w:div w:id="521745998">
          <w:marLeft w:val="0"/>
          <w:marRight w:val="0"/>
          <w:marTop w:val="0"/>
          <w:marBottom w:val="0"/>
          <w:divBdr>
            <w:top w:val="none" w:sz="0" w:space="0" w:color="auto"/>
            <w:left w:val="none" w:sz="0" w:space="0" w:color="auto"/>
            <w:bottom w:val="none" w:sz="0" w:space="0" w:color="auto"/>
            <w:right w:val="none" w:sz="0" w:space="0" w:color="auto"/>
          </w:divBdr>
        </w:div>
        <w:div w:id="2007856138">
          <w:marLeft w:val="0"/>
          <w:marRight w:val="0"/>
          <w:marTop w:val="0"/>
          <w:marBottom w:val="0"/>
          <w:divBdr>
            <w:top w:val="none" w:sz="0" w:space="0" w:color="auto"/>
            <w:left w:val="none" w:sz="0" w:space="0" w:color="auto"/>
            <w:bottom w:val="none" w:sz="0" w:space="0" w:color="auto"/>
            <w:right w:val="none" w:sz="0" w:space="0" w:color="auto"/>
          </w:divBdr>
        </w:div>
        <w:div w:id="1348365855">
          <w:marLeft w:val="0"/>
          <w:marRight w:val="0"/>
          <w:marTop w:val="0"/>
          <w:marBottom w:val="0"/>
          <w:divBdr>
            <w:top w:val="none" w:sz="0" w:space="0" w:color="auto"/>
            <w:left w:val="none" w:sz="0" w:space="0" w:color="auto"/>
            <w:bottom w:val="none" w:sz="0" w:space="0" w:color="auto"/>
            <w:right w:val="none" w:sz="0" w:space="0" w:color="auto"/>
          </w:divBdr>
        </w:div>
        <w:div w:id="1240210401">
          <w:marLeft w:val="0"/>
          <w:marRight w:val="0"/>
          <w:marTop w:val="0"/>
          <w:marBottom w:val="0"/>
          <w:divBdr>
            <w:top w:val="none" w:sz="0" w:space="0" w:color="auto"/>
            <w:left w:val="none" w:sz="0" w:space="0" w:color="auto"/>
            <w:bottom w:val="none" w:sz="0" w:space="0" w:color="auto"/>
            <w:right w:val="none" w:sz="0" w:space="0" w:color="auto"/>
          </w:divBdr>
        </w:div>
        <w:div w:id="172689358">
          <w:marLeft w:val="0"/>
          <w:marRight w:val="0"/>
          <w:marTop w:val="0"/>
          <w:marBottom w:val="0"/>
          <w:divBdr>
            <w:top w:val="none" w:sz="0" w:space="0" w:color="auto"/>
            <w:left w:val="none" w:sz="0" w:space="0" w:color="auto"/>
            <w:bottom w:val="none" w:sz="0" w:space="0" w:color="auto"/>
            <w:right w:val="none" w:sz="0" w:space="0" w:color="auto"/>
          </w:divBdr>
        </w:div>
        <w:div w:id="1741631206">
          <w:marLeft w:val="0"/>
          <w:marRight w:val="0"/>
          <w:marTop w:val="0"/>
          <w:marBottom w:val="0"/>
          <w:divBdr>
            <w:top w:val="none" w:sz="0" w:space="0" w:color="auto"/>
            <w:left w:val="none" w:sz="0" w:space="0" w:color="auto"/>
            <w:bottom w:val="none" w:sz="0" w:space="0" w:color="auto"/>
            <w:right w:val="none" w:sz="0" w:space="0" w:color="auto"/>
          </w:divBdr>
        </w:div>
        <w:div w:id="859709932">
          <w:marLeft w:val="0"/>
          <w:marRight w:val="0"/>
          <w:marTop w:val="0"/>
          <w:marBottom w:val="0"/>
          <w:divBdr>
            <w:top w:val="none" w:sz="0" w:space="0" w:color="auto"/>
            <w:left w:val="none" w:sz="0" w:space="0" w:color="auto"/>
            <w:bottom w:val="none" w:sz="0" w:space="0" w:color="auto"/>
            <w:right w:val="none" w:sz="0" w:space="0" w:color="auto"/>
          </w:divBdr>
        </w:div>
        <w:div w:id="1690374965">
          <w:marLeft w:val="0"/>
          <w:marRight w:val="0"/>
          <w:marTop w:val="0"/>
          <w:marBottom w:val="0"/>
          <w:divBdr>
            <w:top w:val="none" w:sz="0" w:space="0" w:color="auto"/>
            <w:left w:val="none" w:sz="0" w:space="0" w:color="auto"/>
            <w:bottom w:val="none" w:sz="0" w:space="0" w:color="auto"/>
            <w:right w:val="none" w:sz="0" w:space="0" w:color="auto"/>
          </w:divBdr>
        </w:div>
        <w:div w:id="1970474489">
          <w:marLeft w:val="0"/>
          <w:marRight w:val="0"/>
          <w:marTop w:val="0"/>
          <w:marBottom w:val="0"/>
          <w:divBdr>
            <w:top w:val="none" w:sz="0" w:space="0" w:color="auto"/>
            <w:left w:val="none" w:sz="0" w:space="0" w:color="auto"/>
            <w:bottom w:val="none" w:sz="0" w:space="0" w:color="auto"/>
            <w:right w:val="none" w:sz="0" w:space="0" w:color="auto"/>
          </w:divBdr>
        </w:div>
        <w:div w:id="599877978">
          <w:marLeft w:val="0"/>
          <w:marRight w:val="0"/>
          <w:marTop w:val="0"/>
          <w:marBottom w:val="0"/>
          <w:divBdr>
            <w:top w:val="none" w:sz="0" w:space="0" w:color="auto"/>
            <w:left w:val="none" w:sz="0" w:space="0" w:color="auto"/>
            <w:bottom w:val="none" w:sz="0" w:space="0" w:color="auto"/>
            <w:right w:val="none" w:sz="0" w:space="0" w:color="auto"/>
          </w:divBdr>
        </w:div>
        <w:div w:id="1525482007">
          <w:marLeft w:val="0"/>
          <w:marRight w:val="0"/>
          <w:marTop w:val="0"/>
          <w:marBottom w:val="0"/>
          <w:divBdr>
            <w:top w:val="none" w:sz="0" w:space="0" w:color="auto"/>
            <w:left w:val="none" w:sz="0" w:space="0" w:color="auto"/>
            <w:bottom w:val="none" w:sz="0" w:space="0" w:color="auto"/>
            <w:right w:val="none" w:sz="0" w:space="0" w:color="auto"/>
          </w:divBdr>
        </w:div>
        <w:div w:id="632441919">
          <w:marLeft w:val="0"/>
          <w:marRight w:val="0"/>
          <w:marTop w:val="0"/>
          <w:marBottom w:val="0"/>
          <w:divBdr>
            <w:top w:val="none" w:sz="0" w:space="0" w:color="auto"/>
            <w:left w:val="none" w:sz="0" w:space="0" w:color="auto"/>
            <w:bottom w:val="none" w:sz="0" w:space="0" w:color="auto"/>
            <w:right w:val="none" w:sz="0" w:space="0" w:color="auto"/>
          </w:divBdr>
        </w:div>
        <w:div w:id="1039205027">
          <w:marLeft w:val="0"/>
          <w:marRight w:val="0"/>
          <w:marTop w:val="0"/>
          <w:marBottom w:val="0"/>
          <w:divBdr>
            <w:top w:val="none" w:sz="0" w:space="0" w:color="auto"/>
            <w:left w:val="none" w:sz="0" w:space="0" w:color="auto"/>
            <w:bottom w:val="none" w:sz="0" w:space="0" w:color="auto"/>
            <w:right w:val="none" w:sz="0" w:space="0" w:color="auto"/>
          </w:divBdr>
        </w:div>
        <w:div w:id="770663166">
          <w:marLeft w:val="0"/>
          <w:marRight w:val="0"/>
          <w:marTop w:val="0"/>
          <w:marBottom w:val="0"/>
          <w:divBdr>
            <w:top w:val="none" w:sz="0" w:space="0" w:color="auto"/>
            <w:left w:val="none" w:sz="0" w:space="0" w:color="auto"/>
            <w:bottom w:val="none" w:sz="0" w:space="0" w:color="auto"/>
            <w:right w:val="none" w:sz="0" w:space="0" w:color="auto"/>
          </w:divBdr>
        </w:div>
        <w:div w:id="1606108220">
          <w:marLeft w:val="0"/>
          <w:marRight w:val="0"/>
          <w:marTop w:val="0"/>
          <w:marBottom w:val="0"/>
          <w:divBdr>
            <w:top w:val="none" w:sz="0" w:space="0" w:color="auto"/>
            <w:left w:val="none" w:sz="0" w:space="0" w:color="auto"/>
            <w:bottom w:val="none" w:sz="0" w:space="0" w:color="auto"/>
            <w:right w:val="none" w:sz="0" w:space="0" w:color="auto"/>
          </w:divBdr>
        </w:div>
        <w:div w:id="1568228906">
          <w:marLeft w:val="0"/>
          <w:marRight w:val="0"/>
          <w:marTop w:val="0"/>
          <w:marBottom w:val="0"/>
          <w:divBdr>
            <w:top w:val="none" w:sz="0" w:space="0" w:color="auto"/>
            <w:left w:val="none" w:sz="0" w:space="0" w:color="auto"/>
            <w:bottom w:val="none" w:sz="0" w:space="0" w:color="auto"/>
            <w:right w:val="none" w:sz="0" w:space="0" w:color="auto"/>
          </w:divBdr>
        </w:div>
        <w:div w:id="1183009712">
          <w:marLeft w:val="0"/>
          <w:marRight w:val="0"/>
          <w:marTop w:val="0"/>
          <w:marBottom w:val="0"/>
          <w:divBdr>
            <w:top w:val="none" w:sz="0" w:space="0" w:color="auto"/>
            <w:left w:val="none" w:sz="0" w:space="0" w:color="auto"/>
            <w:bottom w:val="none" w:sz="0" w:space="0" w:color="auto"/>
            <w:right w:val="none" w:sz="0" w:space="0" w:color="auto"/>
          </w:divBdr>
        </w:div>
        <w:div w:id="870846512">
          <w:marLeft w:val="0"/>
          <w:marRight w:val="0"/>
          <w:marTop w:val="0"/>
          <w:marBottom w:val="0"/>
          <w:divBdr>
            <w:top w:val="none" w:sz="0" w:space="0" w:color="auto"/>
            <w:left w:val="none" w:sz="0" w:space="0" w:color="auto"/>
            <w:bottom w:val="none" w:sz="0" w:space="0" w:color="auto"/>
            <w:right w:val="none" w:sz="0" w:space="0" w:color="auto"/>
          </w:divBdr>
        </w:div>
        <w:div w:id="62531375">
          <w:marLeft w:val="0"/>
          <w:marRight w:val="0"/>
          <w:marTop w:val="0"/>
          <w:marBottom w:val="0"/>
          <w:divBdr>
            <w:top w:val="none" w:sz="0" w:space="0" w:color="auto"/>
            <w:left w:val="none" w:sz="0" w:space="0" w:color="auto"/>
            <w:bottom w:val="none" w:sz="0" w:space="0" w:color="auto"/>
            <w:right w:val="none" w:sz="0" w:space="0" w:color="auto"/>
          </w:divBdr>
        </w:div>
        <w:div w:id="1185365586">
          <w:marLeft w:val="0"/>
          <w:marRight w:val="0"/>
          <w:marTop w:val="0"/>
          <w:marBottom w:val="0"/>
          <w:divBdr>
            <w:top w:val="none" w:sz="0" w:space="0" w:color="auto"/>
            <w:left w:val="none" w:sz="0" w:space="0" w:color="auto"/>
            <w:bottom w:val="none" w:sz="0" w:space="0" w:color="auto"/>
            <w:right w:val="none" w:sz="0" w:space="0" w:color="auto"/>
          </w:divBdr>
        </w:div>
        <w:div w:id="1573393504">
          <w:marLeft w:val="0"/>
          <w:marRight w:val="0"/>
          <w:marTop w:val="0"/>
          <w:marBottom w:val="0"/>
          <w:divBdr>
            <w:top w:val="none" w:sz="0" w:space="0" w:color="auto"/>
            <w:left w:val="none" w:sz="0" w:space="0" w:color="auto"/>
            <w:bottom w:val="none" w:sz="0" w:space="0" w:color="auto"/>
            <w:right w:val="none" w:sz="0" w:space="0" w:color="auto"/>
          </w:divBdr>
        </w:div>
        <w:div w:id="855465711">
          <w:marLeft w:val="0"/>
          <w:marRight w:val="0"/>
          <w:marTop w:val="0"/>
          <w:marBottom w:val="0"/>
          <w:divBdr>
            <w:top w:val="none" w:sz="0" w:space="0" w:color="auto"/>
            <w:left w:val="none" w:sz="0" w:space="0" w:color="auto"/>
            <w:bottom w:val="none" w:sz="0" w:space="0" w:color="auto"/>
            <w:right w:val="none" w:sz="0" w:space="0" w:color="auto"/>
          </w:divBdr>
        </w:div>
        <w:div w:id="242376979">
          <w:marLeft w:val="0"/>
          <w:marRight w:val="0"/>
          <w:marTop w:val="0"/>
          <w:marBottom w:val="0"/>
          <w:divBdr>
            <w:top w:val="none" w:sz="0" w:space="0" w:color="auto"/>
            <w:left w:val="none" w:sz="0" w:space="0" w:color="auto"/>
            <w:bottom w:val="none" w:sz="0" w:space="0" w:color="auto"/>
            <w:right w:val="none" w:sz="0" w:space="0" w:color="auto"/>
          </w:divBdr>
        </w:div>
        <w:div w:id="718018266">
          <w:marLeft w:val="0"/>
          <w:marRight w:val="0"/>
          <w:marTop w:val="0"/>
          <w:marBottom w:val="0"/>
          <w:divBdr>
            <w:top w:val="none" w:sz="0" w:space="0" w:color="auto"/>
            <w:left w:val="none" w:sz="0" w:space="0" w:color="auto"/>
            <w:bottom w:val="none" w:sz="0" w:space="0" w:color="auto"/>
            <w:right w:val="none" w:sz="0" w:space="0" w:color="auto"/>
          </w:divBdr>
        </w:div>
        <w:div w:id="981345636">
          <w:marLeft w:val="0"/>
          <w:marRight w:val="0"/>
          <w:marTop w:val="0"/>
          <w:marBottom w:val="0"/>
          <w:divBdr>
            <w:top w:val="none" w:sz="0" w:space="0" w:color="auto"/>
            <w:left w:val="none" w:sz="0" w:space="0" w:color="auto"/>
            <w:bottom w:val="none" w:sz="0" w:space="0" w:color="auto"/>
            <w:right w:val="none" w:sz="0" w:space="0" w:color="auto"/>
          </w:divBdr>
        </w:div>
      </w:divsChild>
    </w:div>
    <w:div w:id="96105281">
      <w:bodyDiv w:val="1"/>
      <w:marLeft w:val="0"/>
      <w:marRight w:val="0"/>
      <w:marTop w:val="0"/>
      <w:marBottom w:val="0"/>
      <w:divBdr>
        <w:top w:val="none" w:sz="0" w:space="0" w:color="auto"/>
        <w:left w:val="none" w:sz="0" w:space="0" w:color="auto"/>
        <w:bottom w:val="none" w:sz="0" w:space="0" w:color="auto"/>
        <w:right w:val="none" w:sz="0" w:space="0" w:color="auto"/>
      </w:divBdr>
      <w:divsChild>
        <w:div w:id="1059205792">
          <w:marLeft w:val="0"/>
          <w:marRight w:val="0"/>
          <w:marTop w:val="0"/>
          <w:marBottom w:val="0"/>
          <w:divBdr>
            <w:top w:val="none" w:sz="0" w:space="0" w:color="auto"/>
            <w:left w:val="none" w:sz="0" w:space="0" w:color="auto"/>
            <w:bottom w:val="none" w:sz="0" w:space="0" w:color="auto"/>
            <w:right w:val="none" w:sz="0" w:space="0" w:color="auto"/>
          </w:divBdr>
        </w:div>
        <w:div w:id="833647676">
          <w:marLeft w:val="0"/>
          <w:marRight w:val="0"/>
          <w:marTop w:val="0"/>
          <w:marBottom w:val="0"/>
          <w:divBdr>
            <w:top w:val="none" w:sz="0" w:space="0" w:color="auto"/>
            <w:left w:val="none" w:sz="0" w:space="0" w:color="auto"/>
            <w:bottom w:val="none" w:sz="0" w:space="0" w:color="auto"/>
            <w:right w:val="none" w:sz="0" w:space="0" w:color="auto"/>
          </w:divBdr>
        </w:div>
        <w:div w:id="1251885867">
          <w:marLeft w:val="0"/>
          <w:marRight w:val="0"/>
          <w:marTop w:val="0"/>
          <w:marBottom w:val="0"/>
          <w:divBdr>
            <w:top w:val="none" w:sz="0" w:space="0" w:color="auto"/>
            <w:left w:val="none" w:sz="0" w:space="0" w:color="auto"/>
            <w:bottom w:val="none" w:sz="0" w:space="0" w:color="auto"/>
            <w:right w:val="none" w:sz="0" w:space="0" w:color="auto"/>
          </w:divBdr>
        </w:div>
        <w:div w:id="1667202965">
          <w:marLeft w:val="0"/>
          <w:marRight w:val="0"/>
          <w:marTop w:val="0"/>
          <w:marBottom w:val="0"/>
          <w:divBdr>
            <w:top w:val="none" w:sz="0" w:space="0" w:color="auto"/>
            <w:left w:val="none" w:sz="0" w:space="0" w:color="auto"/>
            <w:bottom w:val="none" w:sz="0" w:space="0" w:color="auto"/>
            <w:right w:val="none" w:sz="0" w:space="0" w:color="auto"/>
          </w:divBdr>
        </w:div>
        <w:div w:id="745222125">
          <w:marLeft w:val="0"/>
          <w:marRight w:val="0"/>
          <w:marTop w:val="0"/>
          <w:marBottom w:val="0"/>
          <w:divBdr>
            <w:top w:val="none" w:sz="0" w:space="0" w:color="auto"/>
            <w:left w:val="none" w:sz="0" w:space="0" w:color="auto"/>
            <w:bottom w:val="none" w:sz="0" w:space="0" w:color="auto"/>
            <w:right w:val="none" w:sz="0" w:space="0" w:color="auto"/>
          </w:divBdr>
        </w:div>
        <w:div w:id="524288309">
          <w:marLeft w:val="0"/>
          <w:marRight w:val="0"/>
          <w:marTop w:val="0"/>
          <w:marBottom w:val="0"/>
          <w:divBdr>
            <w:top w:val="none" w:sz="0" w:space="0" w:color="auto"/>
            <w:left w:val="none" w:sz="0" w:space="0" w:color="auto"/>
            <w:bottom w:val="none" w:sz="0" w:space="0" w:color="auto"/>
            <w:right w:val="none" w:sz="0" w:space="0" w:color="auto"/>
          </w:divBdr>
        </w:div>
        <w:div w:id="1327513186">
          <w:marLeft w:val="0"/>
          <w:marRight w:val="0"/>
          <w:marTop w:val="0"/>
          <w:marBottom w:val="0"/>
          <w:divBdr>
            <w:top w:val="none" w:sz="0" w:space="0" w:color="auto"/>
            <w:left w:val="none" w:sz="0" w:space="0" w:color="auto"/>
            <w:bottom w:val="none" w:sz="0" w:space="0" w:color="auto"/>
            <w:right w:val="none" w:sz="0" w:space="0" w:color="auto"/>
          </w:divBdr>
        </w:div>
        <w:div w:id="1486312800">
          <w:marLeft w:val="0"/>
          <w:marRight w:val="0"/>
          <w:marTop w:val="0"/>
          <w:marBottom w:val="0"/>
          <w:divBdr>
            <w:top w:val="none" w:sz="0" w:space="0" w:color="auto"/>
            <w:left w:val="none" w:sz="0" w:space="0" w:color="auto"/>
            <w:bottom w:val="none" w:sz="0" w:space="0" w:color="auto"/>
            <w:right w:val="none" w:sz="0" w:space="0" w:color="auto"/>
          </w:divBdr>
        </w:div>
        <w:div w:id="1679187618">
          <w:marLeft w:val="0"/>
          <w:marRight w:val="0"/>
          <w:marTop w:val="0"/>
          <w:marBottom w:val="0"/>
          <w:divBdr>
            <w:top w:val="none" w:sz="0" w:space="0" w:color="auto"/>
            <w:left w:val="none" w:sz="0" w:space="0" w:color="auto"/>
            <w:bottom w:val="none" w:sz="0" w:space="0" w:color="auto"/>
            <w:right w:val="none" w:sz="0" w:space="0" w:color="auto"/>
          </w:divBdr>
        </w:div>
        <w:div w:id="114449881">
          <w:marLeft w:val="0"/>
          <w:marRight w:val="0"/>
          <w:marTop w:val="0"/>
          <w:marBottom w:val="0"/>
          <w:divBdr>
            <w:top w:val="none" w:sz="0" w:space="0" w:color="auto"/>
            <w:left w:val="none" w:sz="0" w:space="0" w:color="auto"/>
            <w:bottom w:val="none" w:sz="0" w:space="0" w:color="auto"/>
            <w:right w:val="none" w:sz="0" w:space="0" w:color="auto"/>
          </w:divBdr>
        </w:div>
        <w:div w:id="1876040341">
          <w:marLeft w:val="0"/>
          <w:marRight w:val="0"/>
          <w:marTop w:val="0"/>
          <w:marBottom w:val="0"/>
          <w:divBdr>
            <w:top w:val="none" w:sz="0" w:space="0" w:color="auto"/>
            <w:left w:val="none" w:sz="0" w:space="0" w:color="auto"/>
            <w:bottom w:val="none" w:sz="0" w:space="0" w:color="auto"/>
            <w:right w:val="none" w:sz="0" w:space="0" w:color="auto"/>
          </w:divBdr>
        </w:div>
        <w:div w:id="1240870936">
          <w:marLeft w:val="0"/>
          <w:marRight w:val="0"/>
          <w:marTop w:val="0"/>
          <w:marBottom w:val="0"/>
          <w:divBdr>
            <w:top w:val="none" w:sz="0" w:space="0" w:color="auto"/>
            <w:left w:val="none" w:sz="0" w:space="0" w:color="auto"/>
            <w:bottom w:val="none" w:sz="0" w:space="0" w:color="auto"/>
            <w:right w:val="none" w:sz="0" w:space="0" w:color="auto"/>
          </w:divBdr>
        </w:div>
        <w:div w:id="535192080">
          <w:marLeft w:val="0"/>
          <w:marRight w:val="0"/>
          <w:marTop w:val="0"/>
          <w:marBottom w:val="0"/>
          <w:divBdr>
            <w:top w:val="none" w:sz="0" w:space="0" w:color="auto"/>
            <w:left w:val="none" w:sz="0" w:space="0" w:color="auto"/>
            <w:bottom w:val="none" w:sz="0" w:space="0" w:color="auto"/>
            <w:right w:val="none" w:sz="0" w:space="0" w:color="auto"/>
          </w:divBdr>
        </w:div>
        <w:div w:id="781268974">
          <w:marLeft w:val="0"/>
          <w:marRight w:val="0"/>
          <w:marTop w:val="0"/>
          <w:marBottom w:val="0"/>
          <w:divBdr>
            <w:top w:val="none" w:sz="0" w:space="0" w:color="auto"/>
            <w:left w:val="none" w:sz="0" w:space="0" w:color="auto"/>
            <w:bottom w:val="none" w:sz="0" w:space="0" w:color="auto"/>
            <w:right w:val="none" w:sz="0" w:space="0" w:color="auto"/>
          </w:divBdr>
        </w:div>
        <w:div w:id="730807749">
          <w:marLeft w:val="0"/>
          <w:marRight w:val="0"/>
          <w:marTop w:val="0"/>
          <w:marBottom w:val="0"/>
          <w:divBdr>
            <w:top w:val="none" w:sz="0" w:space="0" w:color="auto"/>
            <w:left w:val="none" w:sz="0" w:space="0" w:color="auto"/>
            <w:bottom w:val="none" w:sz="0" w:space="0" w:color="auto"/>
            <w:right w:val="none" w:sz="0" w:space="0" w:color="auto"/>
          </w:divBdr>
        </w:div>
        <w:div w:id="1474638424">
          <w:marLeft w:val="0"/>
          <w:marRight w:val="0"/>
          <w:marTop w:val="0"/>
          <w:marBottom w:val="0"/>
          <w:divBdr>
            <w:top w:val="none" w:sz="0" w:space="0" w:color="auto"/>
            <w:left w:val="none" w:sz="0" w:space="0" w:color="auto"/>
            <w:bottom w:val="none" w:sz="0" w:space="0" w:color="auto"/>
            <w:right w:val="none" w:sz="0" w:space="0" w:color="auto"/>
          </w:divBdr>
        </w:div>
        <w:div w:id="1584098146">
          <w:marLeft w:val="0"/>
          <w:marRight w:val="0"/>
          <w:marTop w:val="0"/>
          <w:marBottom w:val="0"/>
          <w:divBdr>
            <w:top w:val="none" w:sz="0" w:space="0" w:color="auto"/>
            <w:left w:val="none" w:sz="0" w:space="0" w:color="auto"/>
            <w:bottom w:val="none" w:sz="0" w:space="0" w:color="auto"/>
            <w:right w:val="none" w:sz="0" w:space="0" w:color="auto"/>
          </w:divBdr>
        </w:div>
        <w:div w:id="1159733982">
          <w:marLeft w:val="0"/>
          <w:marRight w:val="0"/>
          <w:marTop w:val="0"/>
          <w:marBottom w:val="0"/>
          <w:divBdr>
            <w:top w:val="none" w:sz="0" w:space="0" w:color="auto"/>
            <w:left w:val="none" w:sz="0" w:space="0" w:color="auto"/>
            <w:bottom w:val="none" w:sz="0" w:space="0" w:color="auto"/>
            <w:right w:val="none" w:sz="0" w:space="0" w:color="auto"/>
          </w:divBdr>
        </w:div>
        <w:div w:id="643000502">
          <w:marLeft w:val="0"/>
          <w:marRight w:val="0"/>
          <w:marTop w:val="0"/>
          <w:marBottom w:val="0"/>
          <w:divBdr>
            <w:top w:val="none" w:sz="0" w:space="0" w:color="auto"/>
            <w:left w:val="none" w:sz="0" w:space="0" w:color="auto"/>
            <w:bottom w:val="none" w:sz="0" w:space="0" w:color="auto"/>
            <w:right w:val="none" w:sz="0" w:space="0" w:color="auto"/>
          </w:divBdr>
        </w:div>
        <w:div w:id="1158423756">
          <w:marLeft w:val="0"/>
          <w:marRight w:val="0"/>
          <w:marTop w:val="0"/>
          <w:marBottom w:val="0"/>
          <w:divBdr>
            <w:top w:val="none" w:sz="0" w:space="0" w:color="auto"/>
            <w:left w:val="none" w:sz="0" w:space="0" w:color="auto"/>
            <w:bottom w:val="none" w:sz="0" w:space="0" w:color="auto"/>
            <w:right w:val="none" w:sz="0" w:space="0" w:color="auto"/>
          </w:divBdr>
        </w:div>
        <w:div w:id="972371243">
          <w:marLeft w:val="0"/>
          <w:marRight w:val="0"/>
          <w:marTop w:val="0"/>
          <w:marBottom w:val="0"/>
          <w:divBdr>
            <w:top w:val="none" w:sz="0" w:space="0" w:color="auto"/>
            <w:left w:val="none" w:sz="0" w:space="0" w:color="auto"/>
            <w:bottom w:val="none" w:sz="0" w:space="0" w:color="auto"/>
            <w:right w:val="none" w:sz="0" w:space="0" w:color="auto"/>
          </w:divBdr>
        </w:div>
        <w:div w:id="1076903955">
          <w:marLeft w:val="0"/>
          <w:marRight w:val="0"/>
          <w:marTop w:val="0"/>
          <w:marBottom w:val="0"/>
          <w:divBdr>
            <w:top w:val="none" w:sz="0" w:space="0" w:color="auto"/>
            <w:left w:val="none" w:sz="0" w:space="0" w:color="auto"/>
            <w:bottom w:val="none" w:sz="0" w:space="0" w:color="auto"/>
            <w:right w:val="none" w:sz="0" w:space="0" w:color="auto"/>
          </w:divBdr>
        </w:div>
        <w:div w:id="583807721">
          <w:marLeft w:val="0"/>
          <w:marRight w:val="0"/>
          <w:marTop w:val="0"/>
          <w:marBottom w:val="0"/>
          <w:divBdr>
            <w:top w:val="none" w:sz="0" w:space="0" w:color="auto"/>
            <w:left w:val="none" w:sz="0" w:space="0" w:color="auto"/>
            <w:bottom w:val="none" w:sz="0" w:space="0" w:color="auto"/>
            <w:right w:val="none" w:sz="0" w:space="0" w:color="auto"/>
          </w:divBdr>
        </w:div>
        <w:div w:id="858667252">
          <w:marLeft w:val="0"/>
          <w:marRight w:val="0"/>
          <w:marTop w:val="0"/>
          <w:marBottom w:val="0"/>
          <w:divBdr>
            <w:top w:val="none" w:sz="0" w:space="0" w:color="auto"/>
            <w:left w:val="none" w:sz="0" w:space="0" w:color="auto"/>
            <w:bottom w:val="none" w:sz="0" w:space="0" w:color="auto"/>
            <w:right w:val="none" w:sz="0" w:space="0" w:color="auto"/>
          </w:divBdr>
        </w:div>
        <w:div w:id="314141838">
          <w:marLeft w:val="0"/>
          <w:marRight w:val="0"/>
          <w:marTop w:val="0"/>
          <w:marBottom w:val="0"/>
          <w:divBdr>
            <w:top w:val="none" w:sz="0" w:space="0" w:color="auto"/>
            <w:left w:val="none" w:sz="0" w:space="0" w:color="auto"/>
            <w:bottom w:val="none" w:sz="0" w:space="0" w:color="auto"/>
            <w:right w:val="none" w:sz="0" w:space="0" w:color="auto"/>
          </w:divBdr>
        </w:div>
        <w:div w:id="973870508">
          <w:marLeft w:val="0"/>
          <w:marRight w:val="0"/>
          <w:marTop w:val="0"/>
          <w:marBottom w:val="0"/>
          <w:divBdr>
            <w:top w:val="none" w:sz="0" w:space="0" w:color="auto"/>
            <w:left w:val="none" w:sz="0" w:space="0" w:color="auto"/>
            <w:bottom w:val="none" w:sz="0" w:space="0" w:color="auto"/>
            <w:right w:val="none" w:sz="0" w:space="0" w:color="auto"/>
          </w:divBdr>
        </w:div>
        <w:div w:id="143670866">
          <w:marLeft w:val="0"/>
          <w:marRight w:val="0"/>
          <w:marTop w:val="0"/>
          <w:marBottom w:val="0"/>
          <w:divBdr>
            <w:top w:val="none" w:sz="0" w:space="0" w:color="auto"/>
            <w:left w:val="none" w:sz="0" w:space="0" w:color="auto"/>
            <w:bottom w:val="none" w:sz="0" w:space="0" w:color="auto"/>
            <w:right w:val="none" w:sz="0" w:space="0" w:color="auto"/>
          </w:divBdr>
        </w:div>
        <w:div w:id="1486357451">
          <w:marLeft w:val="0"/>
          <w:marRight w:val="0"/>
          <w:marTop w:val="0"/>
          <w:marBottom w:val="0"/>
          <w:divBdr>
            <w:top w:val="none" w:sz="0" w:space="0" w:color="auto"/>
            <w:left w:val="none" w:sz="0" w:space="0" w:color="auto"/>
            <w:bottom w:val="none" w:sz="0" w:space="0" w:color="auto"/>
            <w:right w:val="none" w:sz="0" w:space="0" w:color="auto"/>
          </w:divBdr>
        </w:div>
        <w:div w:id="174156045">
          <w:marLeft w:val="0"/>
          <w:marRight w:val="0"/>
          <w:marTop w:val="0"/>
          <w:marBottom w:val="0"/>
          <w:divBdr>
            <w:top w:val="none" w:sz="0" w:space="0" w:color="auto"/>
            <w:left w:val="none" w:sz="0" w:space="0" w:color="auto"/>
            <w:bottom w:val="none" w:sz="0" w:space="0" w:color="auto"/>
            <w:right w:val="none" w:sz="0" w:space="0" w:color="auto"/>
          </w:divBdr>
        </w:div>
        <w:div w:id="1074858260">
          <w:marLeft w:val="0"/>
          <w:marRight w:val="0"/>
          <w:marTop w:val="0"/>
          <w:marBottom w:val="0"/>
          <w:divBdr>
            <w:top w:val="none" w:sz="0" w:space="0" w:color="auto"/>
            <w:left w:val="none" w:sz="0" w:space="0" w:color="auto"/>
            <w:bottom w:val="none" w:sz="0" w:space="0" w:color="auto"/>
            <w:right w:val="none" w:sz="0" w:space="0" w:color="auto"/>
          </w:divBdr>
        </w:div>
        <w:div w:id="1375691913">
          <w:marLeft w:val="0"/>
          <w:marRight w:val="0"/>
          <w:marTop w:val="0"/>
          <w:marBottom w:val="0"/>
          <w:divBdr>
            <w:top w:val="none" w:sz="0" w:space="0" w:color="auto"/>
            <w:left w:val="none" w:sz="0" w:space="0" w:color="auto"/>
            <w:bottom w:val="none" w:sz="0" w:space="0" w:color="auto"/>
            <w:right w:val="none" w:sz="0" w:space="0" w:color="auto"/>
          </w:divBdr>
        </w:div>
        <w:div w:id="122119383">
          <w:marLeft w:val="0"/>
          <w:marRight w:val="0"/>
          <w:marTop w:val="0"/>
          <w:marBottom w:val="0"/>
          <w:divBdr>
            <w:top w:val="none" w:sz="0" w:space="0" w:color="auto"/>
            <w:left w:val="none" w:sz="0" w:space="0" w:color="auto"/>
            <w:bottom w:val="none" w:sz="0" w:space="0" w:color="auto"/>
            <w:right w:val="none" w:sz="0" w:space="0" w:color="auto"/>
          </w:divBdr>
        </w:div>
        <w:div w:id="917523265">
          <w:marLeft w:val="0"/>
          <w:marRight w:val="0"/>
          <w:marTop w:val="0"/>
          <w:marBottom w:val="0"/>
          <w:divBdr>
            <w:top w:val="none" w:sz="0" w:space="0" w:color="auto"/>
            <w:left w:val="none" w:sz="0" w:space="0" w:color="auto"/>
            <w:bottom w:val="none" w:sz="0" w:space="0" w:color="auto"/>
            <w:right w:val="none" w:sz="0" w:space="0" w:color="auto"/>
          </w:divBdr>
        </w:div>
        <w:div w:id="505751517">
          <w:marLeft w:val="0"/>
          <w:marRight w:val="0"/>
          <w:marTop w:val="0"/>
          <w:marBottom w:val="0"/>
          <w:divBdr>
            <w:top w:val="none" w:sz="0" w:space="0" w:color="auto"/>
            <w:left w:val="none" w:sz="0" w:space="0" w:color="auto"/>
            <w:bottom w:val="none" w:sz="0" w:space="0" w:color="auto"/>
            <w:right w:val="none" w:sz="0" w:space="0" w:color="auto"/>
          </w:divBdr>
        </w:div>
        <w:div w:id="1734892570">
          <w:marLeft w:val="0"/>
          <w:marRight w:val="0"/>
          <w:marTop w:val="0"/>
          <w:marBottom w:val="0"/>
          <w:divBdr>
            <w:top w:val="none" w:sz="0" w:space="0" w:color="auto"/>
            <w:left w:val="none" w:sz="0" w:space="0" w:color="auto"/>
            <w:bottom w:val="none" w:sz="0" w:space="0" w:color="auto"/>
            <w:right w:val="none" w:sz="0" w:space="0" w:color="auto"/>
          </w:divBdr>
        </w:div>
        <w:div w:id="1797092381">
          <w:marLeft w:val="0"/>
          <w:marRight w:val="0"/>
          <w:marTop w:val="0"/>
          <w:marBottom w:val="0"/>
          <w:divBdr>
            <w:top w:val="none" w:sz="0" w:space="0" w:color="auto"/>
            <w:left w:val="none" w:sz="0" w:space="0" w:color="auto"/>
            <w:bottom w:val="none" w:sz="0" w:space="0" w:color="auto"/>
            <w:right w:val="none" w:sz="0" w:space="0" w:color="auto"/>
          </w:divBdr>
        </w:div>
        <w:div w:id="866601619">
          <w:marLeft w:val="0"/>
          <w:marRight w:val="0"/>
          <w:marTop w:val="0"/>
          <w:marBottom w:val="0"/>
          <w:divBdr>
            <w:top w:val="none" w:sz="0" w:space="0" w:color="auto"/>
            <w:left w:val="none" w:sz="0" w:space="0" w:color="auto"/>
            <w:bottom w:val="none" w:sz="0" w:space="0" w:color="auto"/>
            <w:right w:val="none" w:sz="0" w:space="0" w:color="auto"/>
          </w:divBdr>
        </w:div>
        <w:div w:id="115612729">
          <w:marLeft w:val="0"/>
          <w:marRight w:val="0"/>
          <w:marTop w:val="0"/>
          <w:marBottom w:val="0"/>
          <w:divBdr>
            <w:top w:val="none" w:sz="0" w:space="0" w:color="auto"/>
            <w:left w:val="none" w:sz="0" w:space="0" w:color="auto"/>
            <w:bottom w:val="none" w:sz="0" w:space="0" w:color="auto"/>
            <w:right w:val="none" w:sz="0" w:space="0" w:color="auto"/>
          </w:divBdr>
        </w:div>
        <w:div w:id="1469274892">
          <w:marLeft w:val="0"/>
          <w:marRight w:val="0"/>
          <w:marTop w:val="0"/>
          <w:marBottom w:val="0"/>
          <w:divBdr>
            <w:top w:val="none" w:sz="0" w:space="0" w:color="auto"/>
            <w:left w:val="none" w:sz="0" w:space="0" w:color="auto"/>
            <w:bottom w:val="none" w:sz="0" w:space="0" w:color="auto"/>
            <w:right w:val="none" w:sz="0" w:space="0" w:color="auto"/>
          </w:divBdr>
        </w:div>
      </w:divsChild>
    </w:div>
    <w:div w:id="172960749">
      <w:bodyDiv w:val="1"/>
      <w:marLeft w:val="0"/>
      <w:marRight w:val="0"/>
      <w:marTop w:val="0"/>
      <w:marBottom w:val="0"/>
      <w:divBdr>
        <w:top w:val="none" w:sz="0" w:space="0" w:color="auto"/>
        <w:left w:val="none" w:sz="0" w:space="0" w:color="auto"/>
        <w:bottom w:val="none" w:sz="0" w:space="0" w:color="auto"/>
        <w:right w:val="none" w:sz="0" w:space="0" w:color="auto"/>
      </w:divBdr>
      <w:divsChild>
        <w:div w:id="1344210353">
          <w:marLeft w:val="0"/>
          <w:marRight w:val="0"/>
          <w:marTop w:val="0"/>
          <w:marBottom w:val="0"/>
          <w:divBdr>
            <w:top w:val="none" w:sz="0" w:space="0" w:color="auto"/>
            <w:left w:val="none" w:sz="0" w:space="0" w:color="auto"/>
            <w:bottom w:val="none" w:sz="0" w:space="0" w:color="auto"/>
            <w:right w:val="none" w:sz="0" w:space="0" w:color="auto"/>
          </w:divBdr>
        </w:div>
        <w:div w:id="1649751139">
          <w:marLeft w:val="0"/>
          <w:marRight w:val="0"/>
          <w:marTop w:val="0"/>
          <w:marBottom w:val="0"/>
          <w:divBdr>
            <w:top w:val="none" w:sz="0" w:space="0" w:color="auto"/>
            <w:left w:val="none" w:sz="0" w:space="0" w:color="auto"/>
            <w:bottom w:val="none" w:sz="0" w:space="0" w:color="auto"/>
            <w:right w:val="none" w:sz="0" w:space="0" w:color="auto"/>
          </w:divBdr>
        </w:div>
        <w:div w:id="1541934533">
          <w:marLeft w:val="0"/>
          <w:marRight w:val="0"/>
          <w:marTop w:val="0"/>
          <w:marBottom w:val="0"/>
          <w:divBdr>
            <w:top w:val="none" w:sz="0" w:space="0" w:color="auto"/>
            <w:left w:val="none" w:sz="0" w:space="0" w:color="auto"/>
            <w:bottom w:val="none" w:sz="0" w:space="0" w:color="auto"/>
            <w:right w:val="none" w:sz="0" w:space="0" w:color="auto"/>
          </w:divBdr>
        </w:div>
        <w:div w:id="1209223841">
          <w:marLeft w:val="0"/>
          <w:marRight w:val="0"/>
          <w:marTop w:val="0"/>
          <w:marBottom w:val="0"/>
          <w:divBdr>
            <w:top w:val="none" w:sz="0" w:space="0" w:color="auto"/>
            <w:left w:val="none" w:sz="0" w:space="0" w:color="auto"/>
            <w:bottom w:val="none" w:sz="0" w:space="0" w:color="auto"/>
            <w:right w:val="none" w:sz="0" w:space="0" w:color="auto"/>
          </w:divBdr>
        </w:div>
        <w:div w:id="307591155">
          <w:marLeft w:val="0"/>
          <w:marRight w:val="0"/>
          <w:marTop w:val="0"/>
          <w:marBottom w:val="0"/>
          <w:divBdr>
            <w:top w:val="none" w:sz="0" w:space="0" w:color="auto"/>
            <w:left w:val="none" w:sz="0" w:space="0" w:color="auto"/>
            <w:bottom w:val="none" w:sz="0" w:space="0" w:color="auto"/>
            <w:right w:val="none" w:sz="0" w:space="0" w:color="auto"/>
          </w:divBdr>
        </w:div>
        <w:div w:id="1080953034">
          <w:marLeft w:val="0"/>
          <w:marRight w:val="0"/>
          <w:marTop w:val="0"/>
          <w:marBottom w:val="0"/>
          <w:divBdr>
            <w:top w:val="none" w:sz="0" w:space="0" w:color="auto"/>
            <w:left w:val="none" w:sz="0" w:space="0" w:color="auto"/>
            <w:bottom w:val="none" w:sz="0" w:space="0" w:color="auto"/>
            <w:right w:val="none" w:sz="0" w:space="0" w:color="auto"/>
          </w:divBdr>
        </w:div>
        <w:div w:id="1052853350">
          <w:marLeft w:val="0"/>
          <w:marRight w:val="0"/>
          <w:marTop w:val="0"/>
          <w:marBottom w:val="0"/>
          <w:divBdr>
            <w:top w:val="none" w:sz="0" w:space="0" w:color="auto"/>
            <w:left w:val="none" w:sz="0" w:space="0" w:color="auto"/>
            <w:bottom w:val="none" w:sz="0" w:space="0" w:color="auto"/>
            <w:right w:val="none" w:sz="0" w:space="0" w:color="auto"/>
          </w:divBdr>
        </w:div>
        <w:div w:id="738553737">
          <w:marLeft w:val="0"/>
          <w:marRight w:val="0"/>
          <w:marTop w:val="0"/>
          <w:marBottom w:val="0"/>
          <w:divBdr>
            <w:top w:val="none" w:sz="0" w:space="0" w:color="auto"/>
            <w:left w:val="none" w:sz="0" w:space="0" w:color="auto"/>
            <w:bottom w:val="none" w:sz="0" w:space="0" w:color="auto"/>
            <w:right w:val="none" w:sz="0" w:space="0" w:color="auto"/>
          </w:divBdr>
        </w:div>
        <w:div w:id="153493152">
          <w:marLeft w:val="0"/>
          <w:marRight w:val="0"/>
          <w:marTop w:val="0"/>
          <w:marBottom w:val="0"/>
          <w:divBdr>
            <w:top w:val="none" w:sz="0" w:space="0" w:color="auto"/>
            <w:left w:val="none" w:sz="0" w:space="0" w:color="auto"/>
            <w:bottom w:val="none" w:sz="0" w:space="0" w:color="auto"/>
            <w:right w:val="none" w:sz="0" w:space="0" w:color="auto"/>
          </w:divBdr>
        </w:div>
        <w:div w:id="1866088592">
          <w:marLeft w:val="0"/>
          <w:marRight w:val="0"/>
          <w:marTop w:val="0"/>
          <w:marBottom w:val="0"/>
          <w:divBdr>
            <w:top w:val="none" w:sz="0" w:space="0" w:color="auto"/>
            <w:left w:val="none" w:sz="0" w:space="0" w:color="auto"/>
            <w:bottom w:val="none" w:sz="0" w:space="0" w:color="auto"/>
            <w:right w:val="none" w:sz="0" w:space="0" w:color="auto"/>
          </w:divBdr>
        </w:div>
        <w:div w:id="1580671264">
          <w:marLeft w:val="0"/>
          <w:marRight w:val="0"/>
          <w:marTop w:val="0"/>
          <w:marBottom w:val="0"/>
          <w:divBdr>
            <w:top w:val="none" w:sz="0" w:space="0" w:color="auto"/>
            <w:left w:val="none" w:sz="0" w:space="0" w:color="auto"/>
            <w:bottom w:val="none" w:sz="0" w:space="0" w:color="auto"/>
            <w:right w:val="none" w:sz="0" w:space="0" w:color="auto"/>
          </w:divBdr>
        </w:div>
        <w:div w:id="1317297548">
          <w:marLeft w:val="0"/>
          <w:marRight w:val="0"/>
          <w:marTop w:val="0"/>
          <w:marBottom w:val="0"/>
          <w:divBdr>
            <w:top w:val="none" w:sz="0" w:space="0" w:color="auto"/>
            <w:left w:val="none" w:sz="0" w:space="0" w:color="auto"/>
            <w:bottom w:val="none" w:sz="0" w:space="0" w:color="auto"/>
            <w:right w:val="none" w:sz="0" w:space="0" w:color="auto"/>
          </w:divBdr>
        </w:div>
        <w:div w:id="2033337019">
          <w:marLeft w:val="0"/>
          <w:marRight w:val="0"/>
          <w:marTop w:val="0"/>
          <w:marBottom w:val="0"/>
          <w:divBdr>
            <w:top w:val="none" w:sz="0" w:space="0" w:color="auto"/>
            <w:left w:val="none" w:sz="0" w:space="0" w:color="auto"/>
            <w:bottom w:val="none" w:sz="0" w:space="0" w:color="auto"/>
            <w:right w:val="none" w:sz="0" w:space="0" w:color="auto"/>
          </w:divBdr>
        </w:div>
        <w:div w:id="309604615">
          <w:marLeft w:val="0"/>
          <w:marRight w:val="0"/>
          <w:marTop w:val="0"/>
          <w:marBottom w:val="0"/>
          <w:divBdr>
            <w:top w:val="none" w:sz="0" w:space="0" w:color="auto"/>
            <w:left w:val="none" w:sz="0" w:space="0" w:color="auto"/>
            <w:bottom w:val="none" w:sz="0" w:space="0" w:color="auto"/>
            <w:right w:val="none" w:sz="0" w:space="0" w:color="auto"/>
          </w:divBdr>
        </w:div>
        <w:div w:id="1830174704">
          <w:marLeft w:val="0"/>
          <w:marRight w:val="0"/>
          <w:marTop w:val="0"/>
          <w:marBottom w:val="0"/>
          <w:divBdr>
            <w:top w:val="none" w:sz="0" w:space="0" w:color="auto"/>
            <w:left w:val="none" w:sz="0" w:space="0" w:color="auto"/>
            <w:bottom w:val="none" w:sz="0" w:space="0" w:color="auto"/>
            <w:right w:val="none" w:sz="0" w:space="0" w:color="auto"/>
          </w:divBdr>
        </w:div>
        <w:div w:id="45421207">
          <w:marLeft w:val="0"/>
          <w:marRight w:val="0"/>
          <w:marTop w:val="0"/>
          <w:marBottom w:val="0"/>
          <w:divBdr>
            <w:top w:val="none" w:sz="0" w:space="0" w:color="auto"/>
            <w:left w:val="none" w:sz="0" w:space="0" w:color="auto"/>
            <w:bottom w:val="none" w:sz="0" w:space="0" w:color="auto"/>
            <w:right w:val="none" w:sz="0" w:space="0" w:color="auto"/>
          </w:divBdr>
        </w:div>
        <w:div w:id="1199128511">
          <w:marLeft w:val="0"/>
          <w:marRight w:val="0"/>
          <w:marTop w:val="0"/>
          <w:marBottom w:val="0"/>
          <w:divBdr>
            <w:top w:val="none" w:sz="0" w:space="0" w:color="auto"/>
            <w:left w:val="none" w:sz="0" w:space="0" w:color="auto"/>
            <w:bottom w:val="none" w:sz="0" w:space="0" w:color="auto"/>
            <w:right w:val="none" w:sz="0" w:space="0" w:color="auto"/>
          </w:divBdr>
        </w:div>
        <w:div w:id="378629729">
          <w:marLeft w:val="0"/>
          <w:marRight w:val="0"/>
          <w:marTop w:val="0"/>
          <w:marBottom w:val="0"/>
          <w:divBdr>
            <w:top w:val="none" w:sz="0" w:space="0" w:color="auto"/>
            <w:left w:val="none" w:sz="0" w:space="0" w:color="auto"/>
            <w:bottom w:val="none" w:sz="0" w:space="0" w:color="auto"/>
            <w:right w:val="none" w:sz="0" w:space="0" w:color="auto"/>
          </w:divBdr>
        </w:div>
        <w:div w:id="482549254">
          <w:marLeft w:val="0"/>
          <w:marRight w:val="0"/>
          <w:marTop w:val="0"/>
          <w:marBottom w:val="0"/>
          <w:divBdr>
            <w:top w:val="none" w:sz="0" w:space="0" w:color="auto"/>
            <w:left w:val="none" w:sz="0" w:space="0" w:color="auto"/>
            <w:bottom w:val="none" w:sz="0" w:space="0" w:color="auto"/>
            <w:right w:val="none" w:sz="0" w:space="0" w:color="auto"/>
          </w:divBdr>
        </w:div>
        <w:div w:id="1781491583">
          <w:marLeft w:val="0"/>
          <w:marRight w:val="0"/>
          <w:marTop w:val="0"/>
          <w:marBottom w:val="0"/>
          <w:divBdr>
            <w:top w:val="none" w:sz="0" w:space="0" w:color="auto"/>
            <w:left w:val="none" w:sz="0" w:space="0" w:color="auto"/>
            <w:bottom w:val="none" w:sz="0" w:space="0" w:color="auto"/>
            <w:right w:val="none" w:sz="0" w:space="0" w:color="auto"/>
          </w:divBdr>
        </w:div>
        <w:div w:id="260071990">
          <w:marLeft w:val="0"/>
          <w:marRight w:val="0"/>
          <w:marTop w:val="0"/>
          <w:marBottom w:val="0"/>
          <w:divBdr>
            <w:top w:val="none" w:sz="0" w:space="0" w:color="auto"/>
            <w:left w:val="none" w:sz="0" w:space="0" w:color="auto"/>
            <w:bottom w:val="none" w:sz="0" w:space="0" w:color="auto"/>
            <w:right w:val="none" w:sz="0" w:space="0" w:color="auto"/>
          </w:divBdr>
        </w:div>
        <w:div w:id="1195508973">
          <w:marLeft w:val="0"/>
          <w:marRight w:val="0"/>
          <w:marTop w:val="0"/>
          <w:marBottom w:val="0"/>
          <w:divBdr>
            <w:top w:val="none" w:sz="0" w:space="0" w:color="auto"/>
            <w:left w:val="none" w:sz="0" w:space="0" w:color="auto"/>
            <w:bottom w:val="none" w:sz="0" w:space="0" w:color="auto"/>
            <w:right w:val="none" w:sz="0" w:space="0" w:color="auto"/>
          </w:divBdr>
        </w:div>
        <w:div w:id="1884054360">
          <w:marLeft w:val="0"/>
          <w:marRight w:val="0"/>
          <w:marTop w:val="0"/>
          <w:marBottom w:val="0"/>
          <w:divBdr>
            <w:top w:val="none" w:sz="0" w:space="0" w:color="auto"/>
            <w:left w:val="none" w:sz="0" w:space="0" w:color="auto"/>
            <w:bottom w:val="none" w:sz="0" w:space="0" w:color="auto"/>
            <w:right w:val="none" w:sz="0" w:space="0" w:color="auto"/>
          </w:divBdr>
        </w:div>
        <w:div w:id="1074007943">
          <w:marLeft w:val="0"/>
          <w:marRight w:val="0"/>
          <w:marTop w:val="0"/>
          <w:marBottom w:val="0"/>
          <w:divBdr>
            <w:top w:val="none" w:sz="0" w:space="0" w:color="auto"/>
            <w:left w:val="none" w:sz="0" w:space="0" w:color="auto"/>
            <w:bottom w:val="none" w:sz="0" w:space="0" w:color="auto"/>
            <w:right w:val="none" w:sz="0" w:space="0" w:color="auto"/>
          </w:divBdr>
        </w:div>
        <w:div w:id="1118569828">
          <w:marLeft w:val="0"/>
          <w:marRight w:val="0"/>
          <w:marTop w:val="0"/>
          <w:marBottom w:val="0"/>
          <w:divBdr>
            <w:top w:val="none" w:sz="0" w:space="0" w:color="auto"/>
            <w:left w:val="none" w:sz="0" w:space="0" w:color="auto"/>
            <w:bottom w:val="none" w:sz="0" w:space="0" w:color="auto"/>
            <w:right w:val="none" w:sz="0" w:space="0" w:color="auto"/>
          </w:divBdr>
        </w:div>
        <w:div w:id="1761482402">
          <w:marLeft w:val="0"/>
          <w:marRight w:val="0"/>
          <w:marTop w:val="0"/>
          <w:marBottom w:val="0"/>
          <w:divBdr>
            <w:top w:val="none" w:sz="0" w:space="0" w:color="auto"/>
            <w:left w:val="none" w:sz="0" w:space="0" w:color="auto"/>
            <w:bottom w:val="none" w:sz="0" w:space="0" w:color="auto"/>
            <w:right w:val="none" w:sz="0" w:space="0" w:color="auto"/>
          </w:divBdr>
        </w:div>
        <w:div w:id="1314872755">
          <w:marLeft w:val="0"/>
          <w:marRight w:val="0"/>
          <w:marTop w:val="0"/>
          <w:marBottom w:val="0"/>
          <w:divBdr>
            <w:top w:val="none" w:sz="0" w:space="0" w:color="auto"/>
            <w:left w:val="none" w:sz="0" w:space="0" w:color="auto"/>
            <w:bottom w:val="none" w:sz="0" w:space="0" w:color="auto"/>
            <w:right w:val="none" w:sz="0" w:space="0" w:color="auto"/>
          </w:divBdr>
        </w:div>
        <w:div w:id="900946340">
          <w:marLeft w:val="0"/>
          <w:marRight w:val="0"/>
          <w:marTop w:val="0"/>
          <w:marBottom w:val="0"/>
          <w:divBdr>
            <w:top w:val="none" w:sz="0" w:space="0" w:color="auto"/>
            <w:left w:val="none" w:sz="0" w:space="0" w:color="auto"/>
            <w:bottom w:val="none" w:sz="0" w:space="0" w:color="auto"/>
            <w:right w:val="none" w:sz="0" w:space="0" w:color="auto"/>
          </w:divBdr>
        </w:div>
        <w:div w:id="44304576">
          <w:marLeft w:val="0"/>
          <w:marRight w:val="0"/>
          <w:marTop w:val="0"/>
          <w:marBottom w:val="0"/>
          <w:divBdr>
            <w:top w:val="none" w:sz="0" w:space="0" w:color="auto"/>
            <w:left w:val="none" w:sz="0" w:space="0" w:color="auto"/>
            <w:bottom w:val="none" w:sz="0" w:space="0" w:color="auto"/>
            <w:right w:val="none" w:sz="0" w:space="0" w:color="auto"/>
          </w:divBdr>
        </w:div>
        <w:div w:id="960454836">
          <w:marLeft w:val="0"/>
          <w:marRight w:val="0"/>
          <w:marTop w:val="0"/>
          <w:marBottom w:val="0"/>
          <w:divBdr>
            <w:top w:val="none" w:sz="0" w:space="0" w:color="auto"/>
            <w:left w:val="none" w:sz="0" w:space="0" w:color="auto"/>
            <w:bottom w:val="none" w:sz="0" w:space="0" w:color="auto"/>
            <w:right w:val="none" w:sz="0" w:space="0" w:color="auto"/>
          </w:divBdr>
        </w:div>
        <w:div w:id="248084315">
          <w:marLeft w:val="0"/>
          <w:marRight w:val="0"/>
          <w:marTop w:val="0"/>
          <w:marBottom w:val="0"/>
          <w:divBdr>
            <w:top w:val="none" w:sz="0" w:space="0" w:color="auto"/>
            <w:left w:val="none" w:sz="0" w:space="0" w:color="auto"/>
            <w:bottom w:val="none" w:sz="0" w:space="0" w:color="auto"/>
            <w:right w:val="none" w:sz="0" w:space="0" w:color="auto"/>
          </w:divBdr>
        </w:div>
        <w:div w:id="275673033">
          <w:marLeft w:val="0"/>
          <w:marRight w:val="0"/>
          <w:marTop w:val="0"/>
          <w:marBottom w:val="0"/>
          <w:divBdr>
            <w:top w:val="none" w:sz="0" w:space="0" w:color="auto"/>
            <w:left w:val="none" w:sz="0" w:space="0" w:color="auto"/>
            <w:bottom w:val="none" w:sz="0" w:space="0" w:color="auto"/>
            <w:right w:val="none" w:sz="0" w:space="0" w:color="auto"/>
          </w:divBdr>
        </w:div>
        <w:div w:id="638265377">
          <w:marLeft w:val="0"/>
          <w:marRight w:val="0"/>
          <w:marTop w:val="0"/>
          <w:marBottom w:val="0"/>
          <w:divBdr>
            <w:top w:val="none" w:sz="0" w:space="0" w:color="auto"/>
            <w:left w:val="none" w:sz="0" w:space="0" w:color="auto"/>
            <w:bottom w:val="none" w:sz="0" w:space="0" w:color="auto"/>
            <w:right w:val="none" w:sz="0" w:space="0" w:color="auto"/>
          </w:divBdr>
        </w:div>
        <w:div w:id="77137334">
          <w:marLeft w:val="0"/>
          <w:marRight w:val="0"/>
          <w:marTop w:val="0"/>
          <w:marBottom w:val="0"/>
          <w:divBdr>
            <w:top w:val="none" w:sz="0" w:space="0" w:color="auto"/>
            <w:left w:val="none" w:sz="0" w:space="0" w:color="auto"/>
            <w:bottom w:val="none" w:sz="0" w:space="0" w:color="auto"/>
            <w:right w:val="none" w:sz="0" w:space="0" w:color="auto"/>
          </w:divBdr>
        </w:div>
        <w:div w:id="869799565">
          <w:marLeft w:val="0"/>
          <w:marRight w:val="0"/>
          <w:marTop w:val="0"/>
          <w:marBottom w:val="0"/>
          <w:divBdr>
            <w:top w:val="none" w:sz="0" w:space="0" w:color="auto"/>
            <w:left w:val="none" w:sz="0" w:space="0" w:color="auto"/>
            <w:bottom w:val="none" w:sz="0" w:space="0" w:color="auto"/>
            <w:right w:val="none" w:sz="0" w:space="0" w:color="auto"/>
          </w:divBdr>
        </w:div>
        <w:div w:id="1006399737">
          <w:marLeft w:val="0"/>
          <w:marRight w:val="0"/>
          <w:marTop w:val="0"/>
          <w:marBottom w:val="0"/>
          <w:divBdr>
            <w:top w:val="none" w:sz="0" w:space="0" w:color="auto"/>
            <w:left w:val="none" w:sz="0" w:space="0" w:color="auto"/>
            <w:bottom w:val="none" w:sz="0" w:space="0" w:color="auto"/>
            <w:right w:val="none" w:sz="0" w:space="0" w:color="auto"/>
          </w:divBdr>
        </w:div>
        <w:div w:id="886450223">
          <w:marLeft w:val="0"/>
          <w:marRight w:val="0"/>
          <w:marTop w:val="0"/>
          <w:marBottom w:val="0"/>
          <w:divBdr>
            <w:top w:val="none" w:sz="0" w:space="0" w:color="auto"/>
            <w:left w:val="none" w:sz="0" w:space="0" w:color="auto"/>
            <w:bottom w:val="none" w:sz="0" w:space="0" w:color="auto"/>
            <w:right w:val="none" w:sz="0" w:space="0" w:color="auto"/>
          </w:divBdr>
        </w:div>
        <w:div w:id="504783636">
          <w:marLeft w:val="0"/>
          <w:marRight w:val="0"/>
          <w:marTop w:val="0"/>
          <w:marBottom w:val="0"/>
          <w:divBdr>
            <w:top w:val="none" w:sz="0" w:space="0" w:color="auto"/>
            <w:left w:val="none" w:sz="0" w:space="0" w:color="auto"/>
            <w:bottom w:val="none" w:sz="0" w:space="0" w:color="auto"/>
            <w:right w:val="none" w:sz="0" w:space="0" w:color="auto"/>
          </w:divBdr>
        </w:div>
        <w:div w:id="730225647">
          <w:marLeft w:val="0"/>
          <w:marRight w:val="0"/>
          <w:marTop w:val="0"/>
          <w:marBottom w:val="0"/>
          <w:divBdr>
            <w:top w:val="none" w:sz="0" w:space="0" w:color="auto"/>
            <w:left w:val="none" w:sz="0" w:space="0" w:color="auto"/>
            <w:bottom w:val="none" w:sz="0" w:space="0" w:color="auto"/>
            <w:right w:val="none" w:sz="0" w:space="0" w:color="auto"/>
          </w:divBdr>
        </w:div>
        <w:div w:id="37125306">
          <w:marLeft w:val="0"/>
          <w:marRight w:val="0"/>
          <w:marTop w:val="0"/>
          <w:marBottom w:val="0"/>
          <w:divBdr>
            <w:top w:val="none" w:sz="0" w:space="0" w:color="auto"/>
            <w:left w:val="none" w:sz="0" w:space="0" w:color="auto"/>
            <w:bottom w:val="none" w:sz="0" w:space="0" w:color="auto"/>
            <w:right w:val="none" w:sz="0" w:space="0" w:color="auto"/>
          </w:divBdr>
        </w:div>
      </w:divsChild>
    </w:div>
    <w:div w:id="233710412">
      <w:bodyDiv w:val="1"/>
      <w:marLeft w:val="0"/>
      <w:marRight w:val="0"/>
      <w:marTop w:val="0"/>
      <w:marBottom w:val="0"/>
      <w:divBdr>
        <w:top w:val="none" w:sz="0" w:space="0" w:color="auto"/>
        <w:left w:val="none" w:sz="0" w:space="0" w:color="auto"/>
        <w:bottom w:val="none" w:sz="0" w:space="0" w:color="auto"/>
        <w:right w:val="none" w:sz="0" w:space="0" w:color="auto"/>
      </w:divBdr>
      <w:divsChild>
        <w:div w:id="869952279">
          <w:marLeft w:val="0"/>
          <w:marRight w:val="0"/>
          <w:marTop w:val="0"/>
          <w:marBottom w:val="0"/>
          <w:divBdr>
            <w:top w:val="none" w:sz="0" w:space="0" w:color="auto"/>
            <w:left w:val="none" w:sz="0" w:space="0" w:color="auto"/>
            <w:bottom w:val="none" w:sz="0" w:space="0" w:color="auto"/>
            <w:right w:val="none" w:sz="0" w:space="0" w:color="auto"/>
          </w:divBdr>
        </w:div>
        <w:div w:id="1815677124">
          <w:marLeft w:val="0"/>
          <w:marRight w:val="0"/>
          <w:marTop w:val="0"/>
          <w:marBottom w:val="0"/>
          <w:divBdr>
            <w:top w:val="none" w:sz="0" w:space="0" w:color="auto"/>
            <w:left w:val="none" w:sz="0" w:space="0" w:color="auto"/>
            <w:bottom w:val="none" w:sz="0" w:space="0" w:color="auto"/>
            <w:right w:val="none" w:sz="0" w:space="0" w:color="auto"/>
          </w:divBdr>
        </w:div>
        <w:div w:id="1393966652">
          <w:marLeft w:val="0"/>
          <w:marRight w:val="0"/>
          <w:marTop w:val="0"/>
          <w:marBottom w:val="0"/>
          <w:divBdr>
            <w:top w:val="none" w:sz="0" w:space="0" w:color="auto"/>
            <w:left w:val="none" w:sz="0" w:space="0" w:color="auto"/>
            <w:bottom w:val="none" w:sz="0" w:space="0" w:color="auto"/>
            <w:right w:val="none" w:sz="0" w:space="0" w:color="auto"/>
          </w:divBdr>
        </w:div>
        <w:div w:id="346711531">
          <w:marLeft w:val="0"/>
          <w:marRight w:val="0"/>
          <w:marTop w:val="0"/>
          <w:marBottom w:val="0"/>
          <w:divBdr>
            <w:top w:val="none" w:sz="0" w:space="0" w:color="auto"/>
            <w:left w:val="none" w:sz="0" w:space="0" w:color="auto"/>
            <w:bottom w:val="none" w:sz="0" w:space="0" w:color="auto"/>
            <w:right w:val="none" w:sz="0" w:space="0" w:color="auto"/>
          </w:divBdr>
        </w:div>
        <w:div w:id="503280071">
          <w:marLeft w:val="0"/>
          <w:marRight w:val="0"/>
          <w:marTop w:val="0"/>
          <w:marBottom w:val="0"/>
          <w:divBdr>
            <w:top w:val="none" w:sz="0" w:space="0" w:color="auto"/>
            <w:left w:val="none" w:sz="0" w:space="0" w:color="auto"/>
            <w:bottom w:val="none" w:sz="0" w:space="0" w:color="auto"/>
            <w:right w:val="none" w:sz="0" w:space="0" w:color="auto"/>
          </w:divBdr>
        </w:div>
        <w:div w:id="148257354">
          <w:marLeft w:val="0"/>
          <w:marRight w:val="0"/>
          <w:marTop w:val="0"/>
          <w:marBottom w:val="0"/>
          <w:divBdr>
            <w:top w:val="none" w:sz="0" w:space="0" w:color="auto"/>
            <w:left w:val="none" w:sz="0" w:space="0" w:color="auto"/>
            <w:bottom w:val="none" w:sz="0" w:space="0" w:color="auto"/>
            <w:right w:val="none" w:sz="0" w:space="0" w:color="auto"/>
          </w:divBdr>
        </w:div>
        <w:div w:id="1129126703">
          <w:marLeft w:val="0"/>
          <w:marRight w:val="0"/>
          <w:marTop w:val="0"/>
          <w:marBottom w:val="0"/>
          <w:divBdr>
            <w:top w:val="none" w:sz="0" w:space="0" w:color="auto"/>
            <w:left w:val="none" w:sz="0" w:space="0" w:color="auto"/>
            <w:bottom w:val="none" w:sz="0" w:space="0" w:color="auto"/>
            <w:right w:val="none" w:sz="0" w:space="0" w:color="auto"/>
          </w:divBdr>
        </w:div>
        <w:div w:id="1609268681">
          <w:marLeft w:val="0"/>
          <w:marRight w:val="0"/>
          <w:marTop w:val="0"/>
          <w:marBottom w:val="0"/>
          <w:divBdr>
            <w:top w:val="none" w:sz="0" w:space="0" w:color="auto"/>
            <w:left w:val="none" w:sz="0" w:space="0" w:color="auto"/>
            <w:bottom w:val="none" w:sz="0" w:space="0" w:color="auto"/>
            <w:right w:val="none" w:sz="0" w:space="0" w:color="auto"/>
          </w:divBdr>
        </w:div>
        <w:div w:id="974725268">
          <w:marLeft w:val="0"/>
          <w:marRight w:val="0"/>
          <w:marTop w:val="0"/>
          <w:marBottom w:val="0"/>
          <w:divBdr>
            <w:top w:val="none" w:sz="0" w:space="0" w:color="auto"/>
            <w:left w:val="none" w:sz="0" w:space="0" w:color="auto"/>
            <w:bottom w:val="none" w:sz="0" w:space="0" w:color="auto"/>
            <w:right w:val="none" w:sz="0" w:space="0" w:color="auto"/>
          </w:divBdr>
        </w:div>
        <w:div w:id="1524171498">
          <w:marLeft w:val="0"/>
          <w:marRight w:val="0"/>
          <w:marTop w:val="0"/>
          <w:marBottom w:val="0"/>
          <w:divBdr>
            <w:top w:val="none" w:sz="0" w:space="0" w:color="auto"/>
            <w:left w:val="none" w:sz="0" w:space="0" w:color="auto"/>
            <w:bottom w:val="none" w:sz="0" w:space="0" w:color="auto"/>
            <w:right w:val="none" w:sz="0" w:space="0" w:color="auto"/>
          </w:divBdr>
        </w:div>
        <w:div w:id="1352605882">
          <w:marLeft w:val="0"/>
          <w:marRight w:val="0"/>
          <w:marTop w:val="0"/>
          <w:marBottom w:val="0"/>
          <w:divBdr>
            <w:top w:val="none" w:sz="0" w:space="0" w:color="auto"/>
            <w:left w:val="none" w:sz="0" w:space="0" w:color="auto"/>
            <w:bottom w:val="none" w:sz="0" w:space="0" w:color="auto"/>
            <w:right w:val="none" w:sz="0" w:space="0" w:color="auto"/>
          </w:divBdr>
        </w:div>
        <w:div w:id="430124244">
          <w:marLeft w:val="0"/>
          <w:marRight w:val="0"/>
          <w:marTop w:val="0"/>
          <w:marBottom w:val="0"/>
          <w:divBdr>
            <w:top w:val="none" w:sz="0" w:space="0" w:color="auto"/>
            <w:left w:val="none" w:sz="0" w:space="0" w:color="auto"/>
            <w:bottom w:val="none" w:sz="0" w:space="0" w:color="auto"/>
            <w:right w:val="none" w:sz="0" w:space="0" w:color="auto"/>
          </w:divBdr>
        </w:div>
        <w:div w:id="1456752787">
          <w:marLeft w:val="0"/>
          <w:marRight w:val="0"/>
          <w:marTop w:val="0"/>
          <w:marBottom w:val="0"/>
          <w:divBdr>
            <w:top w:val="none" w:sz="0" w:space="0" w:color="auto"/>
            <w:left w:val="none" w:sz="0" w:space="0" w:color="auto"/>
            <w:bottom w:val="none" w:sz="0" w:space="0" w:color="auto"/>
            <w:right w:val="none" w:sz="0" w:space="0" w:color="auto"/>
          </w:divBdr>
        </w:div>
        <w:div w:id="1255624602">
          <w:marLeft w:val="0"/>
          <w:marRight w:val="0"/>
          <w:marTop w:val="0"/>
          <w:marBottom w:val="0"/>
          <w:divBdr>
            <w:top w:val="none" w:sz="0" w:space="0" w:color="auto"/>
            <w:left w:val="none" w:sz="0" w:space="0" w:color="auto"/>
            <w:bottom w:val="none" w:sz="0" w:space="0" w:color="auto"/>
            <w:right w:val="none" w:sz="0" w:space="0" w:color="auto"/>
          </w:divBdr>
        </w:div>
        <w:div w:id="1675918519">
          <w:marLeft w:val="0"/>
          <w:marRight w:val="0"/>
          <w:marTop w:val="0"/>
          <w:marBottom w:val="0"/>
          <w:divBdr>
            <w:top w:val="none" w:sz="0" w:space="0" w:color="auto"/>
            <w:left w:val="none" w:sz="0" w:space="0" w:color="auto"/>
            <w:bottom w:val="none" w:sz="0" w:space="0" w:color="auto"/>
            <w:right w:val="none" w:sz="0" w:space="0" w:color="auto"/>
          </w:divBdr>
        </w:div>
        <w:div w:id="895969326">
          <w:marLeft w:val="0"/>
          <w:marRight w:val="0"/>
          <w:marTop w:val="0"/>
          <w:marBottom w:val="0"/>
          <w:divBdr>
            <w:top w:val="none" w:sz="0" w:space="0" w:color="auto"/>
            <w:left w:val="none" w:sz="0" w:space="0" w:color="auto"/>
            <w:bottom w:val="none" w:sz="0" w:space="0" w:color="auto"/>
            <w:right w:val="none" w:sz="0" w:space="0" w:color="auto"/>
          </w:divBdr>
        </w:div>
        <w:div w:id="1342968137">
          <w:marLeft w:val="0"/>
          <w:marRight w:val="0"/>
          <w:marTop w:val="0"/>
          <w:marBottom w:val="0"/>
          <w:divBdr>
            <w:top w:val="none" w:sz="0" w:space="0" w:color="auto"/>
            <w:left w:val="none" w:sz="0" w:space="0" w:color="auto"/>
            <w:bottom w:val="none" w:sz="0" w:space="0" w:color="auto"/>
            <w:right w:val="none" w:sz="0" w:space="0" w:color="auto"/>
          </w:divBdr>
        </w:div>
        <w:div w:id="780228775">
          <w:marLeft w:val="0"/>
          <w:marRight w:val="0"/>
          <w:marTop w:val="0"/>
          <w:marBottom w:val="0"/>
          <w:divBdr>
            <w:top w:val="none" w:sz="0" w:space="0" w:color="auto"/>
            <w:left w:val="none" w:sz="0" w:space="0" w:color="auto"/>
            <w:bottom w:val="none" w:sz="0" w:space="0" w:color="auto"/>
            <w:right w:val="none" w:sz="0" w:space="0" w:color="auto"/>
          </w:divBdr>
        </w:div>
        <w:div w:id="492644058">
          <w:marLeft w:val="0"/>
          <w:marRight w:val="0"/>
          <w:marTop w:val="0"/>
          <w:marBottom w:val="0"/>
          <w:divBdr>
            <w:top w:val="none" w:sz="0" w:space="0" w:color="auto"/>
            <w:left w:val="none" w:sz="0" w:space="0" w:color="auto"/>
            <w:bottom w:val="none" w:sz="0" w:space="0" w:color="auto"/>
            <w:right w:val="none" w:sz="0" w:space="0" w:color="auto"/>
          </w:divBdr>
        </w:div>
        <w:div w:id="358160597">
          <w:marLeft w:val="0"/>
          <w:marRight w:val="0"/>
          <w:marTop w:val="0"/>
          <w:marBottom w:val="0"/>
          <w:divBdr>
            <w:top w:val="none" w:sz="0" w:space="0" w:color="auto"/>
            <w:left w:val="none" w:sz="0" w:space="0" w:color="auto"/>
            <w:bottom w:val="none" w:sz="0" w:space="0" w:color="auto"/>
            <w:right w:val="none" w:sz="0" w:space="0" w:color="auto"/>
          </w:divBdr>
        </w:div>
        <w:div w:id="1026172023">
          <w:marLeft w:val="0"/>
          <w:marRight w:val="0"/>
          <w:marTop w:val="0"/>
          <w:marBottom w:val="0"/>
          <w:divBdr>
            <w:top w:val="none" w:sz="0" w:space="0" w:color="auto"/>
            <w:left w:val="none" w:sz="0" w:space="0" w:color="auto"/>
            <w:bottom w:val="none" w:sz="0" w:space="0" w:color="auto"/>
            <w:right w:val="none" w:sz="0" w:space="0" w:color="auto"/>
          </w:divBdr>
        </w:div>
        <w:div w:id="77294145">
          <w:marLeft w:val="0"/>
          <w:marRight w:val="0"/>
          <w:marTop w:val="0"/>
          <w:marBottom w:val="0"/>
          <w:divBdr>
            <w:top w:val="none" w:sz="0" w:space="0" w:color="auto"/>
            <w:left w:val="none" w:sz="0" w:space="0" w:color="auto"/>
            <w:bottom w:val="none" w:sz="0" w:space="0" w:color="auto"/>
            <w:right w:val="none" w:sz="0" w:space="0" w:color="auto"/>
          </w:divBdr>
        </w:div>
        <w:div w:id="2003853413">
          <w:marLeft w:val="0"/>
          <w:marRight w:val="0"/>
          <w:marTop w:val="0"/>
          <w:marBottom w:val="0"/>
          <w:divBdr>
            <w:top w:val="none" w:sz="0" w:space="0" w:color="auto"/>
            <w:left w:val="none" w:sz="0" w:space="0" w:color="auto"/>
            <w:bottom w:val="none" w:sz="0" w:space="0" w:color="auto"/>
            <w:right w:val="none" w:sz="0" w:space="0" w:color="auto"/>
          </w:divBdr>
        </w:div>
        <w:div w:id="886645338">
          <w:marLeft w:val="0"/>
          <w:marRight w:val="0"/>
          <w:marTop w:val="0"/>
          <w:marBottom w:val="0"/>
          <w:divBdr>
            <w:top w:val="none" w:sz="0" w:space="0" w:color="auto"/>
            <w:left w:val="none" w:sz="0" w:space="0" w:color="auto"/>
            <w:bottom w:val="none" w:sz="0" w:space="0" w:color="auto"/>
            <w:right w:val="none" w:sz="0" w:space="0" w:color="auto"/>
          </w:divBdr>
        </w:div>
        <w:div w:id="2056152980">
          <w:marLeft w:val="0"/>
          <w:marRight w:val="0"/>
          <w:marTop w:val="0"/>
          <w:marBottom w:val="0"/>
          <w:divBdr>
            <w:top w:val="none" w:sz="0" w:space="0" w:color="auto"/>
            <w:left w:val="none" w:sz="0" w:space="0" w:color="auto"/>
            <w:bottom w:val="none" w:sz="0" w:space="0" w:color="auto"/>
            <w:right w:val="none" w:sz="0" w:space="0" w:color="auto"/>
          </w:divBdr>
        </w:div>
        <w:div w:id="998968324">
          <w:marLeft w:val="0"/>
          <w:marRight w:val="0"/>
          <w:marTop w:val="0"/>
          <w:marBottom w:val="0"/>
          <w:divBdr>
            <w:top w:val="none" w:sz="0" w:space="0" w:color="auto"/>
            <w:left w:val="none" w:sz="0" w:space="0" w:color="auto"/>
            <w:bottom w:val="none" w:sz="0" w:space="0" w:color="auto"/>
            <w:right w:val="none" w:sz="0" w:space="0" w:color="auto"/>
          </w:divBdr>
        </w:div>
        <w:div w:id="1972861641">
          <w:marLeft w:val="0"/>
          <w:marRight w:val="0"/>
          <w:marTop w:val="0"/>
          <w:marBottom w:val="0"/>
          <w:divBdr>
            <w:top w:val="none" w:sz="0" w:space="0" w:color="auto"/>
            <w:left w:val="none" w:sz="0" w:space="0" w:color="auto"/>
            <w:bottom w:val="none" w:sz="0" w:space="0" w:color="auto"/>
            <w:right w:val="none" w:sz="0" w:space="0" w:color="auto"/>
          </w:divBdr>
        </w:div>
        <w:div w:id="483470304">
          <w:marLeft w:val="0"/>
          <w:marRight w:val="0"/>
          <w:marTop w:val="0"/>
          <w:marBottom w:val="0"/>
          <w:divBdr>
            <w:top w:val="none" w:sz="0" w:space="0" w:color="auto"/>
            <w:left w:val="none" w:sz="0" w:space="0" w:color="auto"/>
            <w:bottom w:val="none" w:sz="0" w:space="0" w:color="auto"/>
            <w:right w:val="none" w:sz="0" w:space="0" w:color="auto"/>
          </w:divBdr>
        </w:div>
        <w:div w:id="1053693331">
          <w:marLeft w:val="0"/>
          <w:marRight w:val="0"/>
          <w:marTop w:val="0"/>
          <w:marBottom w:val="0"/>
          <w:divBdr>
            <w:top w:val="none" w:sz="0" w:space="0" w:color="auto"/>
            <w:left w:val="none" w:sz="0" w:space="0" w:color="auto"/>
            <w:bottom w:val="none" w:sz="0" w:space="0" w:color="auto"/>
            <w:right w:val="none" w:sz="0" w:space="0" w:color="auto"/>
          </w:divBdr>
        </w:div>
        <w:div w:id="940528897">
          <w:marLeft w:val="0"/>
          <w:marRight w:val="0"/>
          <w:marTop w:val="0"/>
          <w:marBottom w:val="0"/>
          <w:divBdr>
            <w:top w:val="none" w:sz="0" w:space="0" w:color="auto"/>
            <w:left w:val="none" w:sz="0" w:space="0" w:color="auto"/>
            <w:bottom w:val="none" w:sz="0" w:space="0" w:color="auto"/>
            <w:right w:val="none" w:sz="0" w:space="0" w:color="auto"/>
          </w:divBdr>
        </w:div>
        <w:div w:id="521935753">
          <w:marLeft w:val="0"/>
          <w:marRight w:val="0"/>
          <w:marTop w:val="0"/>
          <w:marBottom w:val="0"/>
          <w:divBdr>
            <w:top w:val="none" w:sz="0" w:space="0" w:color="auto"/>
            <w:left w:val="none" w:sz="0" w:space="0" w:color="auto"/>
            <w:bottom w:val="none" w:sz="0" w:space="0" w:color="auto"/>
            <w:right w:val="none" w:sz="0" w:space="0" w:color="auto"/>
          </w:divBdr>
        </w:div>
        <w:div w:id="2019505658">
          <w:marLeft w:val="0"/>
          <w:marRight w:val="0"/>
          <w:marTop w:val="0"/>
          <w:marBottom w:val="0"/>
          <w:divBdr>
            <w:top w:val="none" w:sz="0" w:space="0" w:color="auto"/>
            <w:left w:val="none" w:sz="0" w:space="0" w:color="auto"/>
            <w:bottom w:val="none" w:sz="0" w:space="0" w:color="auto"/>
            <w:right w:val="none" w:sz="0" w:space="0" w:color="auto"/>
          </w:divBdr>
        </w:div>
        <w:div w:id="1117261385">
          <w:marLeft w:val="0"/>
          <w:marRight w:val="0"/>
          <w:marTop w:val="0"/>
          <w:marBottom w:val="0"/>
          <w:divBdr>
            <w:top w:val="none" w:sz="0" w:space="0" w:color="auto"/>
            <w:left w:val="none" w:sz="0" w:space="0" w:color="auto"/>
            <w:bottom w:val="none" w:sz="0" w:space="0" w:color="auto"/>
            <w:right w:val="none" w:sz="0" w:space="0" w:color="auto"/>
          </w:divBdr>
        </w:div>
        <w:div w:id="457072605">
          <w:marLeft w:val="0"/>
          <w:marRight w:val="0"/>
          <w:marTop w:val="0"/>
          <w:marBottom w:val="0"/>
          <w:divBdr>
            <w:top w:val="none" w:sz="0" w:space="0" w:color="auto"/>
            <w:left w:val="none" w:sz="0" w:space="0" w:color="auto"/>
            <w:bottom w:val="none" w:sz="0" w:space="0" w:color="auto"/>
            <w:right w:val="none" w:sz="0" w:space="0" w:color="auto"/>
          </w:divBdr>
        </w:div>
        <w:div w:id="869149869">
          <w:marLeft w:val="0"/>
          <w:marRight w:val="0"/>
          <w:marTop w:val="0"/>
          <w:marBottom w:val="0"/>
          <w:divBdr>
            <w:top w:val="none" w:sz="0" w:space="0" w:color="auto"/>
            <w:left w:val="none" w:sz="0" w:space="0" w:color="auto"/>
            <w:bottom w:val="none" w:sz="0" w:space="0" w:color="auto"/>
            <w:right w:val="none" w:sz="0" w:space="0" w:color="auto"/>
          </w:divBdr>
        </w:div>
        <w:div w:id="43873424">
          <w:marLeft w:val="0"/>
          <w:marRight w:val="0"/>
          <w:marTop w:val="0"/>
          <w:marBottom w:val="0"/>
          <w:divBdr>
            <w:top w:val="none" w:sz="0" w:space="0" w:color="auto"/>
            <w:left w:val="none" w:sz="0" w:space="0" w:color="auto"/>
            <w:bottom w:val="none" w:sz="0" w:space="0" w:color="auto"/>
            <w:right w:val="none" w:sz="0" w:space="0" w:color="auto"/>
          </w:divBdr>
        </w:div>
        <w:div w:id="1954627691">
          <w:marLeft w:val="0"/>
          <w:marRight w:val="0"/>
          <w:marTop w:val="0"/>
          <w:marBottom w:val="0"/>
          <w:divBdr>
            <w:top w:val="none" w:sz="0" w:space="0" w:color="auto"/>
            <w:left w:val="none" w:sz="0" w:space="0" w:color="auto"/>
            <w:bottom w:val="none" w:sz="0" w:space="0" w:color="auto"/>
            <w:right w:val="none" w:sz="0" w:space="0" w:color="auto"/>
          </w:divBdr>
        </w:div>
        <w:div w:id="1422918973">
          <w:marLeft w:val="0"/>
          <w:marRight w:val="0"/>
          <w:marTop w:val="0"/>
          <w:marBottom w:val="0"/>
          <w:divBdr>
            <w:top w:val="none" w:sz="0" w:space="0" w:color="auto"/>
            <w:left w:val="none" w:sz="0" w:space="0" w:color="auto"/>
            <w:bottom w:val="none" w:sz="0" w:space="0" w:color="auto"/>
            <w:right w:val="none" w:sz="0" w:space="0" w:color="auto"/>
          </w:divBdr>
        </w:div>
        <w:div w:id="1856454262">
          <w:marLeft w:val="0"/>
          <w:marRight w:val="0"/>
          <w:marTop w:val="0"/>
          <w:marBottom w:val="0"/>
          <w:divBdr>
            <w:top w:val="none" w:sz="0" w:space="0" w:color="auto"/>
            <w:left w:val="none" w:sz="0" w:space="0" w:color="auto"/>
            <w:bottom w:val="none" w:sz="0" w:space="0" w:color="auto"/>
            <w:right w:val="none" w:sz="0" w:space="0" w:color="auto"/>
          </w:divBdr>
        </w:div>
        <w:div w:id="1112673288">
          <w:marLeft w:val="0"/>
          <w:marRight w:val="0"/>
          <w:marTop w:val="0"/>
          <w:marBottom w:val="0"/>
          <w:divBdr>
            <w:top w:val="none" w:sz="0" w:space="0" w:color="auto"/>
            <w:left w:val="none" w:sz="0" w:space="0" w:color="auto"/>
            <w:bottom w:val="none" w:sz="0" w:space="0" w:color="auto"/>
            <w:right w:val="none" w:sz="0" w:space="0" w:color="auto"/>
          </w:divBdr>
        </w:div>
      </w:divsChild>
    </w:div>
    <w:div w:id="263612312">
      <w:bodyDiv w:val="1"/>
      <w:marLeft w:val="0"/>
      <w:marRight w:val="0"/>
      <w:marTop w:val="0"/>
      <w:marBottom w:val="0"/>
      <w:divBdr>
        <w:top w:val="none" w:sz="0" w:space="0" w:color="auto"/>
        <w:left w:val="none" w:sz="0" w:space="0" w:color="auto"/>
        <w:bottom w:val="none" w:sz="0" w:space="0" w:color="auto"/>
        <w:right w:val="none" w:sz="0" w:space="0" w:color="auto"/>
      </w:divBdr>
      <w:divsChild>
        <w:div w:id="1609854630">
          <w:marLeft w:val="0"/>
          <w:marRight w:val="0"/>
          <w:marTop w:val="0"/>
          <w:marBottom w:val="0"/>
          <w:divBdr>
            <w:top w:val="none" w:sz="0" w:space="0" w:color="auto"/>
            <w:left w:val="none" w:sz="0" w:space="0" w:color="auto"/>
            <w:bottom w:val="none" w:sz="0" w:space="0" w:color="auto"/>
            <w:right w:val="none" w:sz="0" w:space="0" w:color="auto"/>
          </w:divBdr>
        </w:div>
        <w:div w:id="1933393186">
          <w:marLeft w:val="0"/>
          <w:marRight w:val="0"/>
          <w:marTop w:val="0"/>
          <w:marBottom w:val="0"/>
          <w:divBdr>
            <w:top w:val="none" w:sz="0" w:space="0" w:color="auto"/>
            <w:left w:val="none" w:sz="0" w:space="0" w:color="auto"/>
            <w:bottom w:val="none" w:sz="0" w:space="0" w:color="auto"/>
            <w:right w:val="none" w:sz="0" w:space="0" w:color="auto"/>
          </w:divBdr>
        </w:div>
        <w:div w:id="1526020880">
          <w:marLeft w:val="0"/>
          <w:marRight w:val="0"/>
          <w:marTop w:val="0"/>
          <w:marBottom w:val="0"/>
          <w:divBdr>
            <w:top w:val="none" w:sz="0" w:space="0" w:color="auto"/>
            <w:left w:val="none" w:sz="0" w:space="0" w:color="auto"/>
            <w:bottom w:val="none" w:sz="0" w:space="0" w:color="auto"/>
            <w:right w:val="none" w:sz="0" w:space="0" w:color="auto"/>
          </w:divBdr>
        </w:div>
        <w:div w:id="1558976893">
          <w:marLeft w:val="0"/>
          <w:marRight w:val="0"/>
          <w:marTop w:val="0"/>
          <w:marBottom w:val="0"/>
          <w:divBdr>
            <w:top w:val="none" w:sz="0" w:space="0" w:color="auto"/>
            <w:left w:val="none" w:sz="0" w:space="0" w:color="auto"/>
            <w:bottom w:val="none" w:sz="0" w:space="0" w:color="auto"/>
            <w:right w:val="none" w:sz="0" w:space="0" w:color="auto"/>
          </w:divBdr>
        </w:div>
        <w:div w:id="1862667214">
          <w:marLeft w:val="0"/>
          <w:marRight w:val="0"/>
          <w:marTop w:val="0"/>
          <w:marBottom w:val="0"/>
          <w:divBdr>
            <w:top w:val="none" w:sz="0" w:space="0" w:color="auto"/>
            <w:left w:val="none" w:sz="0" w:space="0" w:color="auto"/>
            <w:bottom w:val="none" w:sz="0" w:space="0" w:color="auto"/>
            <w:right w:val="none" w:sz="0" w:space="0" w:color="auto"/>
          </w:divBdr>
        </w:div>
        <w:div w:id="1548564701">
          <w:marLeft w:val="0"/>
          <w:marRight w:val="0"/>
          <w:marTop w:val="0"/>
          <w:marBottom w:val="0"/>
          <w:divBdr>
            <w:top w:val="none" w:sz="0" w:space="0" w:color="auto"/>
            <w:left w:val="none" w:sz="0" w:space="0" w:color="auto"/>
            <w:bottom w:val="none" w:sz="0" w:space="0" w:color="auto"/>
            <w:right w:val="none" w:sz="0" w:space="0" w:color="auto"/>
          </w:divBdr>
        </w:div>
        <w:div w:id="68309314">
          <w:marLeft w:val="0"/>
          <w:marRight w:val="0"/>
          <w:marTop w:val="0"/>
          <w:marBottom w:val="0"/>
          <w:divBdr>
            <w:top w:val="none" w:sz="0" w:space="0" w:color="auto"/>
            <w:left w:val="none" w:sz="0" w:space="0" w:color="auto"/>
            <w:bottom w:val="none" w:sz="0" w:space="0" w:color="auto"/>
            <w:right w:val="none" w:sz="0" w:space="0" w:color="auto"/>
          </w:divBdr>
        </w:div>
        <w:div w:id="1901137883">
          <w:marLeft w:val="0"/>
          <w:marRight w:val="0"/>
          <w:marTop w:val="0"/>
          <w:marBottom w:val="0"/>
          <w:divBdr>
            <w:top w:val="none" w:sz="0" w:space="0" w:color="auto"/>
            <w:left w:val="none" w:sz="0" w:space="0" w:color="auto"/>
            <w:bottom w:val="none" w:sz="0" w:space="0" w:color="auto"/>
            <w:right w:val="none" w:sz="0" w:space="0" w:color="auto"/>
          </w:divBdr>
        </w:div>
        <w:div w:id="1628969945">
          <w:marLeft w:val="0"/>
          <w:marRight w:val="0"/>
          <w:marTop w:val="0"/>
          <w:marBottom w:val="0"/>
          <w:divBdr>
            <w:top w:val="none" w:sz="0" w:space="0" w:color="auto"/>
            <w:left w:val="none" w:sz="0" w:space="0" w:color="auto"/>
            <w:bottom w:val="none" w:sz="0" w:space="0" w:color="auto"/>
            <w:right w:val="none" w:sz="0" w:space="0" w:color="auto"/>
          </w:divBdr>
        </w:div>
        <w:div w:id="1890218036">
          <w:marLeft w:val="0"/>
          <w:marRight w:val="0"/>
          <w:marTop w:val="0"/>
          <w:marBottom w:val="0"/>
          <w:divBdr>
            <w:top w:val="none" w:sz="0" w:space="0" w:color="auto"/>
            <w:left w:val="none" w:sz="0" w:space="0" w:color="auto"/>
            <w:bottom w:val="none" w:sz="0" w:space="0" w:color="auto"/>
            <w:right w:val="none" w:sz="0" w:space="0" w:color="auto"/>
          </w:divBdr>
        </w:div>
        <w:div w:id="758452186">
          <w:marLeft w:val="0"/>
          <w:marRight w:val="0"/>
          <w:marTop w:val="0"/>
          <w:marBottom w:val="0"/>
          <w:divBdr>
            <w:top w:val="none" w:sz="0" w:space="0" w:color="auto"/>
            <w:left w:val="none" w:sz="0" w:space="0" w:color="auto"/>
            <w:bottom w:val="none" w:sz="0" w:space="0" w:color="auto"/>
            <w:right w:val="none" w:sz="0" w:space="0" w:color="auto"/>
          </w:divBdr>
        </w:div>
        <w:div w:id="587731273">
          <w:marLeft w:val="0"/>
          <w:marRight w:val="0"/>
          <w:marTop w:val="0"/>
          <w:marBottom w:val="0"/>
          <w:divBdr>
            <w:top w:val="none" w:sz="0" w:space="0" w:color="auto"/>
            <w:left w:val="none" w:sz="0" w:space="0" w:color="auto"/>
            <w:bottom w:val="none" w:sz="0" w:space="0" w:color="auto"/>
            <w:right w:val="none" w:sz="0" w:space="0" w:color="auto"/>
          </w:divBdr>
        </w:div>
        <w:div w:id="735784911">
          <w:marLeft w:val="0"/>
          <w:marRight w:val="0"/>
          <w:marTop w:val="0"/>
          <w:marBottom w:val="0"/>
          <w:divBdr>
            <w:top w:val="none" w:sz="0" w:space="0" w:color="auto"/>
            <w:left w:val="none" w:sz="0" w:space="0" w:color="auto"/>
            <w:bottom w:val="none" w:sz="0" w:space="0" w:color="auto"/>
            <w:right w:val="none" w:sz="0" w:space="0" w:color="auto"/>
          </w:divBdr>
        </w:div>
        <w:div w:id="682171998">
          <w:marLeft w:val="0"/>
          <w:marRight w:val="0"/>
          <w:marTop w:val="0"/>
          <w:marBottom w:val="0"/>
          <w:divBdr>
            <w:top w:val="none" w:sz="0" w:space="0" w:color="auto"/>
            <w:left w:val="none" w:sz="0" w:space="0" w:color="auto"/>
            <w:bottom w:val="none" w:sz="0" w:space="0" w:color="auto"/>
            <w:right w:val="none" w:sz="0" w:space="0" w:color="auto"/>
          </w:divBdr>
        </w:div>
        <w:div w:id="2128040985">
          <w:marLeft w:val="0"/>
          <w:marRight w:val="0"/>
          <w:marTop w:val="0"/>
          <w:marBottom w:val="0"/>
          <w:divBdr>
            <w:top w:val="none" w:sz="0" w:space="0" w:color="auto"/>
            <w:left w:val="none" w:sz="0" w:space="0" w:color="auto"/>
            <w:bottom w:val="none" w:sz="0" w:space="0" w:color="auto"/>
            <w:right w:val="none" w:sz="0" w:space="0" w:color="auto"/>
          </w:divBdr>
        </w:div>
        <w:div w:id="1832022324">
          <w:marLeft w:val="0"/>
          <w:marRight w:val="0"/>
          <w:marTop w:val="0"/>
          <w:marBottom w:val="0"/>
          <w:divBdr>
            <w:top w:val="none" w:sz="0" w:space="0" w:color="auto"/>
            <w:left w:val="none" w:sz="0" w:space="0" w:color="auto"/>
            <w:bottom w:val="none" w:sz="0" w:space="0" w:color="auto"/>
            <w:right w:val="none" w:sz="0" w:space="0" w:color="auto"/>
          </w:divBdr>
        </w:div>
        <w:div w:id="1986928991">
          <w:marLeft w:val="0"/>
          <w:marRight w:val="0"/>
          <w:marTop w:val="0"/>
          <w:marBottom w:val="0"/>
          <w:divBdr>
            <w:top w:val="none" w:sz="0" w:space="0" w:color="auto"/>
            <w:left w:val="none" w:sz="0" w:space="0" w:color="auto"/>
            <w:bottom w:val="none" w:sz="0" w:space="0" w:color="auto"/>
            <w:right w:val="none" w:sz="0" w:space="0" w:color="auto"/>
          </w:divBdr>
        </w:div>
        <w:div w:id="1292252587">
          <w:marLeft w:val="0"/>
          <w:marRight w:val="0"/>
          <w:marTop w:val="0"/>
          <w:marBottom w:val="0"/>
          <w:divBdr>
            <w:top w:val="none" w:sz="0" w:space="0" w:color="auto"/>
            <w:left w:val="none" w:sz="0" w:space="0" w:color="auto"/>
            <w:bottom w:val="none" w:sz="0" w:space="0" w:color="auto"/>
            <w:right w:val="none" w:sz="0" w:space="0" w:color="auto"/>
          </w:divBdr>
        </w:div>
        <w:div w:id="1832022567">
          <w:marLeft w:val="0"/>
          <w:marRight w:val="0"/>
          <w:marTop w:val="0"/>
          <w:marBottom w:val="0"/>
          <w:divBdr>
            <w:top w:val="none" w:sz="0" w:space="0" w:color="auto"/>
            <w:left w:val="none" w:sz="0" w:space="0" w:color="auto"/>
            <w:bottom w:val="none" w:sz="0" w:space="0" w:color="auto"/>
            <w:right w:val="none" w:sz="0" w:space="0" w:color="auto"/>
          </w:divBdr>
        </w:div>
        <w:div w:id="1854956379">
          <w:marLeft w:val="0"/>
          <w:marRight w:val="0"/>
          <w:marTop w:val="0"/>
          <w:marBottom w:val="0"/>
          <w:divBdr>
            <w:top w:val="none" w:sz="0" w:space="0" w:color="auto"/>
            <w:left w:val="none" w:sz="0" w:space="0" w:color="auto"/>
            <w:bottom w:val="none" w:sz="0" w:space="0" w:color="auto"/>
            <w:right w:val="none" w:sz="0" w:space="0" w:color="auto"/>
          </w:divBdr>
        </w:div>
        <w:div w:id="1151557016">
          <w:marLeft w:val="0"/>
          <w:marRight w:val="0"/>
          <w:marTop w:val="0"/>
          <w:marBottom w:val="0"/>
          <w:divBdr>
            <w:top w:val="none" w:sz="0" w:space="0" w:color="auto"/>
            <w:left w:val="none" w:sz="0" w:space="0" w:color="auto"/>
            <w:bottom w:val="none" w:sz="0" w:space="0" w:color="auto"/>
            <w:right w:val="none" w:sz="0" w:space="0" w:color="auto"/>
          </w:divBdr>
        </w:div>
        <w:div w:id="907418238">
          <w:marLeft w:val="0"/>
          <w:marRight w:val="0"/>
          <w:marTop w:val="0"/>
          <w:marBottom w:val="0"/>
          <w:divBdr>
            <w:top w:val="none" w:sz="0" w:space="0" w:color="auto"/>
            <w:left w:val="none" w:sz="0" w:space="0" w:color="auto"/>
            <w:bottom w:val="none" w:sz="0" w:space="0" w:color="auto"/>
            <w:right w:val="none" w:sz="0" w:space="0" w:color="auto"/>
          </w:divBdr>
        </w:div>
        <w:div w:id="1934434217">
          <w:marLeft w:val="0"/>
          <w:marRight w:val="0"/>
          <w:marTop w:val="0"/>
          <w:marBottom w:val="0"/>
          <w:divBdr>
            <w:top w:val="none" w:sz="0" w:space="0" w:color="auto"/>
            <w:left w:val="none" w:sz="0" w:space="0" w:color="auto"/>
            <w:bottom w:val="none" w:sz="0" w:space="0" w:color="auto"/>
            <w:right w:val="none" w:sz="0" w:space="0" w:color="auto"/>
          </w:divBdr>
        </w:div>
        <w:div w:id="700209296">
          <w:marLeft w:val="0"/>
          <w:marRight w:val="0"/>
          <w:marTop w:val="0"/>
          <w:marBottom w:val="0"/>
          <w:divBdr>
            <w:top w:val="none" w:sz="0" w:space="0" w:color="auto"/>
            <w:left w:val="none" w:sz="0" w:space="0" w:color="auto"/>
            <w:bottom w:val="none" w:sz="0" w:space="0" w:color="auto"/>
            <w:right w:val="none" w:sz="0" w:space="0" w:color="auto"/>
          </w:divBdr>
        </w:div>
        <w:div w:id="652877608">
          <w:marLeft w:val="0"/>
          <w:marRight w:val="0"/>
          <w:marTop w:val="0"/>
          <w:marBottom w:val="0"/>
          <w:divBdr>
            <w:top w:val="none" w:sz="0" w:space="0" w:color="auto"/>
            <w:left w:val="none" w:sz="0" w:space="0" w:color="auto"/>
            <w:bottom w:val="none" w:sz="0" w:space="0" w:color="auto"/>
            <w:right w:val="none" w:sz="0" w:space="0" w:color="auto"/>
          </w:divBdr>
        </w:div>
        <w:div w:id="1188526165">
          <w:marLeft w:val="0"/>
          <w:marRight w:val="0"/>
          <w:marTop w:val="0"/>
          <w:marBottom w:val="0"/>
          <w:divBdr>
            <w:top w:val="none" w:sz="0" w:space="0" w:color="auto"/>
            <w:left w:val="none" w:sz="0" w:space="0" w:color="auto"/>
            <w:bottom w:val="none" w:sz="0" w:space="0" w:color="auto"/>
            <w:right w:val="none" w:sz="0" w:space="0" w:color="auto"/>
          </w:divBdr>
        </w:div>
        <w:div w:id="226116034">
          <w:marLeft w:val="0"/>
          <w:marRight w:val="0"/>
          <w:marTop w:val="0"/>
          <w:marBottom w:val="0"/>
          <w:divBdr>
            <w:top w:val="none" w:sz="0" w:space="0" w:color="auto"/>
            <w:left w:val="none" w:sz="0" w:space="0" w:color="auto"/>
            <w:bottom w:val="none" w:sz="0" w:space="0" w:color="auto"/>
            <w:right w:val="none" w:sz="0" w:space="0" w:color="auto"/>
          </w:divBdr>
        </w:div>
        <w:div w:id="1251965770">
          <w:marLeft w:val="0"/>
          <w:marRight w:val="0"/>
          <w:marTop w:val="0"/>
          <w:marBottom w:val="0"/>
          <w:divBdr>
            <w:top w:val="none" w:sz="0" w:space="0" w:color="auto"/>
            <w:left w:val="none" w:sz="0" w:space="0" w:color="auto"/>
            <w:bottom w:val="none" w:sz="0" w:space="0" w:color="auto"/>
            <w:right w:val="none" w:sz="0" w:space="0" w:color="auto"/>
          </w:divBdr>
        </w:div>
        <w:div w:id="59865458">
          <w:marLeft w:val="0"/>
          <w:marRight w:val="0"/>
          <w:marTop w:val="0"/>
          <w:marBottom w:val="0"/>
          <w:divBdr>
            <w:top w:val="none" w:sz="0" w:space="0" w:color="auto"/>
            <w:left w:val="none" w:sz="0" w:space="0" w:color="auto"/>
            <w:bottom w:val="none" w:sz="0" w:space="0" w:color="auto"/>
            <w:right w:val="none" w:sz="0" w:space="0" w:color="auto"/>
          </w:divBdr>
        </w:div>
        <w:div w:id="1105463546">
          <w:marLeft w:val="0"/>
          <w:marRight w:val="0"/>
          <w:marTop w:val="0"/>
          <w:marBottom w:val="0"/>
          <w:divBdr>
            <w:top w:val="none" w:sz="0" w:space="0" w:color="auto"/>
            <w:left w:val="none" w:sz="0" w:space="0" w:color="auto"/>
            <w:bottom w:val="none" w:sz="0" w:space="0" w:color="auto"/>
            <w:right w:val="none" w:sz="0" w:space="0" w:color="auto"/>
          </w:divBdr>
        </w:div>
        <w:div w:id="2016224135">
          <w:marLeft w:val="0"/>
          <w:marRight w:val="0"/>
          <w:marTop w:val="0"/>
          <w:marBottom w:val="0"/>
          <w:divBdr>
            <w:top w:val="none" w:sz="0" w:space="0" w:color="auto"/>
            <w:left w:val="none" w:sz="0" w:space="0" w:color="auto"/>
            <w:bottom w:val="none" w:sz="0" w:space="0" w:color="auto"/>
            <w:right w:val="none" w:sz="0" w:space="0" w:color="auto"/>
          </w:divBdr>
        </w:div>
        <w:div w:id="1925988683">
          <w:marLeft w:val="0"/>
          <w:marRight w:val="0"/>
          <w:marTop w:val="0"/>
          <w:marBottom w:val="0"/>
          <w:divBdr>
            <w:top w:val="none" w:sz="0" w:space="0" w:color="auto"/>
            <w:left w:val="none" w:sz="0" w:space="0" w:color="auto"/>
            <w:bottom w:val="none" w:sz="0" w:space="0" w:color="auto"/>
            <w:right w:val="none" w:sz="0" w:space="0" w:color="auto"/>
          </w:divBdr>
        </w:div>
        <w:div w:id="1721896718">
          <w:marLeft w:val="0"/>
          <w:marRight w:val="0"/>
          <w:marTop w:val="0"/>
          <w:marBottom w:val="0"/>
          <w:divBdr>
            <w:top w:val="none" w:sz="0" w:space="0" w:color="auto"/>
            <w:left w:val="none" w:sz="0" w:space="0" w:color="auto"/>
            <w:bottom w:val="none" w:sz="0" w:space="0" w:color="auto"/>
            <w:right w:val="none" w:sz="0" w:space="0" w:color="auto"/>
          </w:divBdr>
        </w:div>
        <w:div w:id="558594376">
          <w:marLeft w:val="0"/>
          <w:marRight w:val="0"/>
          <w:marTop w:val="0"/>
          <w:marBottom w:val="0"/>
          <w:divBdr>
            <w:top w:val="none" w:sz="0" w:space="0" w:color="auto"/>
            <w:left w:val="none" w:sz="0" w:space="0" w:color="auto"/>
            <w:bottom w:val="none" w:sz="0" w:space="0" w:color="auto"/>
            <w:right w:val="none" w:sz="0" w:space="0" w:color="auto"/>
          </w:divBdr>
        </w:div>
        <w:div w:id="1566720687">
          <w:marLeft w:val="0"/>
          <w:marRight w:val="0"/>
          <w:marTop w:val="0"/>
          <w:marBottom w:val="0"/>
          <w:divBdr>
            <w:top w:val="none" w:sz="0" w:space="0" w:color="auto"/>
            <w:left w:val="none" w:sz="0" w:space="0" w:color="auto"/>
            <w:bottom w:val="none" w:sz="0" w:space="0" w:color="auto"/>
            <w:right w:val="none" w:sz="0" w:space="0" w:color="auto"/>
          </w:divBdr>
        </w:div>
        <w:div w:id="1327436847">
          <w:marLeft w:val="0"/>
          <w:marRight w:val="0"/>
          <w:marTop w:val="0"/>
          <w:marBottom w:val="0"/>
          <w:divBdr>
            <w:top w:val="none" w:sz="0" w:space="0" w:color="auto"/>
            <w:left w:val="none" w:sz="0" w:space="0" w:color="auto"/>
            <w:bottom w:val="none" w:sz="0" w:space="0" w:color="auto"/>
            <w:right w:val="none" w:sz="0" w:space="0" w:color="auto"/>
          </w:divBdr>
        </w:div>
        <w:div w:id="1656572086">
          <w:marLeft w:val="0"/>
          <w:marRight w:val="0"/>
          <w:marTop w:val="0"/>
          <w:marBottom w:val="0"/>
          <w:divBdr>
            <w:top w:val="none" w:sz="0" w:space="0" w:color="auto"/>
            <w:left w:val="none" w:sz="0" w:space="0" w:color="auto"/>
            <w:bottom w:val="none" w:sz="0" w:space="0" w:color="auto"/>
            <w:right w:val="none" w:sz="0" w:space="0" w:color="auto"/>
          </w:divBdr>
        </w:div>
      </w:divsChild>
    </w:div>
    <w:div w:id="291255034">
      <w:bodyDiv w:val="1"/>
      <w:marLeft w:val="0"/>
      <w:marRight w:val="0"/>
      <w:marTop w:val="0"/>
      <w:marBottom w:val="0"/>
      <w:divBdr>
        <w:top w:val="none" w:sz="0" w:space="0" w:color="auto"/>
        <w:left w:val="none" w:sz="0" w:space="0" w:color="auto"/>
        <w:bottom w:val="none" w:sz="0" w:space="0" w:color="auto"/>
        <w:right w:val="none" w:sz="0" w:space="0" w:color="auto"/>
      </w:divBdr>
      <w:divsChild>
        <w:div w:id="1060321679">
          <w:marLeft w:val="0"/>
          <w:marRight w:val="0"/>
          <w:marTop w:val="0"/>
          <w:marBottom w:val="0"/>
          <w:divBdr>
            <w:top w:val="none" w:sz="0" w:space="0" w:color="auto"/>
            <w:left w:val="none" w:sz="0" w:space="0" w:color="auto"/>
            <w:bottom w:val="none" w:sz="0" w:space="0" w:color="auto"/>
            <w:right w:val="none" w:sz="0" w:space="0" w:color="auto"/>
          </w:divBdr>
        </w:div>
        <w:div w:id="1179663886">
          <w:marLeft w:val="0"/>
          <w:marRight w:val="0"/>
          <w:marTop w:val="0"/>
          <w:marBottom w:val="0"/>
          <w:divBdr>
            <w:top w:val="none" w:sz="0" w:space="0" w:color="auto"/>
            <w:left w:val="none" w:sz="0" w:space="0" w:color="auto"/>
            <w:bottom w:val="none" w:sz="0" w:space="0" w:color="auto"/>
            <w:right w:val="none" w:sz="0" w:space="0" w:color="auto"/>
          </w:divBdr>
        </w:div>
        <w:div w:id="1009479035">
          <w:marLeft w:val="0"/>
          <w:marRight w:val="0"/>
          <w:marTop w:val="0"/>
          <w:marBottom w:val="0"/>
          <w:divBdr>
            <w:top w:val="none" w:sz="0" w:space="0" w:color="auto"/>
            <w:left w:val="none" w:sz="0" w:space="0" w:color="auto"/>
            <w:bottom w:val="none" w:sz="0" w:space="0" w:color="auto"/>
            <w:right w:val="none" w:sz="0" w:space="0" w:color="auto"/>
          </w:divBdr>
        </w:div>
        <w:div w:id="1087338629">
          <w:marLeft w:val="0"/>
          <w:marRight w:val="0"/>
          <w:marTop w:val="0"/>
          <w:marBottom w:val="0"/>
          <w:divBdr>
            <w:top w:val="none" w:sz="0" w:space="0" w:color="auto"/>
            <w:left w:val="none" w:sz="0" w:space="0" w:color="auto"/>
            <w:bottom w:val="none" w:sz="0" w:space="0" w:color="auto"/>
            <w:right w:val="none" w:sz="0" w:space="0" w:color="auto"/>
          </w:divBdr>
        </w:div>
        <w:div w:id="854536512">
          <w:marLeft w:val="0"/>
          <w:marRight w:val="0"/>
          <w:marTop w:val="0"/>
          <w:marBottom w:val="0"/>
          <w:divBdr>
            <w:top w:val="none" w:sz="0" w:space="0" w:color="auto"/>
            <w:left w:val="none" w:sz="0" w:space="0" w:color="auto"/>
            <w:bottom w:val="none" w:sz="0" w:space="0" w:color="auto"/>
            <w:right w:val="none" w:sz="0" w:space="0" w:color="auto"/>
          </w:divBdr>
        </w:div>
        <w:div w:id="1946038160">
          <w:marLeft w:val="0"/>
          <w:marRight w:val="0"/>
          <w:marTop w:val="0"/>
          <w:marBottom w:val="0"/>
          <w:divBdr>
            <w:top w:val="none" w:sz="0" w:space="0" w:color="auto"/>
            <w:left w:val="none" w:sz="0" w:space="0" w:color="auto"/>
            <w:bottom w:val="none" w:sz="0" w:space="0" w:color="auto"/>
            <w:right w:val="none" w:sz="0" w:space="0" w:color="auto"/>
          </w:divBdr>
        </w:div>
        <w:div w:id="784619815">
          <w:marLeft w:val="0"/>
          <w:marRight w:val="0"/>
          <w:marTop w:val="0"/>
          <w:marBottom w:val="0"/>
          <w:divBdr>
            <w:top w:val="none" w:sz="0" w:space="0" w:color="auto"/>
            <w:left w:val="none" w:sz="0" w:space="0" w:color="auto"/>
            <w:bottom w:val="none" w:sz="0" w:space="0" w:color="auto"/>
            <w:right w:val="none" w:sz="0" w:space="0" w:color="auto"/>
          </w:divBdr>
        </w:div>
        <w:div w:id="1592085906">
          <w:marLeft w:val="0"/>
          <w:marRight w:val="0"/>
          <w:marTop w:val="0"/>
          <w:marBottom w:val="0"/>
          <w:divBdr>
            <w:top w:val="none" w:sz="0" w:space="0" w:color="auto"/>
            <w:left w:val="none" w:sz="0" w:space="0" w:color="auto"/>
            <w:bottom w:val="none" w:sz="0" w:space="0" w:color="auto"/>
            <w:right w:val="none" w:sz="0" w:space="0" w:color="auto"/>
          </w:divBdr>
        </w:div>
        <w:div w:id="1829785804">
          <w:marLeft w:val="0"/>
          <w:marRight w:val="0"/>
          <w:marTop w:val="0"/>
          <w:marBottom w:val="0"/>
          <w:divBdr>
            <w:top w:val="none" w:sz="0" w:space="0" w:color="auto"/>
            <w:left w:val="none" w:sz="0" w:space="0" w:color="auto"/>
            <w:bottom w:val="none" w:sz="0" w:space="0" w:color="auto"/>
            <w:right w:val="none" w:sz="0" w:space="0" w:color="auto"/>
          </w:divBdr>
        </w:div>
        <w:div w:id="1065765558">
          <w:marLeft w:val="0"/>
          <w:marRight w:val="0"/>
          <w:marTop w:val="0"/>
          <w:marBottom w:val="0"/>
          <w:divBdr>
            <w:top w:val="none" w:sz="0" w:space="0" w:color="auto"/>
            <w:left w:val="none" w:sz="0" w:space="0" w:color="auto"/>
            <w:bottom w:val="none" w:sz="0" w:space="0" w:color="auto"/>
            <w:right w:val="none" w:sz="0" w:space="0" w:color="auto"/>
          </w:divBdr>
        </w:div>
        <w:div w:id="880442740">
          <w:marLeft w:val="0"/>
          <w:marRight w:val="0"/>
          <w:marTop w:val="0"/>
          <w:marBottom w:val="0"/>
          <w:divBdr>
            <w:top w:val="none" w:sz="0" w:space="0" w:color="auto"/>
            <w:left w:val="none" w:sz="0" w:space="0" w:color="auto"/>
            <w:bottom w:val="none" w:sz="0" w:space="0" w:color="auto"/>
            <w:right w:val="none" w:sz="0" w:space="0" w:color="auto"/>
          </w:divBdr>
        </w:div>
        <w:div w:id="1809737734">
          <w:marLeft w:val="0"/>
          <w:marRight w:val="0"/>
          <w:marTop w:val="0"/>
          <w:marBottom w:val="0"/>
          <w:divBdr>
            <w:top w:val="none" w:sz="0" w:space="0" w:color="auto"/>
            <w:left w:val="none" w:sz="0" w:space="0" w:color="auto"/>
            <w:bottom w:val="none" w:sz="0" w:space="0" w:color="auto"/>
            <w:right w:val="none" w:sz="0" w:space="0" w:color="auto"/>
          </w:divBdr>
        </w:div>
        <w:div w:id="1314020010">
          <w:marLeft w:val="0"/>
          <w:marRight w:val="0"/>
          <w:marTop w:val="0"/>
          <w:marBottom w:val="0"/>
          <w:divBdr>
            <w:top w:val="none" w:sz="0" w:space="0" w:color="auto"/>
            <w:left w:val="none" w:sz="0" w:space="0" w:color="auto"/>
            <w:bottom w:val="none" w:sz="0" w:space="0" w:color="auto"/>
            <w:right w:val="none" w:sz="0" w:space="0" w:color="auto"/>
          </w:divBdr>
        </w:div>
        <w:div w:id="1483424443">
          <w:marLeft w:val="0"/>
          <w:marRight w:val="0"/>
          <w:marTop w:val="0"/>
          <w:marBottom w:val="0"/>
          <w:divBdr>
            <w:top w:val="none" w:sz="0" w:space="0" w:color="auto"/>
            <w:left w:val="none" w:sz="0" w:space="0" w:color="auto"/>
            <w:bottom w:val="none" w:sz="0" w:space="0" w:color="auto"/>
            <w:right w:val="none" w:sz="0" w:space="0" w:color="auto"/>
          </w:divBdr>
        </w:div>
        <w:div w:id="504168622">
          <w:marLeft w:val="0"/>
          <w:marRight w:val="0"/>
          <w:marTop w:val="0"/>
          <w:marBottom w:val="0"/>
          <w:divBdr>
            <w:top w:val="none" w:sz="0" w:space="0" w:color="auto"/>
            <w:left w:val="none" w:sz="0" w:space="0" w:color="auto"/>
            <w:bottom w:val="none" w:sz="0" w:space="0" w:color="auto"/>
            <w:right w:val="none" w:sz="0" w:space="0" w:color="auto"/>
          </w:divBdr>
        </w:div>
        <w:div w:id="696271424">
          <w:marLeft w:val="0"/>
          <w:marRight w:val="0"/>
          <w:marTop w:val="0"/>
          <w:marBottom w:val="0"/>
          <w:divBdr>
            <w:top w:val="none" w:sz="0" w:space="0" w:color="auto"/>
            <w:left w:val="none" w:sz="0" w:space="0" w:color="auto"/>
            <w:bottom w:val="none" w:sz="0" w:space="0" w:color="auto"/>
            <w:right w:val="none" w:sz="0" w:space="0" w:color="auto"/>
          </w:divBdr>
        </w:div>
        <w:div w:id="881482725">
          <w:marLeft w:val="0"/>
          <w:marRight w:val="0"/>
          <w:marTop w:val="0"/>
          <w:marBottom w:val="0"/>
          <w:divBdr>
            <w:top w:val="none" w:sz="0" w:space="0" w:color="auto"/>
            <w:left w:val="none" w:sz="0" w:space="0" w:color="auto"/>
            <w:bottom w:val="none" w:sz="0" w:space="0" w:color="auto"/>
            <w:right w:val="none" w:sz="0" w:space="0" w:color="auto"/>
          </w:divBdr>
        </w:div>
        <w:div w:id="2035305307">
          <w:marLeft w:val="0"/>
          <w:marRight w:val="0"/>
          <w:marTop w:val="0"/>
          <w:marBottom w:val="0"/>
          <w:divBdr>
            <w:top w:val="none" w:sz="0" w:space="0" w:color="auto"/>
            <w:left w:val="none" w:sz="0" w:space="0" w:color="auto"/>
            <w:bottom w:val="none" w:sz="0" w:space="0" w:color="auto"/>
            <w:right w:val="none" w:sz="0" w:space="0" w:color="auto"/>
          </w:divBdr>
        </w:div>
        <w:div w:id="2069456313">
          <w:marLeft w:val="0"/>
          <w:marRight w:val="0"/>
          <w:marTop w:val="0"/>
          <w:marBottom w:val="0"/>
          <w:divBdr>
            <w:top w:val="none" w:sz="0" w:space="0" w:color="auto"/>
            <w:left w:val="none" w:sz="0" w:space="0" w:color="auto"/>
            <w:bottom w:val="none" w:sz="0" w:space="0" w:color="auto"/>
            <w:right w:val="none" w:sz="0" w:space="0" w:color="auto"/>
          </w:divBdr>
        </w:div>
        <w:div w:id="195705944">
          <w:marLeft w:val="0"/>
          <w:marRight w:val="0"/>
          <w:marTop w:val="0"/>
          <w:marBottom w:val="0"/>
          <w:divBdr>
            <w:top w:val="none" w:sz="0" w:space="0" w:color="auto"/>
            <w:left w:val="none" w:sz="0" w:space="0" w:color="auto"/>
            <w:bottom w:val="none" w:sz="0" w:space="0" w:color="auto"/>
            <w:right w:val="none" w:sz="0" w:space="0" w:color="auto"/>
          </w:divBdr>
        </w:div>
        <w:div w:id="487131484">
          <w:marLeft w:val="0"/>
          <w:marRight w:val="0"/>
          <w:marTop w:val="0"/>
          <w:marBottom w:val="0"/>
          <w:divBdr>
            <w:top w:val="none" w:sz="0" w:space="0" w:color="auto"/>
            <w:left w:val="none" w:sz="0" w:space="0" w:color="auto"/>
            <w:bottom w:val="none" w:sz="0" w:space="0" w:color="auto"/>
            <w:right w:val="none" w:sz="0" w:space="0" w:color="auto"/>
          </w:divBdr>
        </w:div>
        <w:div w:id="559635240">
          <w:marLeft w:val="0"/>
          <w:marRight w:val="0"/>
          <w:marTop w:val="0"/>
          <w:marBottom w:val="0"/>
          <w:divBdr>
            <w:top w:val="none" w:sz="0" w:space="0" w:color="auto"/>
            <w:left w:val="none" w:sz="0" w:space="0" w:color="auto"/>
            <w:bottom w:val="none" w:sz="0" w:space="0" w:color="auto"/>
            <w:right w:val="none" w:sz="0" w:space="0" w:color="auto"/>
          </w:divBdr>
        </w:div>
        <w:div w:id="866991078">
          <w:marLeft w:val="0"/>
          <w:marRight w:val="0"/>
          <w:marTop w:val="0"/>
          <w:marBottom w:val="0"/>
          <w:divBdr>
            <w:top w:val="none" w:sz="0" w:space="0" w:color="auto"/>
            <w:left w:val="none" w:sz="0" w:space="0" w:color="auto"/>
            <w:bottom w:val="none" w:sz="0" w:space="0" w:color="auto"/>
            <w:right w:val="none" w:sz="0" w:space="0" w:color="auto"/>
          </w:divBdr>
        </w:div>
        <w:div w:id="34359256">
          <w:marLeft w:val="0"/>
          <w:marRight w:val="0"/>
          <w:marTop w:val="0"/>
          <w:marBottom w:val="0"/>
          <w:divBdr>
            <w:top w:val="none" w:sz="0" w:space="0" w:color="auto"/>
            <w:left w:val="none" w:sz="0" w:space="0" w:color="auto"/>
            <w:bottom w:val="none" w:sz="0" w:space="0" w:color="auto"/>
            <w:right w:val="none" w:sz="0" w:space="0" w:color="auto"/>
          </w:divBdr>
        </w:div>
        <w:div w:id="1050543491">
          <w:marLeft w:val="0"/>
          <w:marRight w:val="0"/>
          <w:marTop w:val="0"/>
          <w:marBottom w:val="0"/>
          <w:divBdr>
            <w:top w:val="none" w:sz="0" w:space="0" w:color="auto"/>
            <w:left w:val="none" w:sz="0" w:space="0" w:color="auto"/>
            <w:bottom w:val="none" w:sz="0" w:space="0" w:color="auto"/>
            <w:right w:val="none" w:sz="0" w:space="0" w:color="auto"/>
          </w:divBdr>
        </w:div>
        <w:div w:id="199444286">
          <w:marLeft w:val="0"/>
          <w:marRight w:val="0"/>
          <w:marTop w:val="0"/>
          <w:marBottom w:val="0"/>
          <w:divBdr>
            <w:top w:val="none" w:sz="0" w:space="0" w:color="auto"/>
            <w:left w:val="none" w:sz="0" w:space="0" w:color="auto"/>
            <w:bottom w:val="none" w:sz="0" w:space="0" w:color="auto"/>
            <w:right w:val="none" w:sz="0" w:space="0" w:color="auto"/>
          </w:divBdr>
        </w:div>
        <w:div w:id="1057751899">
          <w:marLeft w:val="0"/>
          <w:marRight w:val="0"/>
          <w:marTop w:val="0"/>
          <w:marBottom w:val="0"/>
          <w:divBdr>
            <w:top w:val="none" w:sz="0" w:space="0" w:color="auto"/>
            <w:left w:val="none" w:sz="0" w:space="0" w:color="auto"/>
            <w:bottom w:val="none" w:sz="0" w:space="0" w:color="auto"/>
            <w:right w:val="none" w:sz="0" w:space="0" w:color="auto"/>
          </w:divBdr>
        </w:div>
        <w:div w:id="1178930930">
          <w:marLeft w:val="0"/>
          <w:marRight w:val="0"/>
          <w:marTop w:val="0"/>
          <w:marBottom w:val="0"/>
          <w:divBdr>
            <w:top w:val="none" w:sz="0" w:space="0" w:color="auto"/>
            <w:left w:val="none" w:sz="0" w:space="0" w:color="auto"/>
            <w:bottom w:val="none" w:sz="0" w:space="0" w:color="auto"/>
            <w:right w:val="none" w:sz="0" w:space="0" w:color="auto"/>
          </w:divBdr>
        </w:div>
        <w:div w:id="1761022898">
          <w:marLeft w:val="0"/>
          <w:marRight w:val="0"/>
          <w:marTop w:val="0"/>
          <w:marBottom w:val="0"/>
          <w:divBdr>
            <w:top w:val="none" w:sz="0" w:space="0" w:color="auto"/>
            <w:left w:val="none" w:sz="0" w:space="0" w:color="auto"/>
            <w:bottom w:val="none" w:sz="0" w:space="0" w:color="auto"/>
            <w:right w:val="none" w:sz="0" w:space="0" w:color="auto"/>
          </w:divBdr>
        </w:div>
        <w:div w:id="606618716">
          <w:marLeft w:val="0"/>
          <w:marRight w:val="0"/>
          <w:marTop w:val="0"/>
          <w:marBottom w:val="0"/>
          <w:divBdr>
            <w:top w:val="none" w:sz="0" w:space="0" w:color="auto"/>
            <w:left w:val="none" w:sz="0" w:space="0" w:color="auto"/>
            <w:bottom w:val="none" w:sz="0" w:space="0" w:color="auto"/>
            <w:right w:val="none" w:sz="0" w:space="0" w:color="auto"/>
          </w:divBdr>
        </w:div>
        <w:div w:id="139275305">
          <w:marLeft w:val="0"/>
          <w:marRight w:val="0"/>
          <w:marTop w:val="0"/>
          <w:marBottom w:val="0"/>
          <w:divBdr>
            <w:top w:val="none" w:sz="0" w:space="0" w:color="auto"/>
            <w:left w:val="none" w:sz="0" w:space="0" w:color="auto"/>
            <w:bottom w:val="none" w:sz="0" w:space="0" w:color="auto"/>
            <w:right w:val="none" w:sz="0" w:space="0" w:color="auto"/>
          </w:divBdr>
        </w:div>
        <w:div w:id="1139300041">
          <w:marLeft w:val="0"/>
          <w:marRight w:val="0"/>
          <w:marTop w:val="0"/>
          <w:marBottom w:val="0"/>
          <w:divBdr>
            <w:top w:val="none" w:sz="0" w:space="0" w:color="auto"/>
            <w:left w:val="none" w:sz="0" w:space="0" w:color="auto"/>
            <w:bottom w:val="none" w:sz="0" w:space="0" w:color="auto"/>
            <w:right w:val="none" w:sz="0" w:space="0" w:color="auto"/>
          </w:divBdr>
        </w:div>
        <w:div w:id="1820884478">
          <w:marLeft w:val="0"/>
          <w:marRight w:val="0"/>
          <w:marTop w:val="0"/>
          <w:marBottom w:val="0"/>
          <w:divBdr>
            <w:top w:val="none" w:sz="0" w:space="0" w:color="auto"/>
            <w:left w:val="none" w:sz="0" w:space="0" w:color="auto"/>
            <w:bottom w:val="none" w:sz="0" w:space="0" w:color="auto"/>
            <w:right w:val="none" w:sz="0" w:space="0" w:color="auto"/>
          </w:divBdr>
        </w:div>
        <w:div w:id="952051415">
          <w:marLeft w:val="0"/>
          <w:marRight w:val="0"/>
          <w:marTop w:val="0"/>
          <w:marBottom w:val="0"/>
          <w:divBdr>
            <w:top w:val="none" w:sz="0" w:space="0" w:color="auto"/>
            <w:left w:val="none" w:sz="0" w:space="0" w:color="auto"/>
            <w:bottom w:val="none" w:sz="0" w:space="0" w:color="auto"/>
            <w:right w:val="none" w:sz="0" w:space="0" w:color="auto"/>
          </w:divBdr>
        </w:div>
        <w:div w:id="565842687">
          <w:marLeft w:val="0"/>
          <w:marRight w:val="0"/>
          <w:marTop w:val="0"/>
          <w:marBottom w:val="0"/>
          <w:divBdr>
            <w:top w:val="none" w:sz="0" w:space="0" w:color="auto"/>
            <w:left w:val="none" w:sz="0" w:space="0" w:color="auto"/>
            <w:bottom w:val="none" w:sz="0" w:space="0" w:color="auto"/>
            <w:right w:val="none" w:sz="0" w:space="0" w:color="auto"/>
          </w:divBdr>
        </w:div>
        <w:div w:id="1545218223">
          <w:marLeft w:val="0"/>
          <w:marRight w:val="0"/>
          <w:marTop w:val="0"/>
          <w:marBottom w:val="0"/>
          <w:divBdr>
            <w:top w:val="none" w:sz="0" w:space="0" w:color="auto"/>
            <w:left w:val="none" w:sz="0" w:space="0" w:color="auto"/>
            <w:bottom w:val="none" w:sz="0" w:space="0" w:color="auto"/>
            <w:right w:val="none" w:sz="0" w:space="0" w:color="auto"/>
          </w:divBdr>
        </w:div>
        <w:div w:id="1119225602">
          <w:marLeft w:val="0"/>
          <w:marRight w:val="0"/>
          <w:marTop w:val="0"/>
          <w:marBottom w:val="0"/>
          <w:divBdr>
            <w:top w:val="none" w:sz="0" w:space="0" w:color="auto"/>
            <w:left w:val="none" w:sz="0" w:space="0" w:color="auto"/>
            <w:bottom w:val="none" w:sz="0" w:space="0" w:color="auto"/>
            <w:right w:val="none" w:sz="0" w:space="0" w:color="auto"/>
          </w:divBdr>
        </w:div>
        <w:div w:id="1937471116">
          <w:marLeft w:val="0"/>
          <w:marRight w:val="0"/>
          <w:marTop w:val="0"/>
          <w:marBottom w:val="0"/>
          <w:divBdr>
            <w:top w:val="none" w:sz="0" w:space="0" w:color="auto"/>
            <w:left w:val="none" w:sz="0" w:space="0" w:color="auto"/>
            <w:bottom w:val="none" w:sz="0" w:space="0" w:color="auto"/>
            <w:right w:val="none" w:sz="0" w:space="0" w:color="auto"/>
          </w:divBdr>
        </w:div>
        <w:div w:id="2013725793">
          <w:marLeft w:val="0"/>
          <w:marRight w:val="0"/>
          <w:marTop w:val="0"/>
          <w:marBottom w:val="0"/>
          <w:divBdr>
            <w:top w:val="none" w:sz="0" w:space="0" w:color="auto"/>
            <w:left w:val="none" w:sz="0" w:space="0" w:color="auto"/>
            <w:bottom w:val="none" w:sz="0" w:space="0" w:color="auto"/>
            <w:right w:val="none" w:sz="0" w:space="0" w:color="auto"/>
          </w:divBdr>
        </w:div>
      </w:divsChild>
    </w:div>
    <w:div w:id="329678730">
      <w:bodyDiv w:val="1"/>
      <w:marLeft w:val="0"/>
      <w:marRight w:val="0"/>
      <w:marTop w:val="0"/>
      <w:marBottom w:val="0"/>
      <w:divBdr>
        <w:top w:val="none" w:sz="0" w:space="0" w:color="auto"/>
        <w:left w:val="none" w:sz="0" w:space="0" w:color="auto"/>
        <w:bottom w:val="none" w:sz="0" w:space="0" w:color="auto"/>
        <w:right w:val="none" w:sz="0" w:space="0" w:color="auto"/>
      </w:divBdr>
      <w:divsChild>
        <w:div w:id="460879184">
          <w:marLeft w:val="0"/>
          <w:marRight w:val="0"/>
          <w:marTop w:val="0"/>
          <w:marBottom w:val="0"/>
          <w:divBdr>
            <w:top w:val="none" w:sz="0" w:space="0" w:color="auto"/>
            <w:left w:val="none" w:sz="0" w:space="0" w:color="auto"/>
            <w:bottom w:val="none" w:sz="0" w:space="0" w:color="auto"/>
            <w:right w:val="none" w:sz="0" w:space="0" w:color="auto"/>
          </w:divBdr>
        </w:div>
        <w:div w:id="607545613">
          <w:marLeft w:val="0"/>
          <w:marRight w:val="0"/>
          <w:marTop w:val="0"/>
          <w:marBottom w:val="0"/>
          <w:divBdr>
            <w:top w:val="none" w:sz="0" w:space="0" w:color="auto"/>
            <w:left w:val="none" w:sz="0" w:space="0" w:color="auto"/>
            <w:bottom w:val="none" w:sz="0" w:space="0" w:color="auto"/>
            <w:right w:val="none" w:sz="0" w:space="0" w:color="auto"/>
          </w:divBdr>
        </w:div>
        <w:div w:id="779882522">
          <w:marLeft w:val="0"/>
          <w:marRight w:val="0"/>
          <w:marTop w:val="0"/>
          <w:marBottom w:val="0"/>
          <w:divBdr>
            <w:top w:val="none" w:sz="0" w:space="0" w:color="auto"/>
            <w:left w:val="none" w:sz="0" w:space="0" w:color="auto"/>
            <w:bottom w:val="none" w:sz="0" w:space="0" w:color="auto"/>
            <w:right w:val="none" w:sz="0" w:space="0" w:color="auto"/>
          </w:divBdr>
        </w:div>
        <w:div w:id="1344628346">
          <w:marLeft w:val="0"/>
          <w:marRight w:val="0"/>
          <w:marTop w:val="0"/>
          <w:marBottom w:val="0"/>
          <w:divBdr>
            <w:top w:val="none" w:sz="0" w:space="0" w:color="auto"/>
            <w:left w:val="none" w:sz="0" w:space="0" w:color="auto"/>
            <w:bottom w:val="none" w:sz="0" w:space="0" w:color="auto"/>
            <w:right w:val="none" w:sz="0" w:space="0" w:color="auto"/>
          </w:divBdr>
        </w:div>
        <w:div w:id="184827972">
          <w:marLeft w:val="0"/>
          <w:marRight w:val="0"/>
          <w:marTop w:val="0"/>
          <w:marBottom w:val="0"/>
          <w:divBdr>
            <w:top w:val="none" w:sz="0" w:space="0" w:color="auto"/>
            <w:left w:val="none" w:sz="0" w:space="0" w:color="auto"/>
            <w:bottom w:val="none" w:sz="0" w:space="0" w:color="auto"/>
            <w:right w:val="none" w:sz="0" w:space="0" w:color="auto"/>
          </w:divBdr>
        </w:div>
        <w:div w:id="2025742707">
          <w:marLeft w:val="0"/>
          <w:marRight w:val="0"/>
          <w:marTop w:val="0"/>
          <w:marBottom w:val="0"/>
          <w:divBdr>
            <w:top w:val="none" w:sz="0" w:space="0" w:color="auto"/>
            <w:left w:val="none" w:sz="0" w:space="0" w:color="auto"/>
            <w:bottom w:val="none" w:sz="0" w:space="0" w:color="auto"/>
            <w:right w:val="none" w:sz="0" w:space="0" w:color="auto"/>
          </w:divBdr>
        </w:div>
        <w:div w:id="336277344">
          <w:marLeft w:val="0"/>
          <w:marRight w:val="0"/>
          <w:marTop w:val="0"/>
          <w:marBottom w:val="0"/>
          <w:divBdr>
            <w:top w:val="none" w:sz="0" w:space="0" w:color="auto"/>
            <w:left w:val="none" w:sz="0" w:space="0" w:color="auto"/>
            <w:bottom w:val="none" w:sz="0" w:space="0" w:color="auto"/>
            <w:right w:val="none" w:sz="0" w:space="0" w:color="auto"/>
          </w:divBdr>
        </w:div>
        <w:div w:id="141584361">
          <w:marLeft w:val="0"/>
          <w:marRight w:val="0"/>
          <w:marTop w:val="0"/>
          <w:marBottom w:val="0"/>
          <w:divBdr>
            <w:top w:val="none" w:sz="0" w:space="0" w:color="auto"/>
            <w:left w:val="none" w:sz="0" w:space="0" w:color="auto"/>
            <w:bottom w:val="none" w:sz="0" w:space="0" w:color="auto"/>
            <w:right w:val="none" w:sz="0" w:space="0" w:color="auto"/>
          </w:divBdr>
        </w:div>
        <w:div w:id="182868046">
          <w:marLeft w:val="0"/>
          <w:marRight w:val="0"/>
          <w:marTop w:val="0"/>
          <w:marBottom w:val="0"/>
          <w:divBdr>
            <w:top w:val="none" w:sz="0" w:space="0" w:color="auto"/>
            <w:left w:val="none" w:sz="0" w:space="0" w:color="auto"/>
            <w:bottom w:val="none" w:sz="0" w:space="0" w:color="auto"/>
            <w:right w:val="none" w:sz="0" w:space="0" w:color="auto"/>
          </w:divBdr>
        </w:div>
        <w:div w:id="1471704424">
          <w:marLeft w:val="0"/>
          <w:marRight w:val="0"/>
          <w:marTop w:val="0"/>
          <w:marBottom w:val="0"/>
          <w:divBdr>
            <w:top w:val="none" w:sz="0" w:space="0" w:color="auto"/>
            <w:left w:val="none" w:sz="0" w:space="0" w:color="auto"/>
            <w:bottom w:val="none" w:sz="0" w:space="0" w:color="auto"/>
            <w:right w:val="none" w:sz="0" w:space="0" w:color="auto"/>
          </w:divBdr>
        </w:div>
        <w:div w:id="1505433675">
          <w:marLeft w:val="0"/>
          <w:marRight w:val="0"/>
          <w:marTop w:val="0"/>
          <w:marBottom w:val="0"/>
          <w:divBdr>
            <w:top w:val="none" w:sz="0" w:space="0" w:color="auto"/>
            <w:left w:val="none" w:sz="0" w:space="0" w:color="auto"/>
            <w:bottom w:val="none" w:sz="0" w:space="0" w:color="auto"/>
            <w:right w:val="none" w:sz="0" w:space="0" w:color="auto"/>
          </w:divBdr>
        </w:div>
        <w:div w:id="1950232148">
          <w:marLeft w:val="0"/>
          <w:marRight w:val="0"/>
          <w:marTop w:val="0"/>
          <w:marBottom w:val="0"/>
          <w:divBdr>
            <w:top w:val="none" w:sz="0" w:space="0" w:color="auto"/>
            <w:left w:val="none" w:sz="0" w:space="0" w:color="auto"/>
            <w:bottom w:val="none" w:sz="0" w:space="0" w:color="auto"/>
            <w:right w:val="none" w:sz="0" w:space="0" w:color="auto"/>
          </w:divBdr>
        </w:div>
        <w:div w:id="1854999382">
          <w:marLeft w:val="0"/>
          <w:marRight w:val="0"/>
          <w:marTop w:val="0"/>
          <w:marBottom w:val="0"/>
          <w:divBdr>
            <w:top w:val="none" w:sz="0" w:space="0" w:color="auto"/>
            <w:left w:val="none" w:sz="0" w:space="0" w:color="auto"/>
            <w:bottom w:val="none" w:sz="0" w:space="0" w:color="auto"/>
            <w:right w:val="none" w:sz="0" w:space="0" w:color="auto"/>
          </w:divBdr>
        </w:div>
        <w:div w:id="1791439118">
          <w:marLeft w:val="0"/>
          <w:marRight w:val="0"/>
          <w:marTop w:val="0"/>
          <w:marBottom w:val="0"/>
          <w:divBdr>
            <w:top w:val="none" w:sz="0" w:space="0" w:color="auto"/>
            <w:left w:val="none" w:sz="0" w:space="0" w:color="auto"/>
            <w:bottom w:val="none" w:sz="0" w:space="0" w:color="auto"/>
            <w:right w:val="none" w:sz="0" w:space="0" w:color="auto"/>
          </w:divBdr>
        </w:div>
        <w:div w:id="259948319">
          <w:marLeft w:val="0"/>
          <w:marRight w:val="0"/>
          <w:marTop w:val="0"/>
          <w:marBottom w:val="0"/>
          <w:divBdr>
            <w:top w:val="none" w:sz="0" w:space="0" w:color="auto"/>
            <w:left w:val="none" w:sz="0" w:space="0" w:color="auto"/>
            <w:bottom w:val="none" w:sz="0" w:space="0" w:color="auto"/>
            <w:right w:val="none" w:sz="0" w:space="0" w:color="auto"/>
          </w:divBdr>
        </w:div>
        <w:div w:id="1757436052">
          <w:marLeft w:val="0"/>
          <w:marRight w:val="0"/>
          <w:marTop w:val="0"/>
          <w:marBottom w:val="0"/>
          <w:divBdr>
            <w:top w:val="none" w:sz="0" w:space="0" w:color="auto"/>
            <w:left w:val="none" w:sz="0" w:space="0" w:color="auto"/>
            <w:bottom w:val="none" w:sz="0" w:space="0" w:color="auto"/>
            <w:right w:val="none" w:sz="0" w:space="0" w:color="auto"/>
          </w:divBdr>
        </w:div>
        <w:div w:id="1009018368">
          <w:marLeft w:val="0"/>
          <w:marRight w:val="0"/>
          <w:marTop w:val="0"/>
          <w:marBottom w:val="0"/>
          <w:divBdr>
            <w:top w:val="none" w:sz="0" w:space="0" w:color="auto"/>
            <w:left w:val="none" w:sz="0" w:space="0" w:color="auto"/>
            <w:bottom w:val="none" w:sz="0" w:space="0" w:color="auto"/>
            <w:right w:val="none" w:sz="0" w:space="0" w:color="auto"/>
          </w:divBdr>
        </w:div>
        <w:div w:id="1068571263">
          <w:marLeft w:val="0"/>
          <w:marRight w:val="0"/>
          <w:marTop w:val="0"/>
          <w:marBottom w:val="0"/>
          <w:divBdr>
            <w:top w:val="none" w:sz="0" w:space="0" w:color="auto"/>
            <w:left w:val="none" w:sz="0" w:space="0" w:color="auto"/>
            <w:bottom w:val="none" w:sz="0" w:space="0" w:color="auto"/>
            <w:right w:val="none" w:sz="0" w:space="0" w:color="auto"/>
          </w:divBdr>
        </w:div>
        <w:div w:id="112675946">
          <w:marLeft w:val="0"/>
          <w:marRight w:val="0"/>
          <w:marTop w:val="0"/>
          <w:marBottom w:val="0"/>
          <w:divBdr>
            <w:top w:val="none" w:sz="0" w:space="0" w:color="auto"/>
            <w:left w:val="none" w:sz="0" w:space="0" w:color="auto"/>
            <w:bottom w:val="none" w:sz="0" w:space="0" w:color="auto"/>
            <w:right w:val="none" w:sz="0" w:space="0" w:color="auto"/>
          </w:divBdr>
        </w:div>
        <w:div w:id="442306035">
          <w:marLeft w:val="0"/>
          <w:marRight w:val="0"/>
          <w:marTop w:val="0"/>
          <w:marBottom w:val="0"/>
          <w:divBdr>
            <w:top w:val="none" w:sz="0" w:space="0" w:color="auto"/>
            <w:left w:val="none" w:sz="0" w:space="0" w:color="auto"/>
            <w:bottom w:val="none" w:sz="0" w:space="0" w:color="auto"/>
            <w:right w:val="none" w:sz="0" w:space="0" w:color="auto"/>
          </w:divBdr>
        </w:div>
        <w:div w:id="828716363">
          <w:marLeft w:val="0"/>
          <w:marRight w:val="0"/>
          <w:marTop w:val="0"/>
          <w:marBottom w:val="0"/>
          <w:divBdr>
            <w:top w:val="none" w:sz="0" w:space="0" w:color="auto"/>
            <w:left w:val="none" w:sz="0" w:space="0" w:color="auto"/>
            <w:bottom w:val="none" w:sz="0" w:space="0" w:color="auto"/>
            <w:right w:val="none" w:sz="0" w:space="0" w:color="auto"/>
          </w:divBdr>
        </w:div>
        <w:div w:id="163128483">
          <w:marLeft w:val="0"/>
          <w:marRight w:val="0"/>
          <w:marTop w:val="0"/>
          <w:marBottom w:val="0"/>
          <w:divBdr>
            <w:top w:val="none" w:sz="0" w:space="0" w:color="auto"/>
            <w:left w:val="none" w:sz="0" w:space="0" w:color="auto"/>
            <w:bottom w:val="none" w:sz="0" w:space="0" w:color="auto"/>
            <w:right w:val="none" w:sz="0" w:space="0" w:color="auto"/>
          </w:divBdr>
        </w:div>
        <w:div w:id="164828779">
          <w:marLeft w:val="0"/>
          <w:marRight w:val="0"/>
          <w:marTop w:val="0"/>
          <w:marBottom w:val="0"/>
          <w:divBdr>
            <w:top w:val="none" w:sz="0" w:space="0" w:color="auto"/>
            <w:left w:val="none" w:sz="0" w:space="0" w:color="auto"/>
            <w:bottom w:val="none" w:sz="0" w:space="0" w:color="auto"/>
            <w:right w:val="none" w:sz="0" w:space="0" w:color="auto"/>
          </w:divBdr>
        </w:div>
        <w:div w:id="308364078">
          <w:marLeft w:val="0"/>
          <w:marRight w:val="0"/>
          <w:marTop w:val="0"/>
          <w:marBottom w:val="0"/>
          <w:divBdr>
            <w:top w:val="none" w:sz="0" w:space="0" w:color="auto"/>
            <w:left w:val="none" w:sz="0" w:space="0" w:color="auto"/>
            <w:bottom w:val="none" w:sz="0" w:space="0" w:color="auto"/>
            <w:right w:val="none" w:sz="0" w:space="0" w:color="auto"/>
          </w:divBdr>
        </w:div>
        <w:div w:id="1316179447">
          <w:marLeft w:val="0"/>
          <w:marRight w:val="0"/>
          <w:marTop w:val="0"/>
          <w:marBottom w:val="0"/>
          <w:divBdr>
            <w:top w:val="none" w:sz="0" w:space="0" w:color="auto"/>
            <w:left w:val="none" w:sz="0" w:space="0" w:color="auto"/>
            <w:bottom w:val="none" w:sz="0" w:space="0" w:color="auto"/>
            <w:right w:val="none" w:sz="0" w:space="0" w:color="auto"/>
          </w:divBdr>
        </w:div>
        <w:div w:id="505174027">
          <w:marLeft w:val="0"/>
          <w:marRight w:val="0"/>
          <w:marTop w:val="0"/>
          <w:marBottom w:val="0"/>
          <w:divBdr>
            <w:top w:val="none" w:sz="0" w:space="0" w:color="auto"/>
            <w:left w:val="none" w:sz="0" w:space="0" w:color="auto"/>
            <w:bottom w:val="none" w:sz="0" w:space="0" w:color="auto"/>
            <w:right w:val="none" w:sz="0" w:space="0" w:color="auto"/>
          </w:divBdr>
        </w:div>
        <w:div w:id="776174750">
          <w:marLeft w:val="0"/>
          <w:marRight w:val="0"/>
          <w:marTop w:val="0"/>
          <w:marBottom w:val="0"/>
          <w:divBdr>
            <w:top w:val="none" w:sz="0" w:space="0" w:color="auto"/>
            <w:left w:val="none" w:sz="0" w:space="0" w:color="auto"/>
            <w:bottom w:val="none" w:sz="0" w:space="0" w:color="auto"/>
            <w:right w:val="none" w:sz="0" w:space="0" w:color="auto"/>
          </w:divBdr>
        </w:div>
        <w:div w:id="1555778867">
          <w:marLeft w:val="0"/>
          <w:marRight w:val="0"/>
          <w:marTop w:val="0"/>
          <w:marBottom w:val="0"/>
          <w:divBdr>
            <w:top w:val="none" w:sz="0" w:space="0" w:color="auto"/>
            <w:left w:val="none" w:sz="0" w:space="0" w:color="auto"/>
            <w:bottom w:val="none" w:sz="0" w:space="0" w:color="auto"/>
            <w:right w:val="none" w:sz="0" w:space="0" w:color="auto"/>
          </w:divBdr>
        </w:div>
        <w:div w:id="941953407">
          <w:marLeft w:val="0"/>
          <w:marRight w:val="0"/>
          <w:marTop w:val="0"/>
          <w:marBottom w:val="0"/>
          <w:divBdr>
            <w:top w:val="none" w:sz="0" w:space="0" w:color="auto"/>
            <w:left w:val="none" w:sz="0" w:space="0" w:color="auto"/>
            <w:bottom w:val="none" w:sz="0" w:space="0" w:color="auto"/>
            <w:right w:val="none" w:sz="0" w:space="0" w:color="auto"/>
          </w:divBdr>
        </w:div>
        <w:div w:id="1003164926">
          <w:marLeft w:val="0"/>
          <w:marRight w:val="0"/>
          <w:marTop w:val="0"/>
          <w:marBottom w:val="0"/>
          <w:divBdr>
            <w:top w:val="none" w:sz="0" w:space="0" w:color="auto"/>
            <w:left w:val="none" w:sz="0" w:space="0" w:color="auto"/>
            <w:bottom w:val="none" w:sz="0" w:space="0" w:color="auto"/>
            <w:right w:val="none" w:sz="0" w:space="0" w:color="auto"/>
          </w:divBdr>
        </w:div>
        <w:div w:id="1549688101">
          <w:marLeft w:val="0"/>
          <w:marRight w:val="0"/>
          <w:marTop w:val="0"/>
          <w:marBottom w:val="0"/>
          <w:divBdr>
            <w:top w:val="none" w:sz="0" w:space="0" w:color="auto"/>
            <w:left w:val="none" w:sz="0" w:space="0" w:color="auto"/>
            <w:bottom w:val="none" w:sz="0" w:space="0" w:color="auto"/>
            <w:right w:val="none" w:sz="0" w:space="0" w:color="auto"/>
          </w:divBdr>
        </w:div>
        <w:div w:id="119541424">
          <w:marLeft w:val="0"/>
          <w:marRight w:val="0"/>
          <w:marTop w:val="0"/>
          <w:marBottom w:val="0"/>
          <w:divBdr>
            <w:top w:val="none" w:sz="0" w:space="0" w:color="auto"/>
            <w:left w:val="none" w:sz="0" w:space="0" w:color="auto"/>
            <w:bottom w:val="none" w:sz="0" w:space="0" w:color="auto"/>
            <w:right w:val="none" w:sz="0" w:space="0" w:color="auto"/>
          </w:divBdr>
        </w:div>
        <w:div w:id="2053379575">
          <w:marLeft w:val="0"/>
          <w:marRight w:val="0"/>
          <w:marTop w:val="0"/>
          <w:marBottom w:val="0"/>
          <w:divBdr>
            <w:top w:val="none" w:sz="0" w:space="0" w:color="auto"/>
            <w:left w:val="none" w:sz="0" w:space="0" w:color="auto"/>
            <w:bottom w:val="none" w:sz="0" w:space="0" w:color="auto"/>
            <w:right w:val="none" w:sz="0" w:space="0" w:color="auto"/>
          </w:divBdr>
        </w:div>
        <w:div w:id="822162801">
          <w:marLeft w:val="0"/>
          <w:marRight w:val="0"/>
          <w:marTop w:val="0"/>
          <w:marBottom w:val="0"/>
          <w:divBdr>
            <w:top w:val="none" w:sz="0" w:space="0" w:color="auto"/>
            <w:left w:val="none" w:sz="0" w:space="0" w:color="auto"/>
            <w:bottom w:val="none" w:sz="0" w:space="0" w:color="auto"/>
            <w:right w:val="none" w:sz="0" w:space="0" w:color="auto"/>
          </w:divBdr>
        </w:div>
        <w:div w:id="1290361534">
          <w:marLeft w:val="0"/>
          <w:marRight w:val="0"/>
          <w:marTop w:val="0"/>
          <w:marBottom w:val="0"/>
          <w:divBdr>
            <w:top w:val="none" w:sz="0" w:space="0" w:color="auto"/>
            <w:left w:val="none" w:sz="0" w:space="0" w:color="auto"/>
            <w:bottom w:val="none" w:sz="0" w:space="0" w:color="auto"/>
            <w:right w:val="none" w:sz="0" w:space="0" w:color="auto"/>
          </w:divBdr>
        </w:div>
        <w:div w:id="1439720643">
          <w:marLeft w:val="0"/>
          <w:marRight w:val="0"/>
          <w:marTop w:val="0"/>
          <w:marBottom w:val="0"/>
          <w:divBdr>
            <w:top w:val="none" w:sz="0" w:space="0" w:color="auto"/>
            <w:left w:val="none" w:sz="0" w:space="0" w:color="auto"/>
            <w:bottom w:val="none" w:sz="0" w:space="0" w:color="auto"/>
            <w:right w:val="none" w:sz="0" w:space="0" w:color="auto"/>
          </w:divBdr>
        </w:div>
        <w:div w:id="718551563">
          <w:marLeft w:val="0"/>
          <w:marRight w:val="0"/>
          <w:marTop w:val="0"/>
          <w:marBottom w:val="0"/>
          <w:divBdr>
            <w:top w:val="none" w:sz="0" w:space="0" w:color="auto"/>
            <w:left w:val="none" w:sz="0" w:space="0" w:color="auto"/>
            <w:bottom w:val="none" w:sz="0" w:space="0" w:color="auto"/>
            <w:right w:val="none" w:sz="0" w:space="0" w:color="auto"/>
          </w:divBdr>
        </w:div>
        <w:div w:id="1126656170">
          <w:marLeft w:val="0"/>
          <w:marRight w:val="0"/>
          <w:marTop w:val="0"/>
          <w:marBottom w:val="0"/>
          <w:divBdr>
            <w:top w:val="none" w:sz="0" w:space="0" w:color="auto"/>
            <w:left w:val="none" w:sz="0" w:space="0" w:color="auto"/>
            <w:bottom w:val="none" w:sz="0" w:space="0" w:color="auto"/>
            <w:right w:val="none" w:sz="0" w:space="0" w:color="auto"/>
          </w:divBdr>
        </w:div>
        <w:div w:id="1600796846">
          <w:marLeft w:val="0"/>
          <w:marRight w:val="0"/>
          <w:marTop w:val="0"/>
          <w:marBottom w:val="0"/>
          <w:divBdr>
            <w:top w:val="none" w:sz="0" w:space="0" w:color="auto"/>
            <w:left w:val="none" w:sz="0" w:space="0" w:color="auto"/>
            <w:bottom w:val="none" w:sz="0" w:space="0" w:color="auto"/>
            <w:right w:val="none" w:sz="0" w:space="0" w:color="auto"/>
          </w:divBdr>
        </w:div>
      </w:divsChild>
    </w:div>
    <w:div w:id="338118820">
      <w:bodyDiv w:val="1"/>
      <w:marLeft w:val="0"/>
      <w:marRight w:val="0"/>
      <w:marTop w:val="0"/>
      <w:marBottom w:val="0"/>
      <w:divBdr>
        <w:top w:val="none" w:sz="0" w:space="0" w:color="auto"/>
        <w:left w:val="none" w:sz="0" w:space="0" w:color="auto"/>
        <w:bottom w:val="none" w:sz="0" w:space="0" w:color="auto"/>
        <w:right w:val="none" w:sz="0" w:space="0" w:color="auto"/>
      </w:divBdr>
      <w:divsChild>
        <w:div w:id="464012355">
          <w:marLeft w:val="0"/>
          <w:marRight w:val="0"/>
          <w:marTop w:val="0"/>
          <w:marBottom w:val="0"/>
          <w:divBdr>
            <w:top w:val="none" w:sz="0" w:space="0" w:color="auto"/>
            <w:left w:val="none" w:sz="0" w:space="0" w:color="auto"/>
            <w:bottom w:val="none" w:sz="0" w:space="0" w:color="auto"/>
            <w:right w:val="none" w:sz="0" w:space="0" w:color="auto"/>
          </w:divBdr>
        </w:div>
        <w:div w:id="1551652129">
          <w:marLeft w:val="0"/>
          <w:marRight w:val="0"/>
          <w:marTop w:val="0"/>
          <w:marBottom w:val="0"/>
          <w:divBdr>
            <w:top w:val="none" w:sz="0" w:space="0" w:color="auto"/>
            <w:left w:val="none" w:sz="0" w:space="0" w:color="auto"/>
            <w:bottom w:val="none" w:sz="0" w:space="0" w:color="auto"/>
            <w:right w:val="none" w:sz="0" w:space="0" w:color="auto"/>
          </w:divBdr>
        </w:div>
        <w:div w:id="1883863332">
          <w:marLeft w:val="0"/>
          <w:marRight w:val="0"/>
          <w:marTop w:val="0"/>
          <w:marBottom w:val="0"/>
          <w:divBdr>
            <w:top w:val="none" w:sz="0" w:space="0" w:color="auto"/>
            <w:left w:val="none" w:sz="0" w:space="0" w:color="auto"/>
            <w:bottom w:val="none" w:sz="0" w:space="0" w:color="auto"/>
            <w:right w:val="none" w:sz="0" w:space="0" w:color="auto"/>
          </w:divBdr>
        </w:div>
        <w:div w:id="2058625990">
          <w:marLeft w:val="0"/>
          <w:marRight w:val="0"/>
          <w:marTop w:val="0"/>
          <w:marBottom w:val="0"/>
          <w:divBdr>
            <w:top w:val="none" w:sz="0" w:space="0" w:color="auto"/>
            <w:left w:val="none" w:sz="0" w:space="0" w:color="auto"/>
            <w:bottom w:val="none" w:sz="0" w:space="0" w:color="auto"/>
            <w:right w:val="none" w:sz="0" w:space="0" w:color="auto"/>
          </w:divBdr>
        </w:div>
        <w:div w:id="1700735451">
          <w:marLeft w:val="0"/>
          <w:marRight w:val="0"/>
          <w:marTop w:val="0"/>
          <w:marBottom w:val="0"/>
          <w:divBdr>
            <w:top w:val="none" w:sz="0" w:space="0" w:color="auto"/>
            <w:left w:val="none" w:sz="0" w:space="0" w:color="auto"/>
            <w:bottom w:val="none" w:sz="0" w:space="0" w:color="auto"/>
            <w:right w:val="none" w:sz="0" w:space="0" w:color="auto"/>
          </w:divBdr>
        </w:div>
        <w:div w:id="973681168">
          <w:marLeft w:val="0"/>
          <w:marRight w:val="0"/>
          <w:marTop w:val="0"/>
          <w:marBottom w:val="0"/>
          <w:divBdr>
            <w:top w:val="none" w:sz="0" w:space="0" w:color="auto"/>
            <w:left w:val="none" w:sz="0" w:space="0" w:color="auto"/>
            <w:bottom w:val="none" w:sz="0" w:space="0" w:color="auto"/>
            <w:right w:val="none" w:sz="0" w:space="0" w:color="auto"/>
          </w:divBdr>
        </w:div>
        <w:div w:id="897059352">
          <w:marLeft w:val="0"/>
          <w:marRight w:val="0"/>
          <w:marTop w:val="0"/>
          <w:marBottom w:val="0"/>
          <w:divBdr>
            <w:top w:val="none" w:sz="0" w:space="0" w:color="auto"/>
            <w:left w:val="none" w:sz="0" w:space="0" w:color="auto"/>
            <w:bottom w:val="none" w:sz="0" w:space="0" w:color="auto"/>
            <w:right w:val="none" w:sz="0" w:space="0" w:color="auto"/>
          </w:divBdr>
        </w:div>
        <w:div w:id="966474569">
          <w:marLeft w:val="0"/>
          <w:marRight w:val="0"/>
          <w:marTop w:val="0"/>
          <w:marBottom w:val="0"/>
          <w:divBdr>
            <w:top w:val="none" w:sz="0" w:space="0" w:color="auto"/>
            <w:left w:val="none" w:sz="0" w:space="0" w:color="auto"/>
            <w:bottom w:val="none" w:sz="0" w:space="0" w:color="auto"/>
            <w:right w:val="none" w:sz="0" w:space="0" w:color="auto"/>
          </w:divBdr>
        </w:div>
        <w:div w:id="1791126836">
          <w:marLeft w:val="0"/>
          <w:marRight w:val="0"/>
          <w:marTop w:val="0"/>
          <w:marBottom w:val="0"/>
          <w:divBdr>
            <w:top w:val="none" w:sz="0" w:space="0" w:color="auto"/>
            <w:left w:val="none" w:sz="0" w:space="0" w:color="auto"/>
            <w:bottom w:val="none" w:sz="0" w:space="0" w:color="auto"/>
            <w:right w:val="none" w:sz="0" w:space="0" w:color="auto"/>
          </w:divBdr>
        </w:div>
        <w:div w:id="89742746">
          <w:marLeft w:val="0"/>
          <w:marRight w:val="0"/>
          <w:marTop w:val="0"/>
          <w:marBottom w:val="0"/>
          <w:divBdr>
            <w:top w:val="none" w:sz="0" w:space="0" w:color="auto"/>
            <w:left w:val="none" w:sz="0" w:space="0" w:color="auto"/>
            <w:bottom w:val="none" w:sz="0" w:space="0" w:color="auto"/>
            <w:right w:val="none" w:sz="0" w:space="0" w:color="auto"/>
          </w:divBdr>
        </w:div>
        <w:div w:id="2017151106">
          <w:marLeft w:val="0"/>
          <w:marRight w:val="0"/>
          <w:marTop w:val="0"/>
          <w:marBottom w:val="0"/>
          <w:divBdr>
            <w:top w:val="none" w:sz="0" w:space="0" w:color="auto"/>
            <w:left w:val="none" w:sz="0" w:space="0" w:color="auto"/>
            <w:bottom w:val="none" w:sz="0" w:space="0" w:color="auto"/>
            <w:right w:val="none" w:sz="0" w:space="0" w:color="auto"/>
          </w:divBdr>
        </w:div>
        <w:div w:id="811672333">
          <w:marLeft w:val="0"/>
          <w:marRight w:val="0"/>
          <w:marTop w:val="0"/>
          <w:marBottom w:val="0"/>
          <w:divBdr>
            <w:top w:val="none" w:sz="0" w:space="0" w:color="auto"/>
            <w:left w:val="none" w:sz="0" w:space="0" w:color="auto"/>
            <w:bottom w:val="none" w:sz="0" w:space="0" w:color="auto"/>
            <w:right w:val="none" w:sz="0" w:space="0" w:color="auto"/>
          </w:divBdr>
        </w:div>
        <w:div w:id="1179613187">
          <w:marLeft w:val="0"/>
          <w:marRight w:val="0"/>
          <w:marTop w:val="0"/>
          <w:marBottom w:val="0"/>
          <w:divBdr>
            <w:top w:val="none" w:sz="0" w:space="0" w:color="auto"/>
            <w:left w:val="none" w:sz="0" w:space="0" w:color="auto"/>
            <w:bottom w:val="none" w:sz="0" w:space="0" w:color="auto"/>
            <w:right w:val="none" w:sz="0" w:space="0" w:color="auto"/>
          </w:divBdr>
        </w:div>
        <w:div w:id="611015365">
          <w:marLeft w:val="0"/>
          <w:marRight w:val="0"/>
          <w:marTop w:val="0"/>
          <w:marBottom w:val="0"/>
          <w:divBdr>
            <w:top w:val="none" w:sz="0" w:space="0" w:color="auto"/>
            <w:left w:val="none" w:sz="0" w:space="0" w:color="auto"/>
            <w:bottom w:val="none" w:sz="0" w:space="0" w:color="auto"/>
            <w:right w:val="none" w:sz="0" w:space="0" w:color="auto"/>
          </w:divBdr>
        </w:div>
        <w:div w:id="1198935772">
          <w:marLeft w:val="0"/>
          <w:marRight w:val="0"/>
          <w:marTop w:val="0"/>
          <w:marBottom w:val="0"/>
          <w:divBdr>
            <w:top w:val="none" w:sz="0" w:space="0" w:color="auto"/>
            <w:left w:val="none" w:sz="0" w:space="0" w:color="auto"/>
            <w:bottom w:val="none" w:sz="0" w:space="0" w:color="auto"/>
            <w:right w:val="none" w:sz="0" w:space="0" w:color="auto"/>
          </w:divBdr>
        </w:div>
        <w:div w:id="1808474407">
          <w:marLeft w:val="0"/>
          <w:marRight w:val="0"/>
          <w:marTop w:val="0"/>
          <w:marBottom w:val="0"/>
          <w:divBdr>
            <w:top w:val="none" w:sz="0" w:space="0" w:color="auto"/>
            <w:left w:val="none" w:sz="0" w:space="0" w:color="auto"/>
            <w:bottom w:val="none" w:sz="0" w:space="0" w:color="auto"/>
            <w:right w:val="none" w:sz="0" w:space="0" w:color="auto"/>
          </w:divBdr>
        </w:div>
        <w:div w:id="1978412509">
          <w:marLeft w:val="0"/>
          <w:marRight w:val="0"/>
          <w:marTop w:val="0"/>
          <w:marBottom w:val="0"/>
          <w:divBdr>
            <w:top w:val="none" w:sz="0" w:space="0" w:color="auto"/>
            <w:left w:val="none" w:sz="0" w:space="0" w:color="auto"/>
            <w:bottom w:val="none" w:sz="0" w:space="0" w:color="auto"/>
            <w:right w:val="none" w:sz="0" w:space="0" w:color="auto"/>
          </w:divBdr>
        </w:div>
        <w:div w:id="511380333">
          <w:marLeft w:val="0"/>
          <w:marRight w:val="0"/>
          <w:marTop w:val="0"/>
          <w:marBottom w:val="0"/>
          <w:divBdr>
            <w:top w:val="none" w:sz="0" w:space="0" w:color="auto"/>
            <w:left w:val="none" w:sz="0" w:space="0" w:color="auto"/>
            <w:bottom w:val="none" w:sz="0" w:space="0" w:color="auto"/>
            <w:right w:val="none" w:sz="0" w:space="0" w:color="auto"/>
          </w:divBdr>
        </w:div>
        <w:div w:id="1871529322">
          <w:marLeft w:val="0"/>
          <w:marRight w:val="0"/>
          <w:marTop w:val="0"/>
          <w:marBottom w:val="0"/>
          <w:divBdr>
            <w:top w:val="none" w:sz="0" w:space="0" w:color="auto"/>
            <w:left w:val="none" w:sz="0" w:space="0" w:color="auto"/>
            <w:bottom w:val="none" w:sz="0" w:space="0" w:color="auto"/>
            <w:right w:val="none" w:sz="0" w:space="0" w:color="auto"/>
          </w:divBdr>
        </w:div>
        <w:div w:id="132872669">
          <w:marLeft w:val="0"/>
          <w:marRight w:val="0"/>
          <w:marTop w:val="0"/>
          <w:marBottom w:val="0"/>
          <w:divBdr>
            <w:top w:val="none" w:sz="0" w:space="0" w:color="auto"/>
            <w:left w:val="none" w:sz="0" w:space="0" w:color="auto"/>
            <w:bottom w:val="none" w:sz="0" w:space="0" w:color="auto"/>
            <w:right w:val="none" w:sz="0" w:space="0" w:color="auto"/>
          </w:divBdr>
        </w:div>
        <w:div w:id="1276253897">
          <w:marLeft w:val="0"/>
          <w:marRight w:val="0"/>
          <w:marTop w:val="0"/>
          <w:marBottom w:val="0"/>
          <w:divBdr>
            <w:top w:val="none" w:sz="0" w:space="0" w:color="auto"/>
            <w:left w:val="none" w:sz="0" w:space="0" w:color="auto"/>
            <w:bottom w:val="none" w:sz="0" w:space="0" w:color="auto"/>
            <w:right w:val="none" w:sz="0" w:space="0" w:color="auto"/>
          </w:divBdr>
        </w:div>
        <w:div w:id="492451280">
          <w:marLeft w:val="0"/>
          <w:marRight w:val="0"/>
          <w:marTop w:val="0"/>
          <w:marBottom w:val="0"/>
          <w:divBdr>
            <w:top w:val="none" w:sz="0" w:space="0" w:color="auto"/>
            <w:left w:val="none" w:sz="0" w:space="0" w:color="auto"/>
            <w:bottom w:val="none" w:sz="0" w:space="0" w:color="auto"/>
            <w:right w:val="none" w:sz="0" w:space="0" w:color="auto"/>
          </w:divBdr>
        </w:div>
        <w:div w:id="2016492374">
          <w:marLeft w:val="0"/>
          <w:marRight w:val="0"/>
          <w:marTop w:val="0"/>
          <w:marBottom w:val="0"/>
          <w:divBdr>
            <w:top w:val="none" w:sz="0" w:space="0" w:color="auto"/>
            <w:left w:val="none" w:sz="0" w:space="0" w:color="auto"/>
            <w:bottom w:val="none" w:sz="0" w:space="0" w:color="auto"/>
            <w:right w:val="none" w:sz="0" w:space="0" w:color="auto"/>
          </w:divBdr>
        </w:div>
        <w:div w:id="1535000575">
          <w:marLeft w:val="0"/>
          <w:marRight w:val="0"/>
          <w:marTop w:val="0"/>
          <w:marBottom w:val="0"/>
          <w:divBdr>
            <w:top w:val="none" w:sz="0" w:space="0" w:color="auto"/>
            <w:left w:val="none" w:sz="0" w:space="0" w:color="auto"/>
            <w:bottom w:val="none" w:sz="0" w:space="0" w:color="auto"/>
            <w:right w:val="none" w:sz="0" w:space="0" w:color="auto"/>
          </w:divBdr>
        </w:div>
        <w:div w:id="965162575">
          <w:marLeft w:val="0"/>
          <w:marRight w:val="0"/>
          <w:marTop w:val="0"/>
          <w:marBottom w:val="0"/>
          <w:divBdr>
            <w:top w:val="none" w:sz="0" w:space="0" w:color="auto"/>
            <w:left w:val="none" w:sz="0" w:space="0" w:color="auto"/>
            <w:bottom w:val="none" w:sz="0" w:space="0" w:color="auto"/>
            <w:right w:val="none" w:sz="0" w:space="0" w:color="auto"/>
          </w:divBdr>
        </w:div>
        <w:div w:id="528302953">
          <w:marLeft w:val="0"/>
          <w:marRight w:val="0"/>
          <w:marTop w:val="0"/>
          <w:marBottom w:val="0"/>
          <w:divBdr>
            <w:top w:val="none" w:sz="0" w:space="0" w:color="auto"/>
            <w:left w:val="none" w:sz="0" w:space="0" w:color="auto"/>
            <w:bottom w:val="none" w:sz="0" w:space="0" w:color="auto"/>
            <w:right w:val="none" w:sz="0" w:space="0" w:color="auto"/>
          </w:divBdr>
        </w:div>
        <w:div w:id="575818412">
          <w:marLeft w:val="0"/>
          <w:marRight w:val="0"/>
          <w:marTop w:val="0"/>
          <w:marBottom w:val="0"/>
          <w:divBdr>
            <w:top w:val="none" w:sz="0" w:space="0" w:color="auto"/>
            <w:left w:val="none" w:sz="0" w:space="0" w:color="auto"/>
            <w:bottom w:val="none" w:sz="0" w:space="0" w:color="auto"/>
            <w:right w:val="none" w:sz="0" w:space="0" w:color="auto"/>
          </w:divBdr>
        </w:div>
        <w:div w:id="1040518849">
          <w:marLeft w:val="0"/>
          <w:marRight w:val="0"/>
          <w:marTop w:val="0"/>
          <w:marBottom w:val="0"/>
          <w:divBdr>
            <w:top w:val="none" w:sz="0" w:space="0" w:color="auto"/>
            <w:left w:val="none" w:sz="0" w:space="0" w:color="auto"/>
            <w:bottom w:val="none" w:sz="0" w:space="0" w:color="auto"/>
            <w:right w:val="none" w:sz="0" w:space="0" w:color="auto"/>
          </w:divBdr>
        </w:div>
        <w:div w:id="2092123178">
          <w:marLeft w:val="0"/>
          <w:marRight w:val="0"/>
          <w:marTop w:val="0"/>
          <w:marBottom w:val="0"/>
          <w:divBdr>
            <w:top w:val="none" w:sz="0" w:space="0" w:color="auto"/>
            <w:left w:val="none" w:sz="0" w:space="0" w:color="auto"/>
            <w:bottom w:val="none" w:sz="0" w:space="0" w:color="auto"/>
            <w:right w:val="none" w:sz="0" w:space="0" w:color="auto"/>
          </w:divBdr>
        </w:div>
        <w:div w:id="619457236">
          <w:marLeft w:val="0"/>
          <w:marRight w:val="0"/>
          <w:marTop w:val="0"/>
          <w:marBottom w:val="0"/>
          <w:divBdr>
            <w:top w:val="none" w:sz="0" w:space="0" w:color="auto"/>
            <w:left w:val="none" w:sz="0" w:space="0" w:color="auto"/>
            <w:bottom w:val="none" w:sz="0" w:space="0" w:color="auto"/>
            <w:right w:val="none" w:sz="0" w:space="0" w:color="auto"/>
          </w:divBdr>
        </w:div>
        <w:div w:id="398989254">
          <w:marLeft w:val="0"/>
          <w:marRight w:val="0"/>
          <w:marTop w:val="0"/>
          <w:marBottom w:val="0"/>
          <w:divBdr>
            <w:top w:val="none" w:sz="0" w:space="0" w:color="auto"/>
            <w:left w:val="none" w:sz="0" w:space="0" w:color="auto"/>
            <w:bottom w:val="none" w:sz="0" w:space="0" w:color="auto"/>
            <w:right w:val="none" w:sz="0" w:space="0" w:color="auto"/>
          </w:divBdr>
        </w:div>
        <w:div w:id="609314157">
          <w:marLeft w:val="0"/>
          <w:marRight w:val="0"/>
          <w:marTop w:val="0"/>
          <w:marBottom w:val="0"/>
          <w:divBdr>
            <w:top w:val="none" w:sz="0" w:space="0" w:color="auto"/>
            <w:left w:val="none" w:sz="0" w:space="0" w:color="auto"/>
            <w:bottom w:val="none" w:sz="0" w:space="0" w:color="auto"/>
            <w:right w:val="none" w:sz="0" w:space="0" w:color="auto"/>
          </w:divBdr>
        </w:div>
        <w:div w:id="638610200">
          <w:marLeft w:val="0"/>
          <w:marRight w:val="0"/>
          <w:marTop w:val="0"/>
          <w:marBottom w:val="0"/>
          <w:divBdr>
            <w:top w:val="none" w:sz="0" w:space="0" w:color="auto"/>
            <w:left w:val="none" w:sz="0" w:space="0" w:color="auto"/>
            <w:bottom w:val="none" w:sz="0" w:space="0" w:color="auto"/>
            <w:right w:val="none" w:sz="0" w:space="0" w:color="auto"/>
          </w:divBdr>
        </w:div>
        <w:div w:id="455217044">
          <w:marLeft w:val="0"/>
          <w:marRight w:val="0"/>
          <w:marTop w:val="0"/>
          <w:marBottom w:val="0"/>
          <w:divBdr>
            <w:top w:val="none" w:sz="0" w:space="0" w:color="auto"/>
            <w:left w:val="none" w:sz="0" w:space="0" w:color="auto"/>
            <w:bottom w:val="none" w:sz="0" w:space="0" w:color="auto"/>
            <w:right w:val="none" w:sz="0" w:space="0" w:color="auto"/>
          </w:divBdr>
        </w:div>
        <w:div w:id="787550593">
          <w:marLeft w:val="0"/>
          <w:marRight w:val="0"/>
          <w:marTop w:val="0"/>
          <w:marBottom w:val="0"/>
          <w:divBdr>
            <w:top w:val="none" w:sz="0" w:space="0" w:color="auto"/>
            <w:left w:val="none" w:sz="0" w:space="0" w:color="auto"/>
            <w:bottom w:val="none" w:sz="0" w:space="0" w:color="auto"/>
            <w:right w:val="none" w:sz="0" w:space="0" w:color="auto"/>
          </w:divBdr>
        </w:div>
        <w:div w:id="516045398">
          <w:marLeft w:val="0"/>
          <w:marRight w:val="0"/>
          <w:marTop w:val="0"/>
          <w:marBottom w:val="0"/>
          <w:divBdr>
            <w:top w:val="none" w:sz="0" w:space="0" w:color="auto"/>
            <w:left w:val="none" w:sz="0" w:space="0" w:color="auto"/>
            <w:bottom w:val="none" w:sz="0" w:space="0" w:color="auto"/>
            <w:right w:val="none" w:sz="0" w:space="0" w:color="auto"/>
          </w:divBdr>
        </w:div>
        <w:div w:id="319698676">
          <w:marLeft w:val="0"/>
          <w:marRight w:val="0"/>
          <w:marTop w:val="0"/>
          <w:marBottom w:val="0"/>
          <w:divBdr>
            <w:top w:val="none" w:sz="0" w:space="0" w:color="auto"/>
            <w:left w:val="none" w:sz="0" w:space="0" w:color="auto"/>
            <w:bottom w:val="none" w:sz="0" w:space="0" w:color="auto"/>
            <w:right w:val="none" w:sz="0" w:space="0" w:color="auto"/>
          </w:divBdr>
        </w:div>
        <w:div w:id="1048187349">
          <w:marLeft w:val="0"/>
          <w:marRight w:val="0"/>
          <w:marTop w:val="0"/>
          <w:marBottom w:val="0"/>
          <w:divBdr>
            <w:top w:val="none" w:sz="0" w:space="0" w:color="auto"/>
            <w:left w:val="none" w:sz="0" w:space="0" w:color="auto"/>
            <w:bottom w:val="none" w:sz="0" w:space="0" w:color="auto"/>
            <w:right w:val="none" w:sz="0" w:space="0" w:color="auto"/>
          </w:divBdr>
        </w:div>
        <w:div w:id="541097246">
          <w:marLeft w:val="0"/>
          <w:marRight w:val="0"/>
          <w:marTop w:val="0"/>
          <w:marBottom w:val="0"/>
          <w:divBdr>
            <w:top w:val="none" w:sz="0" w:space="0" w:color="auto"/>
            <w:left w:val="none" w:sz="0" w:space="0" w:color="auto"/>
            <w:bottom w:val="none" w:sz="0" w:space="0" w:color="auto"/>
            <w:right w:val="none" w:sz="0" w:space="0" w:color="auto"/>
          </w:divBdr>
        </w:div>
      </w:divsChild>
    </w:div>
    <w:div w:id="359860418">
      <w:bodyDiv w:val="1"/>
      <w:marLeft w:val="0"/>
      <w:marRight w:val="0"/>
      <w:marTop w:val="0"/>
      <w:marBottom w:val="0"/>
      <w:divBdr>
        <w:top w:val="none" w:sz="0" w:space="0" w:color="auto"/>
        <w:left w:val="none" w:sz="0" w:space="0" w:color="auto"/>
        <w:bottom w:val="none" w:sz="0" w:space="0" w:color="auto"/>
        <w:right w:val="none" w:sz="0" w:space="0" w:color="auto"/>
      </w:divBdr>
      <w:divsChild>
        <w:div w:id="1656184601">
          <w:marLeft w:val="0"/>
          <w:marRight w:val="0"/>
          <w:marTop w:val="0"/>
          <w:marBottom w:val="0"/>
          <w:divBdr>
            <w:top w:val="none" w:sz="0" w:space="0" w:color="auto"/>
            <w:left w:val="none" w:sz="0" w:space="0" w:color="auto"/>
            <w:bottom w:val="none" w:sz="0" w:space="0" w:color="auto"/>
            <w:right w:val="none" w:sz="0" w:space="0" w:color="auto"/>
          </w:divBdr>
        </w:div>
        <w:div w:id="1430856544">
          <w:marLeft w:val="0"/>
          <w:marRight w:val="0"/>
          <w:marTop w:val="0"/>
          <w:marBottom w:val="0"/>
          <w:divBdr>
            <w:top w:val="none" w:sz="0" w:space="0" w:color="auto"/>
            <w:left w:val="none" w:sz="0" w:space="0" w:color="auto"/>
            <w:bottom w:val="none" w:sz="0" w:space="0" w:color="auto"/>
            <w:right w:val="none" w:sz="0" w:space="0" w:color="auto"/>
          </w:divBdr>
        </w:div>
        <w:div w:id="676661696">
          <w:marLeft w:val="0"/>
          <w:marRight w:val="0"/>
          <w:marTop w:val="0"/>
          <w:marBottom w:val="0"/>
          <w:divBdr>
            <w:top w:val="none" w:sz="0" w:space="0" w:color="auto"/>
            <w:left w:val="none" w:sz="0" w:space="0" w:color="auto"/>
            <w:bottom w:val="none" w:sz="0" w:space="0" w:color="auto"/>
            <w:right w:val="none" w:sz="0" w:space="0" w:color="auto"/>
          </w:divBdr>
        </w:div>
        <w:div w:id="48765780">
          <w:marLeft w:val="0"/>
          <w:marRight w:val="0"/>
          <w:marTop w:val="0"/>
          <w:marBottom w:val="0"/>
          <w:divBdr>
            <w:top w:val="none" w:sz="0" w:space="0" w:color="auto"/>
            <w:left w:val="none" w:sz="0" w:space="0" w:color="auto"/>
            <w:bottom w:val="none" w:sz="0" w:space="0" w:color="auto"/>
            <w:right w:val="none" w:sz="0" w:space="0" w:color="auto"/>
          </w:divBdr>
        </w:div>
        <w:div w:id="1731726519">
          <w:marLeft w:val="0"/>
          <w:marRight w:val="0"/>
          <w:marTop w:val="0"/>
          <w:marBottom w:val="0"/>
          <w:divBdr>
            <w:top w:val="none" w:sz="0" w:space="0" w:color="auto"/>
            <w:left w:val="none" w:sz="0" w:space="0" w:color="auto"/>
            <w:bottom w:val="none" w:sz="0" w:space="0" w:color="auto"/>
            <w:right w:val="none" w:sz="0" w:space="0" w:color="auto"/>
          </w:divBdr>
        </w:div>
        <w:div w:id="1278685476">
          <w:marLeft w:val="0"/>
          <w:marRight w:val="0"/>
          <w:marTop w:val="0"/>
          <w:marBottom w:val="0"/>
          <w:divBdr>
            <w:top w:val="none" w:sz="0" w:space="0" w:color="auto"/>
            <w:left w:val="none" w:sz="0" w:space="0" w:color="auto"/>
            <w:bottom w:val="none" w:sz="0" w:space="0" w:color="auto"/>
            <w:right w:val="none" w:sz="0" w:space="0" w:color="auto"/>
          </w:divBdr>
        </w:div>
        <w:div w:id="971908382">
          <w:marLeft w:val="0"/>
          <w:marRight w:val="0"/>
          <w:marTop w:val="0"/>
          <w:marBottom w:val="0"/>
          <w:divBdr>
            <w:top w:val="none" w:sz="0" w:space="0" w:color="auto"/>
            <w:left w:val="none" w:sz="0" w:space="0" w:color="auto"/>
            <w:bottom w:val="none" w:sz="0" w:space="0" w:color="auto"/>
            <w:right w:val="none" w:sz="0" w:space="0" w:color="auto"/>
          </w:divBdr>
        </w:div>
        <w:div w:id="79449357">
          <w:marLeft w:val="0"/>
          <w:marRight w:val="0"/>
          <w:marTop w:val="0"/>
          <w:marBottom w:val="0"/>
          <w:divBdr>
            <w:top w:val="none" w:sz="0" w:space="0" w:color="auto"/>
            <w:left w:val="none" w:sz="0" w:space="0" w:color="auto"/>
            <w:bottom w:val="none" w:sz="0" w:space="0" w:color="auto"/>
            <w:right w:val="none" w:sz="0" w:space="0" w:color="auto"/>
          </w:divBdr>
        </w:div>
        <w:div w:id="435365230">
          <w:marLeft w:val="0"/>
          <w:marRight w:val="0"/>
          <w:marTop w:val="0"/>
          <w:marBottom w:val="0"/>
          <w:divBdr>
            <w:top w:val="none" w:sz="0" w:space="0" w:color="auto"/>
            <w:left w:val="none" w:sz="0" w:space="0" w:color="auto"/>
            <w:bottom w:val="none" w:sz="0" w:space="0" w:color="auto"/>
            <w:right w:val="none" w:sz="0" w:space="0" w:color="auto"/>
          </w:divBdr>
        </w:div>
        <w:div w:id="2009867300">
          <w:marLeft w:val="0"/>
          <w:marRight w:val="0"/>
          <w:marTop w:val="0"/>
          <w:marBottom w:val="0"/>
          <w:divBdr>
            <w:top w:val="none" w:sz="0" w:space="0" w:color="auto"/>
            <w:left w:val="none" w:sz="0" w:space="0" w:color="auto"/>
            <w:bottom w:val="none" w:sz="0" w:space="0" w:color="auto"/>
            <w:right w:val="none" w:sz="0" w:space="0" w:color="auto"/>
          </w:divBdr>
        </w:div>
        <w:div w:id="109788380">
          <w:marLeft w:val="0"/>
          <w:marRight w:val="0"/>
          <w:marTop w:val="0"/>
          <w:marBottom w:val="0"/>
          <w:divBdr>
            <w:top w:val="none" w:sz="0" w:space="0" w:color="auto"/>
            <w:left w:val="none" w:sz="0" w:space="0" w:color="auto"/>
            <w:bottom w:val="none" w:sz="0" w:space="0" w:color="auto"/>
            <w:right w:val="none" w:sz="0" w:space="0" w:color="auto"/>
          </w:divBdr>
        </w:div>
        <w:div w:id="1571309930">
          <w:marLeft w:val="0"/>
          <w:marRight w:val="0"/>
          <w:marTop w:val="0"/>
          <w:marBottom w:val="0"/>
          <w:divBdr>
            <w:top w:val="none" w:sz="0" w:space="0" w:color="auto"/>
            <w:left w:val="none" w:sz="0" w:space="0" w:color="auto"/>
            <w:bottom w:val="none" w:sz="0" w:space="0" w:color="auto"/>
            <w:right w:val="none" w:sz="0" w:space="0" w:color="auto"/>
          </w:divBdr>
        </w:div>
        <w:div w:id="196626831">
          <w:marLeft w:val="0"/>
          <w:marRight w:val="0"/>
          <w:marTop w:val="0"/>
          <w:marBottom w:val="0"/>
          <w:divBdr>
            <w:top w:val="none" w:sz="0" w:space="0" w:color="auto"/>
            <w:left w:val="none" w:sz="0" w:space="0" w:color="auto"/>
            <w:bottom w:val="none" w:sz="0" w:space="0" w:color="auto"/>
            <w:right w:val="none" w:sz="0" w:space="0" w:color="auto"/>
          </w:divBdr>
        </w:div>
        <w:div w:id="308367933">
          <w:marLeft w:val="0"/>
          <w:marRight w:val="0"/>
          <w:marTop w:val="0"/>
          <w:marBottom w:val="0"/>
          <w:divBdr>
            <w:top w:val="none" w:sz="0" w:space="0" w:color="auto"/>
            <w:left w:val="none" w:sz="0" w:space="0" w:color="auto"/>
            <w:bottom w:val="none" w:sz="0" w:space="0" w:color="auto"/>
            <w:right w:val="none" w:sz="0" w:space="0" w:color="auto"/>
          </w:divBdr>
        </w:div>
        <w:div w:id="254095844">
          <w:marLeft w:val="0"/>
          <w:marRight w:val="0"/>
          <w:marTop w:val="0"/>
          <w:marBottom w:val="0"/>
          <w:divBdr>
            <w:top w:val="none" w:sz="0" w:space="0" w:color="auto"/>
            <w:left w:val="none" w:sz="0" w:space="0" w:color="auto"/>
            <w:bottom w:val="none" w:sz="0" w:space="0" w:color="auto"/>
            <w:right w:val="none" w:sz="0" w:space="0" w:color="auto"/>
          </w:divBdr>
        </w:div>
        <w:div w:id="2128425480">
          <w:marLeft w:val="0"/>
          <w:marRight w:val="0"/>
          <w:marTop w:val="0"/>
          <w:marBottom w:val="0"/>
          <w:divBdr>
            <w:top w:val="none" w:sz="0" w:space="0" w:color="auto"/>
            <w:left w:val="none" w:sz="0" w:space="0" w:color="auto"/>
            <w:bottom w:val="none" w:sz="0" w:space="0" w:color="auto"/>
            <w:right w:val="none" w:sz="0" w:space="0" w:color="auto"/>
          </w:divBdr>
        </w:div>
        <w:div w:id="1904439891">
          <w:marLeft w:val="0"/>
          <w:marRight w:val="0"/>
          <w:marTop w:val="0"/>
          <w:marBottom w:val="0"/>
          <w:divBdr>
            <w:top w:val="none" w:sz="0" w:space="0" w:color="auto"/>
            <w:left w:val="none" w:sz="0" w:space="0" w:color="auto"/>
            <w:bottom w:val="none" w:sz="0" w:space="0" w:color="auto"/>
            <w:right w:val="none" w:sz="0" w:space="0" w:color="auto"/>
          </w:divBdr>
        </w:div>
        <w:div w:id="1917859564">
          <w:marLeft w:val="0"/>
          <w:marRight w:val="0"/>
          <w:marTop w:val="0"/>
          <w:marBottom w:val="0"/>
          <w:divBdr>
            <w:top w:val="none" w:sz="0" w:space="0" w:color="auto"/>
            <w:left w:val="none" w:sz="0" w:space="0" w:color="auto"/>
            <w:bottom w:val="none" w:sz="0" w:space="0" w:color="auto"/>
            <w:right w:val="none" w:sz="0" w:space="0" w:color="auto"/>
          </w:divBdr>
        </w:div>
        <w:div w:id="43676708">
          <w:marLeft w:val="0"/>
          <w:marRight w:val="0"/>
          <w:marTop w:val="0"/>
          <w:marBottom w:val="0"/>
          <w:divBdr>
            <w:top w:val="none" w:sz="0" w:space="0" w:color="auto"/>
            <w:left w:val="none" w:sz="0" w:space="0" w:color="auto"/>
            <w:bottom w:val="none" w:sz="0" w:space="0" w:color="auto"/>
            <w:right w:val="none" w:sz="0" w:space="0" w:color="auto"/>
          </w:divBdr>
        </w:div>
        <w:div w:id="818031889">
          <w:marLeft w:val="0"/>
          <w:marRight w:val="0"/>
          <w:marTop w:val="0"/>
          <w:marBottom w:val="0"/>
          <w:divBdr>
            <w:top w:val="none" w:sz="0" w:space="0" w:color="auto"/>
            <w:left w:val="none" w:sz="0" w:space="0" w:color="auto"/>
            <w:bottom w:val="none" w:sz="0" w:space="0" w:color="auto"/>
            <w:right w:val="none" w:sz="0" w:space="0" w:color="auto"/>
          </w:divBdr>
        </w:div>
        <w:div w:id="1900746296">
          <w:marLeft w:val="0"/>
          <w:marRight w:val="0"/>
          <w:marTop w:val="0"/>
          <w:marBottom w:val="0"/>
          <w:divBdr>
            <w:top w:val="none" w:sz="0" w:space="0" w:color="auto"/>
            <w:left w:val="none" w:sz="0" w:space="0" w:color="auto"/>
            <w:bottom w:val="none" w:sz="0" w:space="0" w:color="auto"/>
            <w:right w:val="none" w:sz="0" w:space="0" w:color="auto"/>
          </w:divBdr>
        </w:div>
        <w:div w:id="1792826171">
          <w:marLeft w:val="0"/>
          <w:marRight w:val="0"/>
          <w:marTop w:val="0"/>
          <w:marBottom w:val="0"/>
          <w:divBdr>
            <w:top w:val="none" w:sz="0" w:space="0" w:color="auto"/>
            <w:left w:val="none" w:sz="0" w:space="0" w:color="auto"/>
            <w:bottom w:val="none" w:sz="0" w:space="0" w:color="auto"/>
            <w:right w:val="none" w:sz="0" w:space="0" w:color="auto"/>
          </w:divBdr>
        </w:div>
        <w:div w:id="378630640">
          <w:marLeft w:val="0"/>
          <w:marRight w:val="0"/>
          <w:marTop w:val="0"/>
          <w:marBottom w:val="0"/>
          <w:divBdr>
            <w:top w:val="none" w:sz="0" w:space="0" w:color="auto"/>
            <w:left w:val="none" w:sz="0" w:space="0" w:color="auto"/>
            <w:bottom w:val="none" w:sz="0" w:space="0" w:color="auto"/>
            <w:right w:val="none" w:sz="0" w:space="0" w:color="auto"/>
          </w:divBdr>
        </w:div>
        <w:div w:id="560747131">
          <w:marLeft w:val="0"/>
          <w:marRight w:val="0"/>
          <w:marTop w:val="0"/>
          <w:marBottom w:val="0"/>
          <w:divBdr>
            <w:top w:val="none" w:sz="0" w:space="0" w:color="auto"/>
            <w:left w:val="none" w:sz="0" w:space="0" w:color="auto"/>
            <w:bottom w:val="none" w:sz="0" w:space="0" w:color="auto"/>
            <w:right w:val="none" w:sz="0" w:space="0" w:color="auto"/>
          </w:divBdr>
        </w:div>
        <w:div w:id="1422872295">
          <w:marLeft w:val="0"/>
          <w:marRight w:val="0"/>
          <w:marTop w:val="0"/>
          <w:marBottom w:val="0"/>
          <w:divBdr>
            <w:top w:val="none" w:sz="0" w:space="0" w:color="auto"/>
            <w:left w:val="none" w:sz="0" w:space="0" w:color="auto"/>
            <w:bottom w:val="none" w:sz="0" w:space="0" w:color="auto"/>
            <w:right w:val="none" w:sz="0" w:space="0" w:color="auto"/>
          </w:divBdr>
        </w:div>
        <w:div w:id="199783845">
          <w:marLeft w:val="0"/>
          <w:marRight w:val="0"/>
          <w:marTop w:val="0"/>
          <w:marBottom w:val="0"/>
          <w:divBdr>
            <w:top w:val="none" w:sz="0" w:space="0" w:color="auto"/>
            <w:left w:val="none" w:sz="0" w:space="0" w:color="auto"/>
            <w:bottom w:val="none" w:sz="0" w:space="0" w:color="auto"/>
            <w:right w:val="none" w:sz="0" w:space="0" w:color="auto"/>
          </w:divBdr>
        </w:div>
        <w:div w:id="1680348003">
          <w:marLeft w:val="0"/>
          <w:marRight w:val="0"/>
          <w:marTop w:val="0"/>
          <w:marBottom w:val="0"/>
          <w:divBdr>
            <w:top w:val="none" w:sz="0" w:space="0" w:color="auto"/>
            <w:left w:val="none" w:sz="0" w:space="0" w:color="auto"/>
            <w:bottom w:val="none" w:sz="0" w:space="0" w:color="auto"/>
            <w:right w:val="none" w:sz="0" w:space="0" w:color="auto"/>
          </w:divBdr>
        </w:div>
        <w:div w:id="1365907874">
          <w:marLeft w:val="0"/>
          <w:marRight w:val="0"/>
          <w:marTop w:val="0"/>
          <w:marBottom w:val="0"/>
          <w:divBdr>
            <w:top w:val="none" w:sz="0" w:space="0" w:color="auto"/>
            <w:left w:val="none" w:sz="0" w:space="0" w:color="auto"/>
            <w:bottom w:val="none" w:sz="0" w:space="0" w:color="auto"/>
            <w:right w:val="none" w:sz="0" w:space="0" w:color="auto"/>
          </w:divBdr>
        </w:div>
        <w:div w:id="1706522741">
          <w:marLeft w:val="0"/>
          <w:marRight w:val="0"/>
          <w:marTop w:val="0"/>
          <w:marBottom w:val="0"/>
          <w:divBdr>
            <w:top w:val="none" w:sz="0" w:space="0" w:color="auto"/>
            <w:left w:val="none" w:sz="0" w:space="0" w:color="auto"/>
            <w:bottom w:val="none" w:sz="0" w:space="0" w:color="auto"/>
            <w:right w:val="none" w:sz="0" w:space="0" w:color="auto"/>
          </w:divBdr>
        </w:div>
        <w:div w:id="993485683">
          <w:marLeft w:val="0"/>
          <w:marRight w:val="0"/>
          <w:marTop w:val="0"/>
          <w:marBottom w:val="0"/>
          <w:divBdr>
            <w:top w:val="none" w:sz="0" w:space="0" w:color="auto"/>
            <w:left w:val="none" w:sz="0" w:space="0" w:color="auto"/>
            <w:bottom w:val="none" w:sz="0" w:space="0" w:color="auto"/>
            <w:right w:val="none" w:sz="0" w:space="0" w:color="auto"/>
          </w:divBdr>
        </w:div>
        <w:div w:id="1412432628">
          <w:marLeft w:val="0"/>
          <w:marRight w:val="0"/>
          <w:marTop w:val="0"/>
          <w:marBottom w:val="0"/>
          <w:divBdr>
            <w:top w:val="none" w:sz="0" w:space="0" w:color="auto"/>
            <w:left w:val="none" w:sz="0" w:space="0" w:color="auto"/>
            <w:bottom w:val="none" w:sz="0" w:space="0" w:color="auto"/>
            <w:right w:val="none" w:sz="0" w:space="0" w:color="auto"/>
          </w:divBdr>
        </w:div>
        <w:div w:id="1575433466">
          <w:marLeft w:val="0"/>
          <w:marRight w:val="0"/>
          <w:marTop w:val="0"/>
          <w:marBottom w:val="0"/>
          <w:divBdr>
            <w:top w:val="none" w:sz="0" w:space="0" w:color="auto"/>
            <w:left w:val="none" w:sz="0" w:space="0" w:color="auto"/>
            <w:bottom w:val="none" w:sz="0" w:space="0" w:color="auto"/>
            <w:right w:val="none" w:sz="0" w:space="0" w:color="auto"/>
          </w:divBdr>
        </w:div>
        <w:div w:id="2027443582">
          <w:marLeft w:val="0"/>
          <w:marRight w:val="0"/>
          <w:marTop w:val="0"/>
          <w:marBottom w:val="0"/>
          <w:divBdr>
            <w:top w:val="none" w:sz="0" w:space="0" w:color="auto"/>
            <w:left w:val="none" w:sz="0" w:space="0" w:color="auto"/>
            <w:bottom w:val="none" w:sz="0" w:space="0" w:color="auto"/>
            <w:right w:val="none" w:sz="0" w:space="0" w:color="auto"/>
          </w:divBdr>
        </w:div>
        <w:div w:id="1942300942">
          <w:marLeft w:val="0"/>
          <w:marRight w:val="0"/>
          <w:marTop w:val="0"/>
          <w:marBottom w:val="0"/>
          <w:divBdr>
            <w:top w:val="none" w:sz="0" w:space="0" w:color="auto"/>
            <w:left w:val="none" w:sz="0" w:space="0" w:color="auto"/>
            <w:bottom w:val="none" w:sz="0" w:space="0" w:color="auto"/>
            <w:right w:val="none" w:sz="0" w:space="0" w:color="auto"/>
          </w:divBdr>
        </w:div>
        <w:div w:id="599996026">
          <w:marLeft w:val="0"/>
          <w:marRight w:val="0"/>
          <w:marTop w:val="0"/>
          <w:marBottom w:val="0"/>
          <w:divBdr>
            <w:top w:val="none" w:sz="0" w:space="0" w:color="auto"/>
            <w:left w:val="none" w:sz="0" w:space="0" w:color="auto"/>
            <w:bottom w:val="none" w:sz="0" w:space="0" w:color="auto"/>
            <w:right w:val="none" w:sz="0" w:space="0" w:color="auto"/>
          </w:divBdr>
        </w:div>
        <w:div w:id="2134788335">
          <w:marLeft w:val="0"/>
          <w:marRight w:val="0"/>
          <w:marTop w:val="0"/>
          <w:marBottom w:val="0"/>
          <w:divBdr>
            <w:top w:val="none" w:sz="0" w:space="0" w:color="auto"/>
            <w:left w:val="none" w:sz="0" w:space="0" w:color="auto"/>
            <w:bottom w:val="none" w:sz="0" w:space="0" w:color="auto"/>
            <w:right w:val="none" w:sz="0" w:space="0" w:color="auto"/>
          </w:divBdr>
        </w:div>
        <w:div w:id="420175843">
          <w:marLeft w:val="0"/>
          <w:marRight w:val="0"/>
          <w:marTop w:val="0"/>
          <w:marBottom w:val="0"/>
          <w:divBdr>
            <w:top w:val="none" w:sz="0" w:space="0" w:color="auto"/>
            <w:left w:val="none" w:sz="0" w:space="0" w:color="auto"/>
            <w:bottom w:val="none" w:sz="0" w:space="0" w:color="auto"/>
            <w:right w:val="none" w:sz="0" w:space="0" w:color="auto"/>
          </w:divBdr>
        </w:div>
        <w:div w:id="693844983">
          <w:marLeft w:val="0"/>
          <w:marRight w:val="0"/>
          <w:marTop w:val="0"/>
          <w:marBottom w:val="0"/>
          <w:divBdr>
            <w:top w:val="none" w:sz="0" w:space="0" w:color="auto"/>
            <w:left w:val="none" w:sz="0" w:space="0" w:color="auto"/>
            <w:bottom w:val="none" w:sz="0" w:space="0" w:color="auto"/>
            <w:right w:val="none" w:sz="0" w:space="0" w:color="auto"/>
          </w:divBdr>
        </w:div>
        <w:div w:id="2074085654">
          <w:marLeft w:val="0"/>
          <w:marRight w:val="0"/>
          <w:marTop w:val="0"/>
          <w:marBottom w:val="0"/>
          <w:divBdr>
            <w:top w:val="none" w:sz="0" w:space="0" w:color="auto"/>
            <w:left w:val="none" w:sz="0" w:space="0" w:color="auto"/>
            <w:bottom w:val="none" w:sz="0" w:space="0" w:color="auto"/>
            <w:right w:val="none" w:sz="0" w:space="0" w:color="auto"/>
          </w:divBdr>
        </w:div>
        <w:div w:id="699477766">
          <w:marLeft w:val="0"/>
          <w:marRight w:val="0"/>
          <w:marTop w:val="0"/>
          <w:marBottom w:val="0"/>
          <w:divBdr>
            <w:top w:val="none" w:sz="0" w:space="0" w:color="auto"/>
            <w:left w:val="none" w:sz="0" w:space="0" w:color="auto"/>
            <w:bottom w:val="none" w:sz="0" w:space="0" w:color="auto"/>
            <w:right w:val="none" w:sz="0" w:space="0" w:color="auto"/>
          </w:divBdr>
        </w:div>
        <w:div w:id="70546101">
          <w:marLeft w:val="0"/>
          <w:marRight w:val="0"/>
          <w:marTop w:val="0"/>
          <w:marBottom w:val="0"/>
          <w:divBdr>
            <w:top w:val="none" w:sz="0" w:space="0" w:color="auto"/>
            <w:left w:val="none" w:sz="0" w:space="0" w:color="auto"/>
            <w:bottom w:val="none" w:sz="0" w:space="0" w:color="auto"/>
            <w:right w:val="none" w:sz="0" w:space="0" w:color="auto"/>
          </w:divBdr>
        </w:div>
        <w:div w:id="1104879978">
          <w:marLeft w:val="0"/>
          <w:marRight w:val="0"/>
          <w:marTop w:val="0"/>
          <w:marBottom w:val="0"/>
          <w:divBdr>
            <w:top w:val="none" w:sz="0" w:space="0" w:color="auto"/>
            <w:left w:val="none" w:sz="0" w:space="0" w:color="auto"/>
            <w:bottom w:val="none" w:sz="0" w:space="0" w:color="auto"/>
            <w:right w:val="none" w:sz="0" w:space="0" w:color="auto"/>
          </w:divBdr>
        </w:div>
        <w:div w:id="1776242052">
          <w:marLeft w:val="0"/>
          <w:marRight w:val="0"/>
          <w:marTop w:val="0"/>
          <w:marBottom w:val="0"/>
          <w:divBdr>
            <w:top w:val="none" w:sz="0" w:space="0" w:color="auto"/>
            <w:left w:val="none" w:sz="0" w:space="0" w:color="auto"/>
            <w:bottom w:val="none" w:sz="0" w:space="0" w:color="auto"/>
            <w:right w:val="none" w:sz="0" w:space="0" w:color="auto"/>
          </w:divBdr>
        </w:div>
        <w:div w:id="1472596296">
          <w:marLeft w:val="0"/>
          <w:marRight w:val="0"/>
          <w:marTop w:val="0"/>
          <w:marBottom w:val="0"/>
          <w:divBdr>
            <w:top w:val="none" w:sz="0" w:space="0" w:color="auto"/>
            <w:left w:val="none" w:sz="0" w:space="0" w:color="auto"/>
            <w:bottom w:val="none" w:sz="0" w:space="0" w:color="auto"/>
            <w:right w:val="none" w:sz="0" w:space="0" w:color="auto"/>
          </w:divBdr>
        </w:div>
        <w:div w:id="207843854">
          <w:marLeft w:val="0"/>
          <w:marRight w:val="0"/>
          <w:marTop w:val="0"/>
          <w:marBottom w:val="0"/>
          <w:divBdr>
            <w:top w:val="none" w:sz="0" w:space="0" w:color="auto"/>
            <w:left w:val="none" w:sz="0" w:space="0" w:color="auto"/>
            <w:bottom w:val="none" w:sz="0" w:space="0" w:color="auto"/>
            <w:right w:val="none" w:sz="0" w:space="0" w:color="auto"/>
          </w:divBdr>
        </w:div>
        <w:div w:id="550459253">
          <w:marLeft w:val="0"/>
          <w:marRight w:val="0"/>
          <w:marTop w:val="0"/>
          <w:marBottom w:val="0"/>
          <w:divBdr>
            <w:top w:val="none" w:sz="0" w:space="0" w:color="auto"/>
            <w:left w:val="none" w:sz="0" w:space="0" w:color="auto"/>
            <w:bottom w:val="none" w:sz="0" w:space="0" w:color="auto"/>
            <w:right w:val="none" w:sz="0" w:space="0" w:color="auto"/>
          </w:divBdr>
        </w:div>
        <w:div w:id="1443916705">
          <w:marLeft w:val="0"/>
          <w:marRight w:val="0"/>
          <w:marTop w:val="0"/>
          <w:marBottom w:val="0"/>
          <w:divBdr>
            <w:top w:val="none" w:sz="0" w:space="0" w:color="auto"/>
            <w:left w:val="none" w:sz="0" w:space="0" w:color="auto"/>
            <w:bottom w:val="none" w:sz="0" w:space="0" w:color="auto"/>
            <w:right w:val="none" w:sz="0" w:space="0" w:color="auto"/>
          </w:divBdr>
        </w:div>
        <w:div w:id="402795538">
          <w:marLeft w:val="0"/>
          <w:marRight w:val="0"/>
          <w:marTop w:val="0"/>
          <w:marBottom w:val="0"/>
          <w:divBdr>
            <w:top w:val="none" w:sz="0" w:space="0" w:color="auto"/>
            <w:left w:val="none" w:sz="0" w:space="0" w:color="auto"/>
            <w:bottom w:val="none" w:sz="0" w:space="0" w:color="auto"/>
            <w:right w:val="none" w:sz="0" w:space="0" w:color="auto"/>
          </w:divBdr>
        </w:div>
        <w:div w:id="996376190">
          <w:marLeft w:val="0"/>
          <w:marRight w:val="0"/>
          <w:marTop w:val="0"/>
          <w:marBottom w:val="0"/>
          <w:divBdr>
            <w:top w:val="none" w:sz="0" w:space="0" w:color="auto"/>
            <w:left w:val="none" w:sz="0" w:space="0" w:color="auto"/>
            <w:bottom w:val="none" w:sz="0" w:space="0" w:color="auto"/>
            <w:right w:val="none" w:sz="0" w:space="0" w:color="auto"/>
          </w:divBdr>
        </w:div>
        <w:div w:id="1658874642">
          <w:marLeft w:val="0"/>
          <w:marRight w:val="0"/>
          <w:marTop w:val="0"/>
          <w:marBottom w:val="0"/>
          <w:divBdr>
            <w:top w:val="none" w:sz="0" w:space="0" w:color="auto"/>
            <w:left w:val="none" w:sz="0" w:space="0" w:color="auto"/>
            <w:bottom w:val="none" w:sz="0" w:space="0" w:color="auto"/>
            <w:right w:val="none" w:sz="0" w:space="0" w:color="auto"/>
          </w:divBdr>
        </w:div>
        <w:div w:id="1261335911">
          <w:marLeft w:val="0"/>
          <w:marRight w:val="0"/>
          <w:marTop w:val="0"/>
          <w:marBottom w:val="0"/>
          <w:divBdr>
            <w:top w:val="none" w:sz="0" w:space="0" w:color="auto"/>
            <w:left w:val="none" w:sz="0" w:space="0" w:color="auto"/>
            <w:bottom w:val="none" w:sz="0" w:space="0" w:color="auto"/>
            <w:right w:val="none" w:sz="0" w:space="0" w:color="auto"/>
          </w:divBdr>
        </w:div>
      </w:divsChild>
    </w:div>
    <w:div w:id="376859435">
      <w:bodyDiv w:val="1"/>
      <w:marLeft w:val="0"/>
      <w:marRight w:val="0"/>
      <w:marTop w:val="0"/>
      <w:marBottom w:val="0"/>
      <w:divBdr>
        <w:top w:val="none" w:sz="0" w:space="0" w:color="auto"/>
        <w:left w:val="none" w:sz="0" w:space="0" w:color="auto"/>
        <w:bottom w:val="none" w:sz="0" w:space="0" w:color="auto"/>
        <w:right w:val="none" w:sz="0" w:space="0" w:color="auto"/>
      </w:divBdr>
      <w:divsChild>
        <w:div w:id="897545608">
          <w:marLeft w:val="0"/>
          <w:marRight w:val="0"/>
          <w:marTop w:val="0"/>
          <w:marBottom w:val="0"/>
          <w:divBdr>
            <w:top w:val="none" w:sz="0" w:space="0" w:color="auto"/>
            <w:left w:val="none" w:sz="0" w:space="0" w:color="auto"/>
            <w:bottom w:val="none" w:sz="0" w:space="0" w:color="auto"/>
            <w:right w:val="none" w:sz="0" w:space="0" w:color="auto"/>
          </w:divBdr>
        </w:div>
        <w:div w:id="295456896">
          <w:marLeft w:val="0"/>
          <w:marRight w:val="0"/>
          <w:marTop w:val="0"/>
          <w:marBottom w:val="0"/>
          <w:divBdr>
            <w:top w:val="none" w:sz="0" w:space="0" w:color="auto"/>
            <w:left w:val="none" w:sz="0" w:space="0" w:color="auto"/>
            <w:bottom w:val="none" w:sz="0" w:space="0" w:color="auto"/>
            <w:right w:val="none" w:sz="0" w:space="0" w:color="auto"/>
          </w:divBdr>
        </w:div>
        <w:div w:id="1366246397">
          <w:marLeft w:val="0"/>
          <w:marRight w:val="0"/>
          <w:marTop w:val="0"/>
          <w:marBottom w:val="0"/>
          <w:divBdr>
            <w:top w:val="none" w:sz="0" w:space="0" w:color="auto"/>
            <w:left w:val="none" w:sz="0" w:space="0" w:color="auto"/>
            <w:bottom w:val="none" w:sz="0" w:space="0" w:color="auto"/>
            <w:right w:val="none" w:sz="0" w:space="0" w:color="auto"/>
          </w:divBdr>
        </w:div>
        <w:div w:id="1673947770">
          <w:marLeft w:val="0"/>
          <w:marRight w:val="0"/>
          <w:marTop w:val="0"/>
          <w:marBottom w:val="0"/>
          <w:divBdr>
            <w:top w:val="none" w:sz="0" w:space="0" w:color="auto"/>
            <w:left w:val="none" w:sz="0" w:space="0" w:color="auto"/>
            <w:bottom w:val="none" w:sz="0" w:space="0" w:color="auto"/>
            <w:right w:val="none" w:sz="0" w:space="0" w:color="auto"/>
          </w:divBdr>
        </w:div>
        <w:div w:id="2019454328">
          <w:marLeft w:val="0"/>
          <w:marRight w:val="0"/>
          <w:marTop w:val="0"/>
          <w:marBottom w:val="0"/>
          <w:divBdr>
            <w:top w:val="none" w:sz="0" w:space="0" w:color="auto"/>
            <w:left w:val="none" w:sz="0" w:space="0" w:color="auto"/>
            <w:bottom w:val="none" w:sz="0" w:space="0" w:color="auto"/>
            <w:right w:val="none" w:sz="0" w:space="0" w:color="auto"/>
          </w:divBdr>
        </w:div>
        <w:div w:id="857743636">
          <w:marLeft w:val="0"/>
          <w:marRight w:val="0"/>
          <w:marTop w:val="0"/>
          <w:marBottom w:val="0"/>
          <w:divBdr>
            <w:top w:val="none" w:sz="0" w:space="0" w:color="auto"/>
            <w:left w:val="none" w:sz="0" w:space="0" w:color="auto"/>
            <w:bottom w:val="none" w:sz="0" w:space="0" w:color="auto"/>
            <w:right w:val="none" w:sz="0" w:space="0" w:color="auto"/>
          </w:divBdr>
        </w:div>
        <w:div w:id="190845228">
          <w:marLeft w:val="0"/>
          <w:marRight w:val="0"/>
          <w:marTop w:val="0"/>
          <w:marBottom w:val="0"/>
          <w:divBdr>
            <w:top w:val="none" w:sz="0" w:space="0" w:color="auto"/>
            <w:left w:val="none" w:sz="0" w:space="0" w:color="auto"/>
            <w:bottom w:val="none" w:sz="0" w:space="0" w:color="auto"/>
            <w:right w:val="none" w:sz="0" w:space="0" w:color="auto"/>
          </w:divBdr>
        </w:div>
        <w:div w:id="1253782133">
          <w:marLeft w:val="0"/>
          <w:marRight w:val="0"/>
          <w:marTop w:val="0"/>
          <w:marBottom w:val="0"/>
          <w:divBdr>
            <w:top w:val="none" w:sz="0" w:space="0" w:color="auto"/>
            <w:left w:val="none" w:sz="0" w:space="0" w:color="auto"/>
            <w:bottom w:val="none" w:sz="0" w:space="0" w:color="auto"/>
            <w:right w:val="none" w:sz="0" w:space="0" w:color="auto"/>
          </w:divBdr>
        </w:div>
        <w:div w:id="1417247671">
          <w:marLeft w:val="0"/>
          <w:marRight w:val="0"/>
          <w:marTop w:val="0"/>
          <w:marBottom w:val="0"/>
          <w:divBdr>
            <w:top w:val="none" w:sz="0" w:space="0" w:color="auto"/>
            <w:left w:val="none" w:sz="0" w:space="0" w:color="auto"/>
            <w:bottom w:val="none" w:sz="0" w:space="0" w:color="auto"/>
            <w:right w:val="none" w:sz="0" w:space="0" w:color="auto"/>
          </w:divBdr>
        </w:div>
        <w:div w:id="984899004">
          <w:marLeft w:val="0"/>
          <w:marRight w:val="0"/>
          <w:marTop w:val="0"/>
          <w:marBottom w:val="0"/>
          <w:divBdr>
            <w:top w:val="none" w:sz="0" w:space="0" w:color="auto"/>
            <w:left w:val="none" w:sz="0" w:space="0" w:color="auto"/>
            <w:bottom w:val="none" w:sz="0" w:space="0" w:color="auto"/>
            <w:right w:val="none" w:sz="0" w:space="0" w:color="auto"/>
          </w:divBdr>
        </w:div>
        <w:div w:id="523373425">
          <w:marLeft w:val="0"/>
          <w:marRight w:val="0"/>
          <w:marTop w:val="0"/>
          <w:marBottom w:val="0"/>
          <w:divBdr>
            <w:top w:val="none" w:sz="0" w:space="0" w:color="auto"/>
            <w:left w:val="none" w:sz="0" w:space="0" w:color="auto"/>
            <w:bottom w:val="none" w:sz="0" w:space="0" w:color="auto"/>
            <w:right w:val="none" w:sz="0" w:space="0" w:color="auto"/>
          </w:divBdr>
        </w:div>
        <w:div w:id="1885016647">
          <w:marLeft w:val="0"/>
          <w:marRight w:val="0"/>
          <w:marTop w:val="0"/>
          <w:marBottom w:val="0"/>
          <w:divBdr>
            <w:top w:val="none" w:sz="0" w:space="0" w:color="auto"/>
            <w:left w:val="none" w:sz="0" w:space="0" w:color="auto"/>
            <w:bottom w:val="none" w:sz="0" w:space="0" w:color="auto"/>
            <w:right w:val="none" w:sz="0" w:space="0" w:color="auto"/>
          </w:divBdr>
        </w:div>
        <w:div w:id="765810698">
          <w:marLeft w:val="0"/>
          <w:marRight w:val="0"/>
          <w:marTop w:val="0"/>
          <w:marBottom w:val="0"/>
          <w:divBdr>
            <w:top w:val="none" w:sz="0" w:space="0" w:color="auto"/>
            <w:left w:val="none" w:sz="0" w:space="0" w:color="auto"/>
            <w:bottom w:val="none" w:sz="0" w:space="0" w:color="auto"/>
            <w:right w:val="none" w:sz="0" w:space="0" w:color="auto"/>
          </w:divBdr>
        </w:div>
        <w:div w:id="684475319">
          <w:marLeft w:val="0"/>
          <w:marRight w:val="0"/>
          <w:marTop w:val="0"/>
          <w:marBottom w:val="0"/>
          <w:divBdr>
            <w:top w:val="none" w:sz="0" w:space="0" w:color="auto"/>
            <w:left w:val="none" w:sz="0" w:space="0" w:color="auto"/>
            <w:bottom w:val="none" w:sz="0" w:space="0" w:color="auto"/>
            <w:right w:val="none" w:sz="0" w:space="0" w:color="auto"/>
          </w:divBdr>
        </w:div>
        <w:div w:id="1327592621">
          <w:marLeft w:val="0"/>
          <w:marRight w:val="0"/>
          <w:marTop w:val="0"/>
          <w:marBottom w:val="0"/>
          <w:divBdr>
            <w:top w:val="none" w:sz="0" w:space="0" w:color="auto"/>
            <w:left w:val="none" w:sz="0" w:space="0" w:color="auto"/>
            <w:bottom w:val="none" w:sz="0" w:space="0" w:color="auto"/>
            <w:right w:val="none" w:sz="0" w:space="0" w:color="auto"/>
          </w:divBdr>
        </w:div>
        <w:div w:id="797140043">
          <w:marLeft w:val="0"/>
          <w:marRight w:val="0"/>
          <w:marTop w:val="0"/>
          <w:marBottom w:val="0"/>
          <w:divBdr>
            <w:top w:val="none" w:sz="0" w:space="0" w:color="auto"/>
            <w:left w:val="none" w:sz="0" w:space="0" w:color="auto"/>
            <w:bottom w:val="none" w:sz="0" w:space="0" w:color="auto"/>
            <w:right w:val="none" w:sz="0" w:space="0" w:color="auto"/>
          </w:divBdr>
        </w:div>
        <w:div w:id="832180376">
          <w:marLeft w:val="0"/>
          <w:marRight w:val="0"/>
          <w:marTop w:val="0"/>
          <w:marBottom w:val="0"/>
          <w:divBdr>
            <w:top w:val="none" w:sz="0" w:space="0" w:color="auto"/>
            <w:left w:val="none" w:sz="0" w:space="0" w:color="auto"/>
            <w:bottom w:val="none" w:sz="0" w:space="0" w:color="auto"/>
            <w:right w:val="none" w:sz="0" w:space="0" w:color="auto"/>
          </w:divBdr>
        </w:div>
        <w:div w:id="785122203">
          <w:marLeft w:val="0"/>
          <w:marRight w:val="0"/>
          <w:marTop w:val="0"/>
          <w:marBottom w:val="0"/>
          <w:divBdr>
            <w:top w:val="none" w:sz="0" w:space="0" w:color="auto"/>
            <w:left w:val="none" w:sz="0" w:space="0" w:color="auto"/>
            <w:bottom w:val="none" w:sz="0" w:space="0" w:color="auto"/>
            <w:right w:val="none" w:sz="0" w:space="0" w:color="auto"/>
          </w:divBdr>
        </w:div>
        <w:div w:id="1456218979">
          <w:marLeft w:val="0"/>
          <w:marRight w:val="0"/>
          <w:marTop w:val="0"/>
          <w:marBottom w:val="0"/>
          <w:divBdr>
            <w:top w:val="none" w:sz="0" w:space="0" w:color="auto"/>
            <w:left w:val="none" w:sz="0" w:space="0" w:color="auto"/>
            <w:bottom w:val="none" w:sz="0" w:space="0" w:color="auto"/>
            <w:right w:val="none" w:sz="0" w:space="0" w:color="auto"/>
          </w:divBdr>
        </w:div>
        <w:div w:id="801505733">
          <w:marLeft w:val="0"/>
          <w:marRight w:val="0"/>
          <w:marTop w:val="0"/>
          <w:marBottom w:val="0"/>
          <w:divBdr>
            <w:top w:val="none" w:sz="0" w:space="0" w:color="auto"/>
            <w:left w:val="none" w:sz="0" w:space="0" w:color="auto"/>
            <w:bottom w:val="none" w:sz="0" w:space="0" w:color="auto"/>
            <w:right w:val="none" w:sz="0" w:space="0" w:color="auto"/>
          </w:divBdr>
        </w:div>
        <w:div w:id="1702704609">
          <w:marLeft w:val="0"/>
          <w:marRight w:val="0"/>
          <w:marTop w:val="0"/>
          <w:marBottom w:val="0"/>
          <w:divBdr>
            <w:top w:val="none" w:sz="0" w:space="0" w:color="auto"/>
            <w:left w:val="none" w:sz="0" w:space="0" w:color="auto"/>
            <w:bottom w:val="none" w:sz="0" w:space="0" w:color="auto"/>
            <w:right w:val="none" w:sz="0" w:space="0" w:color="auto"/>
          </w:divBdr>
        </w:div>
        <w:div w:id="410856143">
          <w:marLeft w:val="0"/>
          <w:marRight w:val="0"/>
          <w:marTop w:val="0"/>
          <w:marBottom w:val="0"/>
          <w:divBdr>
            <w:top w:val="none" w:sz="0" w:space="0" w:color="auto"/>
            <w:left w:val="none" w:sz="0" w:space="0" w:color="auto"/>
            <w:bottom w:val="none" w:sz="0" w:space="0" w:color="auto"/>
            <w:right w:val="none" w:sz="0" w:space="0" w:color="auto"/>
          </w:divBdr>
        </w:div>
        <w:div w:id="1304118446">
          <w:marLeft w:val="0"/>
          <w:marRight w:val="0"/>
          <w:marTop w:val="0"/>
          <w:marBottom w:val="0"/>
          <w:divBdr>
            <w:top w:val="none" w:sz="0" w:space="0" w:color="auto"/>
            <w:left w:val="none" w:sz="0" w:space="0" w:color="auto"/>
            <w:bottom w:val="none" w:sz="0" w:space="0" w:color="auto"/>
            <w:right w:val="none" w:sz="0" w:space="0" w:color="auto"/>
          </w:divBdr>
        </w:div>
        <w:div w:id="1388142662">
          <w:marLeft w:val="0"/>
          <w:marRight w:val="0"/>
          <w:marTop w:val="0"/>
          <w:marBottom w:val="0"/>
          <w:divBdr>
            <w:top w:val="none" w:sz="0" w:space="0" w:color="auto"/>
            <w:left w:val="none" w:sz="0" w:space="0" w:color="auto"/>
            <w:bottom w:val="none" w:sz="0" w:space="0" w:color="auto"/>
            <w:right w:val="none" w:sz="0" w:space="0" w:color="auto"/>
          </w:divBdr>
        </w:div>
        <w:div w:id="1952591707">
          <w:marLeft w:val="0"/>
          <w:marRight w:val="0"/>
          <w:marTop w:val="0"/>
          <w:marBottom w:val="0"/>
          <w:divBdr>
            <w:top w:val="none" w:sz="0" w:space="0" w:color="auto"/>
            <w:left w:val="none" w:sz="0" w:space="0" w:color="auto"/>
            <w:bottom w:val="none" w:sz="0" w:space="0" w:color="auto"/>
            <w:right w:val="none" w:sz="0" w:space="0" w:color="auto"/>
          </w:divBdr>
        </w:div>
        <w:div w:id="1374160995">
          <w:marLeft w:val="0"/>
          <w:marRight w:val="0"/>
          <w:marTop w:val="0"/>
          <w:marBottom w:val="0"/>
          <w:divBdr>
            <w:top w:val="none" w:sz="0" w:space="0" w:color="auto"/>
            <w:left w:val="none" w:sz="0" w:space="0" w:color="auto"/>
            <w:bottom w:val="none" w:sz="0" w:space="0" w:color="auto"/>
            <w:right w:val="none" w:sz="0" w:space="0" w:color="auto"/>
          </w:divBdr>
        </w:div>
        <w:div w:id="1047998225">
          <w:marLeft w:val="0"/>
          <w:marRight w:val="0"/>
          <w:marTop w:val="0"/>
          <w:marBottom w:val="0"/>
          <w:divBdr>
            <w:top w:val="none" w:sz="0" w:space="0" w:color="auto"/>
            <w:left w:val="none" w:sz="0" w:space="0" w:color="auto"/>
            <w:bottom w:val="none" w:sz="0" w:space="0" w:color="auto"/>
            <w:right w:val="none" w:sz="0" w:space="0" w:color="auto"/>
          </w:divBdr>
        </w:div>
        <w:div w:id="911352883">
          <w:marLeft w:val="0"/>
          <w:marRight w:val="0"/>
          <w:marTop w:val="0"/>
          <w:marBottom w:val="0"/>
          <w:divBdr>
            <w:top w:val="none" w:sz="0" w:space="0" w:color="auto"/>
            <w:left w:val="none" w:sz="0" w:space="0" w:color="auto"/>
            <w:bottom w:val="none" w:sz="0" w:space="0" w:color="auto"/>
            <w:right w:val="none" w:sz="0" w:space="0" w:color="auto"/>
          </w:divBdr>
        </w:div>
        <w:div w:id="1471243452">
          <w:marLeft w:val="0"/>
          <w:marRight w:val="0"/>
          <w:marTop w:val="0"/>
          <w:marBottom w:val="0"/>
          <w:divBdr>
            <w:top w:val="none" w:sz="0" w:space="0" w:color="auto"/>
            <w:left w:val="none" w:sz="0" w:space="0" w:color="auto"/>
            <w:bottom w:val="none" w:sz="0" w:space="0" w:color="auto"/>
            <w:right w:val="none" w:sz="0" w:space="0" w:color="auto"/>
          </w:divBdr>
        </w:div>
        <w:div w:id="505749641">
          <w:marLeft w:val="0"/>
          <w:marRight w:val="0"/>
          <w:marTop w:val="0"/>
          <w:marBottom w:val="0"/>
          <w:divBdr>
            <w:top w:val="none" w:sz="0" w:space="0" w:color="auto"/>
            <w:left w:val="none" w:sz="0" w:space="0" w:color="auto"/>
            <w:bottom w:val="none" w:sz="0" w:space="0" w:color="auto"/>
            <w:right w:val="none" w:sz="0" w:space="0" w:color="auto"/>
          </w:divBdr>
        </w:div>
        <w:div w:id="733967375">
          <w:marLeft w:val="0"/>
          <w:marRight w:val="0"/>
          <w:marTop w:val="0"/>
          <w:marBottom w:val="0"/>
          <w:divBdr>
            <w:top w:val="none" w:sz="0" w:space="0" w:color="auto"/>
            <w:left w:val="none" w:sz="0" w:space="0" w:color="auto"/>
            <w:bottom w:val="none" w:sz="0" w:space="0" w:color="auto"/>
            <w:right w:val="none" w:sz="0" w:space="0" w:color="auto"/>
          </w:divBdr>
        </w:div>
        <w:div w:id="51736474">
          <w:marLeft w:val="0"/>
          <w:marRight w:val="0"/>
          <w:marTop w:val="0"/>
          <w:marBottom w:val="0"/>
          <w:divBdr>
            <w:top w:val="none" w:sz="0" w:space="0" w:color="auto"/>
            <w:left w:val="none" w:sz="0" w:space="0" w:color="auto"/>
            <w:bottom w:val="none" w:sz="0" w:space="0" w:color="auto"/>
            <w:right w:val="none" w:sz="0" w:space="0" w:color="auto"/>
          </w:divBdr>
        </w:div>
        <w:div w:id="2145150087">
          <w:marLeft w:val="0"/>
          <w:marRight w:val="0"/>
          <w:marTop w:val="0"/>
          <w:marBottom w:val="0"/>
          <w:divBdr>
            <w:top w:val="none" w:sz="0" w:space="0" w:color="auto"/>
            <w:left w:val="none" w:sz="0" w:space="0" w:color="auto"/>
            <w:bottom w:val="none" w:sz="0" w:space="0" w:color="auto"/>
            <w:right w:val="none" w:sz="0" w:space="0" w:color="auto"/>
          </w:divBdr>
        </w:div>
        <w:div w:id="611204223">
          <w:marLeft w:val="0"/>
          <w:marRight w:val="0"/>
          <w:marTop w:val="0"/>
          <w:marBottom w:val="0"/>
          <w:divBdr>
            <w:top w:val="none" w:sz="0" w:space="0" w:color="auto"/>
            <w:left w:val="none" w:sz="0" w:space="0" w:color="auto"/>
            <w:bottom w:val="none" w:sz="0" w:space="0" w:color="auto"/>
            <w:right w:val="none" w:sz="0" w:space="0" w:color="auto"/>
          </w:divBdr>
        </w:div>
        <w:div w:id="1877886106">
          <w:marLeft w:val="0"/>
          <w:marRight w:val="0"/>
          <w:marTop w:val="0"/>
          <w:marBottom w:val="0"/>
          <w:divBdr>
            <w:top w:val="none" w:sz="0" w:space="0" w:color="auto"/>
            <w:left w:val="none" w:sz="0" w:space="0" w:color="auto"/>
            <w:bottom w:val="none" w:sz="0" w:space="0" w:color="auto"/>
            <w:right w:val="none" w:sz="0" w:space="0" w:color="auto"/>
          </w:divBdr>
        </w:div>
        <w:div w:id="1622300902">
          <w:marLeft w:val="0"/>
          <w:marRight w:val="0"/>
          <w:marTop w:val="0"/>
          <w:marBottom w:val="0"/>
          <w:divBdr>
            <w:top w:val="none" w:sz="0" w:space="0" w:color="auto"/>
            <w:left w:val="none" w:sz="0" w:space="0" w:color="auto"/>
            <w:bottom w:val="none" w:sz="0" w:space="0" w:color="auto"/>
            <w:right w:val="none" w:sz="0" w:space="0" w:color="auto"/>
          </w:divBdr>
        </w:div>
        <w:div w:id="185213387">
          <w:marLeft w:val="0"/>
          <w:marRight w:val="0"/>
          <w:marTop w:val="0"/>
          <w:marBottom w:val="0"/>
          <w:divBdr>
            <w:top w:val="none" w:sz="0" w:space="0" w:color="auto"/>
            <w:left w:val="none" w:sz="0" w:space="0" w:color="auto"/>
            <w:bottom w:val="none" w:sz="0" w:space="0" w:color="auto"/>
            <w:right w:val="none" w:sz="0" w:space="0" w:color="auto"/>
          </w:divBdr>
        </w:div>
        <w:div w:id="1833066096">
          <w:marLeft w:val="0"/>
          <w:marRight w:val="0"/>
          <w:marTop w:val="0"/>
          <w:marBottom w:val="0"/>
          <w:divBdr>
            <w:top w:val="none" w:sz="0" w:space="0" w:color="auto"/>
            <w:left w:val="none" w:sz="0" w:space="0" w:color="auto"/>
            <w:bottom w:val="none" w:sz="0" w:space="0" w:color="auto"/>
            <w:right w:val="none" w:sz="0" w:space="0" w:color="auto"/>
          </w:divBdr>
        </w:div>
        <w:div w:id="123473246">
          <w:marLeft w:val="0"/>
          <w:marRight w:val="0"/>
          <w:marTop w:val="0"/>
          <w:marBottom w:val="0"/>
          <w:divBdr>
            <w:top w:val="none" w:sz="0" w:space="0" w:color="auto"/>
            <w:left w:val="none" w:sz="0" w:space="0" w:color="auto"/>
            <w:bottom w:val="none" w:sz="0" w:space="0" w:color="auto"/>
            <w:right w:val="none" w:sz="0" w:space="0" w:color="auto"/>
          </w:divBdr>
        </w:div>
        <w:div w:id="1555848110">
          <w:marLeft w:val="0"/>
          <w:marRight w:val="0"/>
          <w:marTop w:val="0"/>
          <w:marBottom w:val="0"/>
          <w:divBdr>
            <w:top w:val="none" w:sz="0" w:space="0" w:color="auto"/>
            <w:left w:val="none" w:sz="0" w:space="0" w:color="auto"/>
            <w:bottom w:val="none" w:sz="0" w:space="0" w:color="auto"/>
            <w:right w:val="none" w:sz="0" w:space="0" w:color="auto"/>
          </w:divBdr>
        </w:div>
        <w:div w:id="1223517766">
          <w:marLeft w:val="0"/>
          <w:marRight w:val="0"/>
          <w:marTop w:val="0"/>
          <w:marBottom w:val="0"/>
          <w:divBdr>
            <w:top w:val="none" w:sz="0" w:space="0" w:color="auto"/>
            <w:left w:val="none" w:sz="0" w:space="0" w:color="auto"/>
            <w:bottom w:val="none" w:sz="0" w:space="0" w:color="auto"/>
            <w:right w:val="none" w:sz="0" w:space="0" w:color="auto"/>
          </w:divBdr>
        </w:div>
        <w:div w:id="735978912">
          <w:marLeft w:val="0"/>
          <w:marRight w:val="0"/>
          <w:marTop w:val="0"/>
          <w:marBottom w:val="0"/>
          <w:divBdr>
            <w:top w:val="none" w:sz="0" w:space="0" w:color="auto"/>
            <w:left w:val="none" w:sz="0" w:space="0" w:color="auto"/>
            <w:bottom w:val="none" w:sz="0" w:space="0" w:color="auto"/>
            <w:right w:val="none" w:sz="0" w:space="0" w:color="auto"/>
          </w:divBdr>
        </w:div>
        <w:div w:id="241303632">
          <w:marLeft w:val="0"/>
          <w:marRight w:val="0"/>
          <w:marTop w:val="0"/>
          <w:marBottom w:val="0"/>
          <w:divBdr>
            <w:top w:val="none" w:sz="0" w:space="0" w:color="auto"/>
            <w:left w:val="none" w:sz="0" w:space="0" w:color="auto"/>
            <w:bottom w:val="none" w:sz="0" w:space="0" w:color="auto"/>
            <w:right w:val="none" w:sz="0" w:space="0" w:color="auto"/>
          </w:divBdr>
        </w:div>
        <w:div w:id="1987128719">
          <w:marLeft w:val="0"/>
          <w:marRight w:val="0"/>
          <w:marTop w:val="0"/>
          <w:marBottom w:val="0"/>
          <w:divBdr>
            <w:top w:val="none" w:sz="0" w:space="0" w:color="auto"/>
            <w:left w:val="none" w:sz="0" w:space="0" w:color="auto"/>
            <w:bottom w:val="none" w:sz="0" w:space="0" w:color="auto"/>
            <w:right w:val="none" w:sz="0" w:space="0" w:color="auto"/>
          </w:divBdr>
        </w:div>
        <w:div w:id="1365864209">
          <w:marLeft w:val="0"/>
          <w:marRight w:val="0"/>
          <w:marTop w:val="0"/>
          <w:marBottom w:val="0"/>
          <w:divBdr>
            <w:top w:val="none" w:sz="0" w:space="0" w:color="auto"/>
            <w:left w:val="none" w:sz="0" w:space="0" w:color="auto"/>
            <w:bottom w:val="none" w:sz="0" w:space="0" w:color="auto"/>
            <w:right w:val="none" w:sz="0" w:space="0" w:color="auto"/>
          </w:divBdr>
        </w:div>
      </w:divsChild>
    </w:div>
    <w:div w:id="425854603">
      <w:bodyDiv w:val="1"/>
      <w:marLeft w:val="0"/>
      <w:marRight w:val="0"/>
      <w:marTop w:val="0"/>
      <w:marBottom w:val="0"/>
      <w:divBdr>
        <w:top w:val="none" w:sz="0" w:space="0" w:color="auto"/>
        <w:left w:val="none" w:sz="0" w:space="0" w:color="auto"/>
        <w:bottom w:val="none" w:sz="0" w:space="0" w:color="auto"/>
        <w:right w:val="none" w:sz="0" w:space="0" w:color="auto"/>
      </w:divBdr>
      <w:divsChild>
        <w:div w:id="88933371">
          <w:marLeft w:val="0"/>
          <w:marRight w:val="0"/>
          <w:marTop w:val="0"/>
          <w:marBottom w:val="0"/>
          <w:divBdr>
            <w:top w:val="none" w:sz="0" w:space="0" w:color="auto"/>
            <w:left w:val="none" w:sz="0" w:space="0" w:color="auto"/>
            <w:bottom w:val="none" w:sz="0" w:space="0" w:color="auto"/>
            <w:right w:val="none" w:sz="0" w:space="0" w:color="auto"/>
          </w:divBdr>
        </w:div>
        <w:div w:id="716973831">
          <w:marLeft w:val="0"/>
          <w:marRight w:val="0"/>
          <w:marTop w:val="0"/>
          <w:marBottom w:val="0"/>
          <w:divBdr>
            <w:top w:val="none" w:sz="0" w:space="0" w:color="auto"/>
            <w:left w:val="none" w:sz="0" w:space="0" w:color="auto"/>
            <w:bottom w:val="none" w:sz="0" w:space="0" w:color="auto"/>
            <w:right w:val="none" w:sz="0" w:space="0" w:color="auto"/>
          </w:divBdr>
        </w:div>
        <w:div w:id="1451783886">
          <w:marLeft w:val="0"/>
          <w:marRight w:val="0"/>
          <w:marTop w:val="0"/>
          <w:marBottom w:val="0"/>
          <w:divBdr>
            <w:top w:val="none" w:sz="0" w:space="0" w:color="auto"/>
            <w:left w:val="none" w:sz="0" w:space="0" w:color="auto"/>
            <w:bottom w:val="none" w:sz="0" w:space="0" w:color="auto"/>
            <w:right w:val="none" w:sz="0" w:space="0" w:color="auto"/>
          </w:divBdr>
        </w:div>
        <w:div w:id="1454858965">
          <w:marLeft w:val="0"/>
          <w:marRight w:val="0"/>
          <w:marTop w:val="0"/>
          <w:marBottom w:val="0"/>
          <w:divBdr>
            <w:top w:val="none" w:sz="0" w:space="0" w:color="auto"/>
            <w:left w:val="none" w:sz="0" w:space="0" w:color="auto"/>
            <w:bottom w:val="none" w:sz="0" w:space="0" w:color="auto"/>
            <w:right w:val="none" w:sz="0" w:space="0" w:color="auto"/>
          </w:divBdr>
        </w:div>
        <w:div w:id="1006178680">
          <w:marLeft w:val="0"/>
          <w:marRight w:val="0"/>
          <w:marTop w:val="0"/>
          <w:marBottom w:val="0"/>
          <w:divBdr>
            <w:top w:val="none" w:sz="0" w:space="0" w:color="auto"/>
            <w:left w:val="none" w:sz="0" w:space="0" w:color="auto"/>
            <w:bottom w:val="none" w:sz="0" w:space="0" w:color="auto"/>
            <w:right w:val="none" w:sz="0" w:space="0" w:color="auto"/>
          </w:divBdr>
        </w:div>
        <w:div w:id="827331203">
          <w:marLeft w:val="0"/>
          <w:marRight w:val="0"/>
          <w:marTop w:val="0"/>
          <w:marBottom w:val="0"/>
          <w:divBdr>
            <w:top w:val="none" w:sz="0" w:space="0" w:color="auto"/>
            <w:left w:val="none" w:sz="0" w:space="0" w:color="auto"/>
            <w:bottom w:val="none" w:sz="0" w:space="0" w:color="auto"/>
            <w:right w:val="none" w:sz="0" w:space="0" w:color="auto"/>
          </w:divBdr>
        </w:div>
        <w:div w:id="1050880339">
          <w:marLeft w:val="0"/>
          <w:marRight w:val="0"/>
          <w:marTop w:val="0"/>
          <w:marBottom w:val="0"/>
          <w:divBdr>
            <w:top w:val="none" w:sz="0" w:space="0" w:color="auto"/>
            <w:left w:val="none" w:sz="0" w:space="0" w:color="auto"/>
            <w:bottom w:val="none" w:sz="0" w:space="0" w:color="auto"/>
            <w:right w:val="none" w:sz="0" w:space="0" w:color="auto"/>
          </w:divBdr>
        </w:div>
        <w:div w:id="1776166991">
          <w:marLeft w:val="0"/>
          <w:marRight w:val="0"/>
          <w:marTop w:val="0"/>
          <w:marBottom w:val="0"/>
          <w:divBdr>
            <w:top w:val="none" w:sz="0" w:space="0" w:color="auto"/>
            <w:left w:val="none" w:sz="0" w:space="0" w:color="auto"/>
            <w:bottom w:val="none" w:sz="0" w:space="0" w:color="auto"/>
            <w:right w:val="none" w:sz="0" w:space="0" w:color="auto"/>
          </w:divBdr>
        </w:div>
        <w:div w:id="23948808">
          <w:marLeft w:val="0"/>
          <w:marRight w:val="0"/>
          <w:marTop w:val="0"/>
          <w:marBottom w:val="0"/>
          <w:divBdr>
            <w:top w:val="none" w:sz="0" w:space="0" w:color="auto"/>
            <w:left w:val="none" w:sz="0" w:space="0" w:color="auto"/>
            <w:bottom w:val="none" w:sz="0" w:space="0" w:color="auto"/>
            <w:right w:val="none" w:sz="0" w:space="0" w:color="auto"/>
          </w:divBdr>
        </w:div>
        <w:div w:id="1108039120">
          <w:marLeft w:val="0"/>
          <w:marRight w:val="0"/>
          <w:marTop w:val="0"/>
          <w:marBottom w:val="0"/>
          <w:divBdr>
            <w:top w:val="none" w:sz="0" w:space="0" w:color="auto"/>
            <w:left w:val="none" w:sz="0" w:space="0" w:color="auto"/>
            <w:bottom w:val="none" w:sz="0" w:space="0" w:color="auto"/>
            <w:right w:val="none" w:sz="0" w:space="0" w:color="auto"/>
          </w:divBdr>
        </w:div>
        <w:div w:id="868252871">
          <w:marLeft w:val="0"/>
          <w:marRight w:val="0"/>
          <w:marTop w:val="0"/>
          <w:marBottom w:val="0"/>
          <w:divBdr>
            <w:top w:val="none" w:sz="0" w:space="0" w:color="auto"/>
            <w:left w:val="none" w:sz="0" w:space="0" w:color="auto"/>
            <w:bottom w:val="none" w:sz="0" w:space="0" w:color="auto"/>
            <w:right w:val="none" w:sz="0" w:space="0" w:color="auto"/>
          </w:divBdr>
        </w:div>
        <w:div w:id="291597216">
          <w:marLeft w:val="0"/>
          <w:marRight w:val="0"/>
          <w:marTop w:val="0"/>
          <w:marBottom w:val="0"/>
          <w:divBdr>
            <w:top w:val="none" w:sz="0" w:space="0" w:color="auto"/>
            <w:left w:val="none" w:sz="0" w:space="0" w:color="auto"/>
            <w:bottom w:val="none" w:sz="0" w:space="0" w:color="auto"/>
            <w:right w:val="none" w:sz="0" w:space="0" w:color="auto"/>
          </w:divBdr>
        </w:div>
        <w:div w:id="286736441">
          <w:marLeft w:val="0"/>
          <w:marRight w:val="0"/>
          <w:marTop w:val="0"/>
          <w:marBottom w:val="0"/>
          <w:divBdr>
            <w:top w:val="none" w:sz="0" w:space="0" w:color="auto"/>
            <w:left w:val="none" w:sz="0" w:space="0" w:color="auto"/>
            <w:bottom w:val="none" w:sz="0" w:space="0" w:color="auto"/>
            <w:right w:val="none" w:sz="0" w:space="0" w:color="auto"/>
          </w:divBdr>
        </w:div>
        <w:div w:id="1487628950">
          <w:marLeft w:val="0"/>
          <w:marRight w:val="0"/>
          <w:marTop w:val="0"/>
          <w:marBottom w:val="0"/>
          <w:divBdr>
            <w:top w:val="none" w:sz="0" w:space="0" w:color="auto"/>
            <w:left w:val="none" w:sz="0" w:space="0" w:color="auto"/>
            <w:bottom w:val="none" w:sz="0" w:space="0" w:color="auto"/>
            <w:right w:val="none" w:sz="0" w:space="0" w:color="auto"/>
          </w:divBdr>
        </w:div>
        <w:div w:id="913011207">
          <w:marLeft w:val="0"/>
          <w:marRight w:val="0"/>
          <w:marTop w:val="0"/>
          <w:marBottom w:val="0"/>
          <w:divBdr>
            <w:top w:val="none" w:sz="0" w:space="0" w:color="auto"/>
            <w:left w:val="none" w:sz="0" w:space="0" w:color="auto"/>
            <w:bottom w:val="none" w:sz="0" w:space="0" w:color="auto"/>
            <w:right w:val="none" w:sz="0" w:space="0" w:color="auto"/>
          </w:divBdr>
        </w:div>
        <w:div w:id="814184818">
          <w:marLeft w:val="0"/>
          <w:marRight w:val="0"/>
          <w:marTop w:val="0"/>
          <w:marBottom w:val="0"/>
          <w:divBdr>
            <w:top w:val="none" w:sz="0" w:space="0" w:color="auto"/>
            <w:left w:val="none" w:sz="0" w:space="0" w:color="auto"/>
            <w:bottom w:val="none" w:sz="0" w:space="0" w:color="auto"/>
            <w:right w:val="none" w:sz="0" w:space="0" w:color="auto"/>
          </w:divBdr>
        </w:div>
        <w:div w:id="963542301">
          <w:marLeft w:val="0"/>
          <w:marRight w:val="0"/>
          <w:marTop w:val="0"/>
          <w:marBottom w:val="0"/>
          <w:divBdr>
            <w:top w:val="none" w:sz="0" w:space="0" w:color="auto"/>
            <w:left w:val="none" w:sz="0" w:space="0" w:color="auto"/>
            <w:bottom w:val="none" w:sz="0" w:space="0" w:color="auto"/>
            <w:right w:val="none" w:sz="0" w:space="0" w:color="auto"/>
          </w:divBdr>
        </w:div>
        <w:div w:id="27918961">
          <w:marLeft w:val="0"/>
          <w:marRight w:val="0"/>
          <w:marTop w:val="0"/>
          <w:marBottom w:val="0"/>
          <w:divBdr>
            <w:top w:val="none" w:sz="0" w:space="0" w:color="auto"/>
            <w:left w:val="none" w:sz="0" w:space="0" w:color="auto"/>
            <w:bottom w:val="none" w:sz="0" w:space="0" w:color="auto"/>
            <w:right w:val="none" w:sz="0" w:space="0" w:color="auto"/>
          </w:divBdr>
        </w:div>
        <w:div w:id="879977036">
          <w:marLeft w:val="0"/>
          <w:marRight w:val="0"/>
          <w:marTop w:val="0"/>
          <w:marBottom w:val="0"/>
          <w:divBdr>
            <w:top w:val="none" w:sz="0" w:space="0" w:color="auto"/>
            <w:left w:val="none" w:sz="0" w:space="0" w:color="auto"/>
            <w:bottom w:val="none" w:sz="0" w:space="0" w:color="auto"/>
            <w:right w:val="none" w:sz="0" w:space="0" w:color="auto"/>
          </w:divBdr>
        </w:div>
        <w:div w:id="809597476">
          <w:marLeft w:val="0"/>
          <w:marRight w:val="0"/>
          <w:marTop w:val="0"/>
          <w:marBottom w:val="0"/>
          <w:divBdr>
            <w:top w:val="none" w:sz="0" w:space="0" w:color="auto"/>
            <w:left w:val="none" w:sz="0" w:space="0" w:color="auto"/>
            <w:bottom w:val="none" w:sz="0" w:space="0" w:color="auto"/>
            <w:right w:val="none" w:sz="0" w:space="0" w:color="auto"/>
          </w:divBdr>
        </w:div>
        <w:div w:id="1780174181">
          <w:marLeft w:val="0"/>
          <w:marRight w:val="0"/>
          <w:marTop w:val="0"/>
          <w:marBottom w:val="0"/>
          <w:divBdr>
            <w:top w:val="none" w:sz="0" w:space="0" w:color="auto"/>
            <w:left w:val="none" w:sz="0" w:space="0" w:color="auto"/>
            <w:bottom w:val="none" w:sz="0" w:space="0" w:color="auto"/>
            <w:right w:val="none" w:sz="0" w:space="0" w:color="auto"/>
          </w:divBdr>
        </w:div>
        <w:div w:id="796222676">
          <w:marLeft w:val="0"/>
          <w:marRight w:val="0"/>
          <w:marTop w:val="0"/>
          <w:marBottom w:val="0"/>
          <w:divBdr>
            <w:top w:val="none" w:sz="0" w:space="0" w:color="auto"/>
            <w:left w:val="none" w:sz="0" w:space="0" w:color="auto"/>
            <w:bottom w:val="none" w:sz="0" w:space="0" w:color="auto"/>
            <w:right w:val="none" w:sz="0" w:space="0" w:color="auto"/>
          </w:divBdr>
        </w:div>
        <w:div w:id="1283607082">
          <w:marLeft w:val="0"/>
          <w:marRight w:val="0"/>
          <w:marTop w:val="0"/>
          <w:marBottom w:val="0"/>
          <w:divBdr>
            <w:top w:val="none" w:sz="0" w:space="0" w:color="auto"/>
            <w:left w:val="none" w:sz="0" w:space="0" w:color="auto"/>
            <w:bottom w:val="none" w:sz="0" w:space="0" w:color="auto"/>
            <w:right w:val="none" w:sz="0" w:space="0" w:color="auto"/>
          </w:divBdr>
        </w:div>
        <w:div w:id="1123310362">
          <w:marLeft w:val="0"/>
          <w:marRight w:val="0"/>
          <w:marTop w:val="0"/>
          <w:marBottom w:val="0"/>
          <w:divBdr>
            <w:top w:val="none" w:sz="0" w:space="0" w:color="auto"/>
            <w:left w:val="none" w:sz="0" w:space="0" w:color="auto"/>
            <w:bottom w:val="none" w:sz="0" w:space="0" w:color="auto"/>
            <w:right w:val="none" w:sz="0" w:space="0" w:color="auto"/>
          </w:divBdr>
        </w:div>
        <w:div w:id="372268732">
          <w:marLeft w:val="0"/>
          <w:marRight w:val="0"/>
          <w:marTop w:val="0"/>
          <w:marBottom w:val="0"/>
          <w:divBdr>
            <w:top w:val="none" w:sz="0" w:space="0" w:color="auto"/>
            <w:left w:val="none" w:sz="0" w:space="0" w:color="auto"/>
            <w:bottom w:val="none" w:sz="0" w:space="0" w:color="auto"/>
            <w:right w:val="none" w:sz="0" w:space="0" w:color="auto"/>
          </w:divBdr>
        </w:div>
        <w:div w:id="2122143309">
          <w:marLeft w:val="0"/>
          <w:marRight w:val="0"/>
          <w:marTop w:val="0"/>
          <w:marBottom w:val="0"/>
          <w:divBdr>
            <w:top w:val="none" w:sz="0" w:space="0" w:color="auto"/>
            <w:left w:val="none" w:sz="0" w:space="0" w:color="auto"/>
            <w:bottom w:val="none" w:sz="0" w:space="0" w:color="auto"/>
            <w:right w:val="none" w:sz="0" w:space="0" w:color="auto"/>
          </w:divBdr>
        </w:div>
        <w:div w:id="1962567050">
          <w:marLeft w:val="0"/>
          <w:marRight w:val="0"/>
          <w:marTop w:val="0"/>
          <w:marBottom w:val="0"/>
          <w:divBdr>
            <w:top w:val="none" w:sz="0" w:space="0" w:color="auto"/>
            <w:left w:val="none" w:sz="0" w:space="0" w:color="auto"/>
            <w:bottom w:val="none" w:sz="0" w:space="0" w:color="auto"/>
            <w:right w:val="none" w:sz="0" w:space="0" w:color="auto"/>
          </w:divBdr>
        </w:div>
        <w:div w:id="252324259">
          <w:marLeft w:val="0"/>
          <w:marRight w:val="0"/>
          <w:marTop w:val="0"/>
          <w:marBottom w:val="0"/>
          <w:divBdr>
            <w:top w:val="none" w:sz="0" w:space="0" w:color="auto"/>
            <w:left w:val="none" w:sz="0" w:space="0" w:color="auto"/>
            <w:bottom w:val="none" w:sz="0" w:space="0" w:color="auto"/>
            <w:right w:val="none" w:sz="0" w:space="0" w:color="auto"/>
          </w:divBdr>
        </w:div>
        <w:div w:id="1682732520">
          <w:marLeft w:val="0"/>
          <w:marRight w:val="0"/>
          <w:marTop w:val="0"/>
          <w:marBottom w:val="0"/>
          <w:divBdr>
            <w:top w:val="none" w:sz="0" w:space="0" w:color="auto"/>
            <w:left w:val="none" w:sz="0" w:space="0" w:color="auto"/>
            <w:bottom w:val="none" w:sz="0" w:space="0" w:color="auto"/>
            <w:right w:val="none" w:sz="0" w:space="0" w:color="auto"/>
          </w:divBdr>
        </w:div>
        <w:div w:id="1720593453">
          <w:marLeft w:val="0"/>
          <w:marRight w:val="0"/>
          <w:marTop w:val="0"/>
          <w:marBottom w:val="0"/>
          <w:divBdr>
            <w:top w:val="none" w:sz="0" w:space="0" w:color="auto"/>
            <w:left w:val="none" w:sz="0" w:space="0" w:color="auto"/>
            <w:bottom w:val="none" w:sz="0" w:space="0" w:color="auto"/>
            <w:right w:val="none" w:sz="0" w:space="0" w:color="auto"/>
          </w:divBdr>
        </w:div>
        <w:div w:id="1061952175">
          <w:marLeft w:val="0"/>
          <w:marRight w:val="0"/>
          <w:marTop w:val="0"/>
          <w:marBottom w:val="0"/>
          <w:divBdr>
            <w:top w:val="none" w:sz="0" w:space="0" w:color="auto"/>
            <w:left w:val="none" w:sz="0" w:space="0" w:color="auto"/>
            <w:bottom w:val="none" w:sz="0" w:space="0" w:color="auto"/>
            <w:right w:val="none" w:sz="0" w:space="0" w:color="auto"/>
          </w:divBdr>
        </w:div>
        <w:div w:id="1090812218">
          <w:marLeft w:val="0"/>
          <w:marRight w:val="0"/>
          <w:marTop w:val="0"/>
          <w:marBottom w:val="0"/>
          <w:divBdr>
            <w:top w:val="none" w:sz="0" w:space="0" w:color="auto"/>
            <w:left w:val="none" w:sz="0" w:space="0" w:color="auto"/>
            <w:bottom w:val="none" w:sz="0" w:space="0" w:color="auto"/>
            <w:right w:val="none" w:sz="0" w:space="0" w:color="auto"/>
          </w:divBdr>
        </w:div>
        <w:div w:id="1240486772">
          <w:marLeft w:val="0"/>
          <w:marRight w:val="0"/>
          <w:marTop w:val="0"/>
          <w:marBottom w:val="0"/>
          <w:divBdr>
            <w:top w:val="none" w:sz="0" w:space="0" w:color="auto"/>
            <w:left w:val="none" w:sz="0" w:space="0" w:color="auto"/>
            <w:bottom w:val="none" w:sz="0" w:space="0" w:color="auto"/>
            <w:right w:val="none" w:sz="0" w:space="0" w:color="auto"/>
          </w:divBdr>
        </w:div>
        <w:div w:id="579683591">
          <w:marLeft w:val="0"/>
          <w:marRight w:val="0"/>
          <w:marTop w:val="0"/>
          <w:marBottom w:val="0"/>
          <w:divBdr>
            <w:top w:val="none" w:sz="0" w:space="0" w:color="auto"/>
            <w:left w:val="none" w:sz="0" w:space="0" w:color="auto"/>
            <w:bottom w:val="none" w:sz="0" w:space="0" w:color="auto"/>
            <w:right w:val="none" w:sz="0" w:space="0" w:color="auto"/>
          </w:divBdr>
        </w:div>
        <w:div w:id="822280734">
          <w:marLeft w:val="0"/>
          <w:marRight w:val="0"/>
          <w:marTop w:val="0"/>
          <w:marBottom w:val="0"/>
          <w:divBdr>
            <w:top w:val="none" w:sz="0" w:space="0" w:color="auto"/>
            <w:left w:val="none" w:sz="0" w:space="0" w:color="auto"/>
            <w:bottom w:val="none" w:sz="0" w:space="0" w:color="auto"/>
            <w:right w:val="none" w:sz="0" w:space="0" w:color="auto"/>
          </w:divBdr>
        </w:div>
        <w:div w:id="855735482">
          <w:marLeft w:val="0"/>
          <w:marRight w:val="0"/>
          <w:marTop w:val="0"/>
          <w:marBottom w:val="0"/>
          <w:divBdr>
            <w:top w:val="none" w:sz="0" w:space="0" w:color="auto"/>
            <w:left w:val="none" w:sz="0" w:space="0" w:color="auto"/>
            <w:bottom w:val="none" w:sz="0" w:space="0" w:color="auto"/>
            <w:right w:val="none" w:sz="0" w:space="0" w:color="auto"/>
          </w:divBdr>
        </w:div>
        <w:div w:id="226114957">
          <w:marLeft w:val="0"/>
          <w:marRight w:val="0"/>
          <w:marTop w:val="0"/>
          <w:marBottom w:val="0"/>
          <w:divBdr>
            <w:top w:val="none" w:sz="0" w:space="0" w:color="auto"/>
            <w:left w:val="none" w:sz="0" w:space="0" w:color="auto"/>
            <w:bottom w:val="none" w:sz="0" w:space="0" w:color="auto"/>
            <w:right w:val="none" w:sz="0" w:space="0" w:color="auto"/>
          </w:divBdr>
        </w:div>
        <w:div w:id="1859003109">
          <w:marLeft w:val="0"/>
          <w:marRight w:val="0"/>
          <w:marTop w:val="0"/>
          <w:marBottom w:val="0"/>
          <w:divBdr>
            <w:top w:val="none" w:sz="0" w:space="0" w:color="auto"/>
            <w:left w:val="none" w:sz="0" w:space="0" w:color="auto"/>
            <w:bottom w:val="none" w:sz="0" w:space="0" w:color="auto"/>
            <w:right w:val="none" w:sz="0" w:space="0" w:color="auto"/>
          </w:divBdr>
        </w:div>
        <w:div w:id="1348563469">
          <w:marLeft w:val="0"/>
          <w:marRight w:val="0"/>
          <w:marTop w:val="0"/>
          <w:marBottom w:val="0"/>
          <w:divBdr>
            <w:top w:val="none" w:sz="0" w:space="0" w:color="auto"/>
            <w:left w:val="none" w:sz="0" w:space="0" w:color="auto"/>
            <w:bottom w:val="none" w:sz="0" w:space="0" w:color="auto"/>
            <w:right w:val="none" w:sz="0" w:space="0" w:color="auto"/>
          </w:divBdr>
        </w:div>
      </w:divsChild>
    </w:div>
    <w:div w:id="460610268">
      <w:bodyDiv w:val="1"/>
      <w:marLeft w:val="0"/>
      <w:marRight w:val="0"/>
      <w:marTop w:val="0"/>
      <w:marBottom w:val="0"/>
      <w:divBdr>
        <w:top w:val="none" w:sz="0" w:space="0" w:color="auto"/>
        <w:left w:val="none" w:sz="0" w:space="0" w:color="auto"/>
        <w:bottom w:val="none" w:sz="0" w:space="0" w:color="auto"/>
        <w:right w:val="none" w:sz="0" w:space="0" w:color="auto"/>
      </w:divBdr>
      <w:divsChild>
        <w:div w:id="2051299381">
          <w:marLeft w:val="0"/>
          <w:marRight w:val="0"/>
          <w:marTop w:val="0"/>
          <w:marBottom w:val="0"/>
          <w:divBdr>
            <w:top w:val="none" w:sz="0" w:space="0" w:color="auto"/>
            <w:left w:val="none" w:sz="0" w:space="0" w:color="auto"/>
            <w:bottom w:val="none" w:sz="0" w:space="0" w:color="auto"/>
            <w:right w:val="none" w:sz="0" w:space="0" w:color="auto"/>
          </w:divBdr>
        </w:div>
        <w:div w:id="228417755">
          <w:marLeft w:val="0"/>
          <w:marRight w:val="0"/>
          <w:marTop w:val="0"/>
          <w:marBottom w:val="0"/>
          <w:divBdr>
            <w:top w:val="none" w:sz="0" w:space="0" w:color="auto"/>
            <w:left w:val="none" w:sz="0" w:space="0" w:color="auto"/>
            <w:bottom w:val="none" w:sz="0" w:space="0" w:color="auto"/>
            <w:right w:val="none" w:sz="0" w:space="0" w:color="auto"/>
          </w:divBdr>
        </w:div>
        <w:div w:id="1643344284">
          <w:marLeft w:val="0"/>
          <w:marRight w:val="0"/>
          <w:marTop w:val="0"/>
          <w:marBottom w:val="0"/>
          <w:divBdr>
            <w:top w:val="none" w:sz="0" w:space="0" w:color="auto"/>
            <w:left w:val="none" w:sz="0" w:space="0" w:color="auto"/>
            <w:bottom w:val="none" w:sz="0" w:space="0" w:color="auto"/>
            <w:right w:val="none" w:sz="0" w:space="0" w:color="auto"/>
          </w:divBdr>
        </w:div>
        <w:div w:id="386497357">
          <w:marLeft w:val="0"/>
          <w:marRight w:val="0"/>
          <w:marTop w:val="0"/>
          <w:marBottom w:val="0"/>
          <w:divBdr>
            <w:top w:val="none" w:sz="0" w:space="0" w:color="auto"/>
            <w:left w:val="none" w:sz="0" w:space="0" w:color="auto"/>
            <w:bottom w:val="none" w:sz="0" w:space="0" w:color="auto"/>
            <w:right w:val="none" w:sz="0" w:space="0" w:color="auto"/>
          </w:divBdr>
        </w:div>
        <w:div w:id="1626887930">
          <w:marLeft w:val="0"/>
          <w:marRight w:val="0"/>
          <w:marTop w:val="0"/>
          <w:marBottom w:val="0"/>
          <w:divBdr>
            <w:top w:val="none" w:sz="0" w:space="0" w:color="auto"/>
            <w:left w:val="none" w:sz="0" w:space="0" w:color="auto"/>
            <w:bottom w:val="none" w:sz="0" w:space="0" w:color="auto"/>
            <w:right w:val="none" w:sz="0" w:space="0" w:color="auto"/>
          </w:divBdr>
        </w:div>
        <w:div w:id="1531339774">
          <w:marLeft w:val="0"/>
          <w:marRight w:val="0"/>
          <w:marTop w:val="0"/>
          <w:marBottom w:val="0"/>
          <w:divBdr>
            <w:top w:val="none" w:sz="0" w:space="0" w:color="auto"/>
            <w:left w:val="none" w:sz="0" w:space="0" w:color="auto"/>
            <w:bottom w:val="none" w:sz="0" w:space="0" w:color="auto"/>
            <w:right w:val="none" w:sz="0" w:space="0" w:color="auto"/>
          </w:divBdr>
        </w:div>
        <w:div w:id="791509863">
          <w:marLeft w:val="0"/>
          <w:marRight w:val="0"/>
          <w:marTop w:val="0"/>
          <w:marBottom w:val="0"/>
          <w:divBdr>
            <w:top w:val="none" w:sz="0" w:space="0" w:color="auto"/>
            <w:left w:val="none" w:sz="0" w:space="0" w:color="auto"/>
            <w:bottom w:val="none" w:sz="0" w:space="0" w:color="auto"/>
            <w:right w:val="none" w:sz="0" w:space="0" w:color="auto"/>
          </w:divBdr>
        </w:div>
        <w:div w:id="1471362890">
          <w:marLeft w:val="0"/>
          <w:marRight w:val="0"/>
          <w:marTop w:val="0"/>
          <w:marBottom w:val="0"/>
          <w:divBdr>
            <w:top w:val="none" w:sz="0" w:space="0" w:color="auto"/>
            <w:left w:val="none" w:sz="0" w:space="0" w:color="auto"/>
            <w:bottom w:val="none" w:sz="0" w:space="0" w:color="auto"/>
            <w:right w:val="none" w:sz="0" w:space="0" w:color="auto"/>
          </w:divBdr>
        </w:div>
        <w:div w:id="870341319">
          <w:marLeft w:val="0"/>
          <w:marRight w:val="0"/>
          <w:marTop w:val="0"/>
          <w:marBottom w:val="0"/>
          <w:divBdr>
            <w:top w:val="none" w:sz="0" w:space="0" w:color="auto"/>
            <w:left w:val="none" w:sz="0" w:space="0" w:color="auto"/>
            <w:bottom w:val="none" w:sz="0" w:space="0" w:color="auto"/>
            <w:right w:val="none" w:sz="0" w:space="0" w:color="auto"/>
          </w:divBdr>
        </w:div>
        <w:div w:id="927229883">
          <w:marLeft w:val="0"/>
          <w:marRight w:val="0"/>
          <w:marTop w:val="0"/>
          <w:marBottom w:val="0"/>
          <w:divBdr>
            <w:top w:val="none" w:sz="0" w:space="0" w:color="auto"/>
            <w:left w:val="none" w:sz="0" w:space="0" w:color="auto"/>
            <w:bottom w:val="none" w:sz="0" w:space="0" w:color="auto"/>
            <w:right w:val="none" w:sz="0" w:space="0" w:color="auto"/>
          </w:divBdr>
        </w:div>
        <w:div w:id="689381497">
          <w:marLeft w:val="0"/>
          <w:marRight w:val="0"/>
          <w:marTop w:val="0"/>
          <w:marBottom w:val="0"/>
          <w:divBdr>
            <w:top w:val="none" w:sz="0" w:space="0" w:color="auto"/>
            <w:left w:val="none" w:sz="0" w:space="0" w:color="auto"/>
            <w:bottom w:val="none" w:sz="0" w:space="0" w:color="auto"/>
            <w:right w:val="none" w:sz="0" w:space="0" w:color="auto"/>
          </w:divBdr>
        </w:div>
        <w:div w:id="1254169070">
          <w:marLeft w:val="0"/>
          <w:marRight w:val="0"/>
          <w:marTop w:val="0"/>
          <w:marBottom w:val="0"/>
          <w:divBdr>
            <w:top w:val="none" w:sz="0" w:space="0" w:color="auto"/>
            <w:left w:val="none" w:sz="0" w:space="0" w:color="auto"/>
            <w:bottom w:val="none" w:sz="0" w:space="0" w:color="auto"/>
            <w:right w:val="none" w:sz="0" w:space="0" w:color="auto"/>
          </w:divBdr>
        </w:div>
        <w:div w:id="1595671362">
          <w:marLeft w:val="0"/>
          <w:marRight w:val="0"/>
          <w:marTop w:val="0"/>
          <w:marBottom w:val="0"/>
          <w:divBdr>
            <w:top w:val="none" w:sz="0" w:space="0" w:color="auto"/>
            <w:left w:val="none" w:sz="0" w:space="0" w:color="auto"/>
            <w:bottom w:val="none" w:sz="0" w:space="0" w:color="auto"/>
            <w:right w:val="none" w:sz="0" w:space="0" w:color="auto"/>
          </w:divBdr>
        </w:div>
        <w:div w:id="173426441">
          <w:marLeft w:val="0"/>
          <w:marRight w:val="0"/>
          <w:marTop w:val="0"/>
          <w:marBottom w:val="0"/>
          <w:divBdr>
            <w:top w:val="none" w:sz="0" w:space="0" w:color="auto"/>
            <w:left w:val="none" w:sz="0" w:space="0" w:color="auto"/>
            <w:bottom w:val="none" w:sz="0" w:space="0" w:color="auto"/>
            <w:right w:val="none" w:sz="0" w:space="0" w:color="auto"/>
          </w:divBdr>
        </w:div>
        <w:div w:id="1318923163">
          <w:marLeft w:val="0"/>
          <w:marRight w:val="0"/>
          <w:marTop w:val="0"/>
          <w:marBottom w:val="0"/>
          <w:divBdr>
            <w:top w:val="none" w:sz="0" w:space="0" w:color="auto"/>
            <w:left w:val="none" w:sz="0" w:space="0" w:color="auto"/>
            <w:bottom w:val="none" w:sz="0" w:space="0" w:color="auto"/>
            <w:right w:val="none" w:sz="0" w:space="0" w:color="auto"/>
          </w:divBdr>
        </w:div>
        <w:div w:id="1735811492">
          <w:marLeft w:val="0"/>
          <w:marRight w:val="0"/>
          <w:marTop w:val="0"/>
          <w:marBottom w:val="0"/>
          <w:divBdr>
            <w:top w:val="none" w:sz="0" w:space="0" w:color="auto"/>
            <w:left w:val="none" w:sz="0" w:space="0" w:color="auto"/>
            <w:bottom w:val="none" w:sz="0" w:space="0" w:color="auto"/>
            <w:right w:val="none" w:sz="0" w:space="0" w:color="auto"/>
          </w:divBdr>
        </w:div>
        <w:div w:id="1861818333">
          <w:marLeft w:val="0"/>
          <w:marRight w:val="0"/>
          <w:marTop w:val="0"/>
          <w:marBottom w:val="0"/>
          <w:divBdr>
            <w:top w:val="none" w:sz="0" w:space="0" w:color="auto"/>
            <w:left w:val="none" w:sz="0" w:space="0" w:color="auto"/>
            <w:bottom w:val="none" w:sz="0" w:space="0" w:color="auto"/>
            <w:right w:val="none" w:sz="0" w:space="0" w:color="auto"/>
          </w:divBdr>
        </w:div>
        <w:div w:id="158039107">
          <w:marLeft w:val="0"/>
          <w:marRight w:val="0"/>
          <w:marTop w:val="0"/>
          <w:marBottom w:val="0"/>
          <w:divBdr>
            <w:top w:val="none" w:sz="0" w:space="0" w:color="auto"/>
            <w:left w:val="none" w:sz="0" w:space="0" w:color="auto"/>
            <w:bottom w:val="none" w:sz="0" w:space="0" w:color="auto"/>
            <w:right w:val="none" w:sz="0" w:space="0" w:color="auto"/>
          </w:divBdr>
        </w:div>
        <w:div w:id="1246651788">
          <w:marLeft w:val="0"/>
          <w:marRight w:val="0"/>
          <w:marTop w:val="0"/>
          <w:marBottom w:val="0"/>
          <w:divBdr>
            <w:top w:val="none" w:sz="0" w:space="0" w:color="auto"/>
            <w:left w:val="none" w:sz="0" w:space="0" w:color="auto"/>
            <w:bottom w:val="none" w:sz="0" w:space="0" w:color="auto"/>
            <w:right w:val="none" w:sz="0" w:space="0" w:color="auto"/>
          </w:divBdr>
        </w:div>
        <w:div w:id="1310859894">
          <w:marLeft w:val="0"/>
          <w:marRight w:val="0"/>
          <w:marTop w:val="0"/>
          <w:marBottom w:val="0"/>
          <w:divBdr>
            <w:top w:val="none" w:sz="0" w:space="0" w:color="auto"/>
            <w:left w:val="none" w:sz="0" w:space="0" w:color="auto"/>
            <w:bottom w:val="none" w:sz="0" w:space="0" w:color="auto"/>
            <w:right w:val="none" w:sz="0" w:space="0" w:color="auto"/>
          </w:divBdr>
        </w:div>
        <w:div w:id="438568692">
          <w:marLeft w:val="0"/>
          <w:marRight w:val="0"/>
          <w:marTop w:val="0"/>
          <w:marBottom w:val="0"/>
          <w:divBdr>
            <w:top w:val="none" w:sz="0" w:space="0" w:color="auto"/>
            <w:left w:val="none" w:sz="0" w:space="0" w:color="auto"/>
            <w:bottom w:val="none" w:sz="0" w:space="0" w:color="auto"/>
            <w:right w:val="none" w:sz="0" w:space="0" w:color="auto"/>
          </w:divBdr>
        </w:div>
        <w:div w:id="1001009454">
          <w:marLeft w:val="0"/>
          <w:marRight w:val="0"/>
          <w:marTop w:val="0"/>
          <w:marBottom w:val="0"/>
          <w:divBdr>
            <w:top w:val="none" w:sz="0" w:space="0" w:color="auto"/>
            <w:left w:val="none" w:sz="0" w:space="0" w:color="auto"/>
            <w:bottom w:val="none" w:sz="0" w:space="0" w:color="auto"/>
            <w:right w:val="none" w:sz="0" w:space="0" w:color="auto"/>
          </w:divBdr>
        </w:div>
        <w:div w:id="916213847">
          <w:marLeft w:val="0"/>
          <w:marRight w:val="0"/>
          <w:marTop w:val="0"/>
          <w:marBottom w:val="0"/>
          <w:divBdr>
            <w:top w:val="none" w:sz="0" w:space="0" w:color="auto"/>
            <w:left w:val="none" w:sz="0" w:space="0" w:color="auto"/>
            <w:bottom w:val="none" w:sz="0" w:space="0" w:color="auto"/>
            <w:right w:val="none" w:sz="0" w:space="0" w:color="auto"/>
          </w:divBdr>
        </w:div>
        <w:div w:id="979991525">
          <w:marLeft w:val="0"/>
          <w:marRight w:val="0"/>
          <w:marTop w:val="0"/>
          <w:marBottom w:val="0"/>
          <w:divBdr>
            <w:top w:val="none" w:sz="0" w:space="0" w:color="auto"/>
            <w:left w:val="none" w:sz="0" w:space="0" w:color="auto"/>
            <w:bottom w:val="none" w:sz="0" w:space="0" w:color="auto"/>
            <w:right w:val="none" w:sz="0" w:space="0" w:color="auto"/>
          </w:divBdr>
        </w:div>
        <w:div w:id="460541113">
          <w:marLeft w:val="0"/>
          <w:marRight w:val="0"/>
          <w:marTop w:val="0"/>
          <w:marBottom w:val="0"/>
          <w:divBdr>
            <w:top w:val="none" w:sz="0" w:space="0" w:color="auto"/>
            <w:left w:val="none" w:sz="0" w:space="0" w:color="auto"/>
            <w:bottom w:val="none" w:sz="0" w:space="0" w:color="auto"/>
            <w:right w:val="none" w:sz="0" w:space="0" w:color="auto"/>
          </w:divBdr>
        </w:div>
        <w:div w:id="1728996315">
          <w:marLeft w:val="0"/>
          <w:marRight w:val="0"/>
          <w:marTop w:val="0"/>
          <w:marBottom w:val="0"/>
          <w:divBdr>
            <w:top w:val="none" w:sz="0" w:space="0" w:color="auto"/>
            <w:left w:val="none" w:sz="0" w:space="0" w:color="auto"/>
            <w:bottom w:val="none" w:sz="0" w:space="0" w:color="auto"/>
            <w:right w:val="none" w:sz="0" w:space="0" w:color="auto"/>
          </w:divBdr>
        </w:div>
        <w:div w:id="1729761717">
          <w:marLeft w:val="0"/>
          <w:marRight w:val="0"/>
          <w:marTop w:val="0"/>
          <w:marBottom w:val="0"/>
          <w:divBdr>
            <w:top w:val="none" w:sz="0" w:space="0" w:color="auto"/>
            <w:left w:val="none" w:sz="0" w:space="0" w:color="auto"/>
            <w:bottom w:val="none" w:sz="0" w:space="0" w:color="auto"/>
            <w:right w:val="none" w:sz="0" w:space="0" w:color="auto"/>
          </w:divBdr>
        </w:div>
        <w:div w:id="1567033592">
          <w:marLeft w:val="0"/>
          <w:marRight w:val="0"/>
          <w:marTop w:val="0"/>
          <w:marBottom w:val="0"/>
          <w:divBdr>
            <w:top w:val="none" w:sz="0" w:space="0" w:color="auto"/>
            <w:left w:val="none" w:sz="0" w:space="0" w:color="auto"/>
            <w:bottom w:val="none" w:sz="0" w:space="0" w:color="auto"/>
            <w:right w:val="none" w:sz="0" w:space="0" w:color="auto"/>
          </w:divBdr>
        </w:div>
        <w:div w:id="214510741">
          <w:marLeft w:val="0"/>
          <w:marRight w:val="0"/>
          <w:marTop w:val="0"/>
          <w:marBottom w:val="0"/>
          <w:divBdr>
            <w:top w:val="none" w:sz="0" w:space="0" w:color="auto"/>
            <w:left w:val="none" w:sz="0" w:space="0" w:color="auto"/>
            <w:bottom w:val="none" w:sz="0" w:space="0" w:color="auto"/>
            <w:right w:val="none" w:sz="0" w:space="0" w:color="auto"/>
          </w:divBdr>
        </w:div>
        <w:div w:id="1875532180">
          <w:marLeft w:val="0"/>
          <w:marRight w:val="0"/>
          <w:marTop w:val="0"/>
          <w:marBottom w:val="0"/>
          <w:divBdr>
            <w:top w:val="none" w:sz="0" w:space="0" w:color="auto"/>
            <w:left w:val="none" w:sz="0" w:space="0" w:color="auto"/>
            <w:bottom w:val="none" w:sz="0" w:space="0" w:color="auto"/>
            <w:right w:val="none" w:sz="0" w:space="0" w:color="auto"/>
          </w:divBdr>
        </w:div>
        <w:div w:id="723678638">
          <w:marLeft w:val="0"/>
          <w:marRight w:val="0"/>
          <w:marTop w:val="0"/>
          <w:marBottom w:val="0"/>
          <w:divBdr>
            <w:top w:val="none" w:sz="0" w:space="0" w:color="auto"/>
            <w:left w:val="none" w:sz="0" w:space="0" w:color="auto"/>
            <w:bottom w:val="none" w:sz="0" w:space="0" w:color="auto"/>
            <w:right w:val="none" w:sz="0" w:space="0" w:color="auto"/>
          </w:divBdr>
        </w:div>
        <w:div w:id="1344819619">
          <w:marLeft w:val="0"/>
          <w:marRight w:val="0"/>
          <w:marTop w:val="0"/>
          <w:marBottom w:val="0"/>
          <w:divBdr>
            <w:top w:val="none" w:sz="0" w:space="0" w:color="auto"/>
            <w:left w:val="none" w:sz="0" w:space="0" w:color="auto"/>
            <w:bottom w:val="none" w:sz="0" w:space="0" w:color="auto"/>
            <w:right w:val="none" w:sz="0" w:space="0" w:color="auto"/>
          </w:divBdr>
        </w:div>
        <w:div w:id="1777141742">
          <w:marLeft w:val="0"/>
          <w:marRight w:val="0"/>
          <w:marTop w:val="0"/>
          <w:marBottom w:val="0"/>
          <w:divBdr>
            <w:top w:val="none" w:sz="0" w:space="0" w:color="auto"/>
            <w:left w:val="none" w:sz="0" w:space="0" w:color="auto"/>
            <w:bottom w:val="none" w:sz="0" w:space="0" w:color="auto"/>
            <w:right w:val="none" w:sz="0" w:space="0" w:color="auto"/>
          </w:divBdr>
        </w:div>
        <w:div w:id="1191608019">
          <w:marLeft w:val="0"/>
          <w:marRight w:val="0"/>
          <w:marTop w:val="0"/>
          <w:marBottom w:val="0"/>
          <w:divBdr>
            <w:top w:val="none" w:sz="0" w:space="0" w:color="auto"/>
            <w:left w:val="none" w:sz="0" w:space="0" w:color="auto"/>
            <w:bottom w:val="none" w:sz="0" w:space="0" w:color="auto"/>
            <w:right w:val="none" w:sz="0" w:space="0" w:color="auto"/>
          </w:divBdr>
        </w:div>
        <w:div w:id="94254701">
          <w:marLeft w:val="0"/>
          <w:marRight w:val="0"/>
          <w:marTop w:val="0"/>
          <w:marBottom w:val="0"/>
          <w:divBdr>
            <w:top w:val="none" w:sz="0" w:space="0" w:color="auto"/>
            <w:left w:val="none" w:sz="0" w:space="0" w:color="auto"/>
            <w:bottom w:val="none" w:sz="0" w:space="0" w:color="auto"/>
            <w:right w:val="none" w:sz="0" w:space="0" w:color="auto"/>
          </w:divBdr>
        </w:div>
        <w:div w:id="424156850">
          <w:marLeft w:val="0"/>
          <w:marRight w:val="0"/>
          <w:marTop w:val="0"/>
          <w:marBottom w:val="0"/>
          <w:divBdr>
            <w:top w:val="none" w:sz="0" w:space="0" w:color="auto"/>
            <w:left w:val="none" w:sz="0" w:space="0" w:color="auto"/>
            <w:bottom w:val="none" w:sz="0" w:space="0" w:color="auto"/>
            <w:right w:val="none" w:sz="0" w:space="0" w:color="auto"/>
          </w:divBdr>
        </w:div>
        <w:div w:id="565530625">
          <w:marLeft w:val="0"/>
          <w:marRight w:val="0"/>
          <w:marTop w:val="0"/>
          <w:marBottom w:val="0"/>
          <w:divBdr>
            <w:top w:val="none" w:sz="0" w:space="0" w:color="auto"/>
            <w:left w:val="none" w:sz="0" w:space="0" w:color="auto"/>
            <w:bottom w:val="none" w:sz="0" w:space="0" w:color="auto"/>
            <w:right w:val="none" w:sz="0" w:space="0" w:color="auto"/>
          </w:divBdr>
        </w:div>
        <w:div w:id="1274942261">
          <w:marLeft w:val="0"/>
          <w:marRight w:val="0"/>
          <w:marTop w:val="0"/>
          <w:marBottom w:val="0"/>
          <w:divBdr>
            <w:top w:val="none" w:sz="0" w:space="0" w:color="auto"/>
            <w:left w:val="none" w:sz="0" w:space="0" w:color="auto"/>
            <w:bottom w:val="none" w:sz="0" w:space="0" w:color="auto"/>
            <w:right w:val="none" w:sz="0" w:space="0" w:color="auto"/>
          </w:divBdr>
        </w:div>
        <w:div w:id="1825078121">
          <w:marLeft w:val="0"/>
          <w:marRight w:val="0"/>
          <w:marTop w:val="0"/>
          <w:marBottom w:val="0"/>
          <w:divBdr>
            <w:top w:val="none" w:sz="0" w:space="0" w:color="auto"/>
            <w:left w:val="none" w:sz="0" w:space="0" w:color="auto"/>
            <w:bottom w:val="none" w:sz="0" w:space="0" w:color="auto"/>
            <w:right w:val="none" w:sz="0" w:space="0" w:color="auto"/>
          </w:divBdr>
        </w:div>
        <w:div w:id="222251308">
          <w:marLeft w:val="0"/>
          <w:marRight w:val="0"/>
          <w:marTop w:val="0"/>
          <w:marBottom w:val="0"/>
          <w:divBdr>
            <w:top w:val="none" w:sz="0" w:space="0" w:color="auto"/>
            <w:left w:val="none" w:sz="0" w:space="0" w:color="auto"/>
            <w:bottom w:val="none" w:sz="0" w:space="0" w:color="auto"/>
            <w:right w:val="none" w:sz="0" w:space="0" w:color="auto"/>
          </w:divBdr>
        </w:div>
        <w:div w:id="779884669">
          <w:marLeft w:val="0"/>
          <w:marRight w:val="0"/>
          <w:marTop w:val="0"/>
          <w:marBottom w:val="0"/>
          <w:divBdr>
            <w:top w:val="none" w:sz="0" w:space="0" w:color="auto"/>
            <w:left w:val="none" w:sz="0" w:space="0" w:color="auto"/>
            <w:bottom w:val="none" w:sz="0" w:space="0" w:color="auto"/>
            <w:right w:val="none" w:sz="0" w:space="0" w:color="auto"/>
          </w:divBdr>
        </w:div>
        <w:div w:id="1926261455">
          <w:marLeft w:val="0"/>
          <w:marRight w:val="0"/>
          <w:marTop w:val="0"/>
          <w:marBottom w:val="0"/>
          <w:divBdr>
            <w:top w:val="none" w:sz="0" w:space="0" w:color="auto"/>
            <w:left w:val="none" w:sz="0" w:space="0" w:color="auto"/>
            <w:bottom w:val="none" w:sz="0" w:space="0" w:color="auto"/>
            <w:right w:val="none" w:sz="0" w:space="0" w:color="auto"/>
          </w:divBdr>
        </w:div>
        <w:div w:id="712583623">
          <w:marLeft w:val="0"/>
          <w:marRight w:val="0"/>
          <w:marTop w:val="0"/>
          <w:marBottom w:val="0"/>
          <w:divBdr>
            <w:top w:val="none" w:sz="0" w:space="0" w:color="auto"/>
            <w:left w:val="none" w:sz="0" w:space="0" w:color="auto"/>
            <w:bottom w:val="none" w:sz="0" w:space="0" w:color="auto"/>
            <w:right w:val="none" w:sz="0" w:space="0" w:color="auto"/>
          </w:divBdr>
        </w:div>
        <w:div w:id="1200509219">
          <w:marLeft w:val="0"/>
          <w:marRight w:val="0"/>
          <w:marTop w:val="0"/>
          <w:marBottom w:val="0"/>
          <w:divBdr>
            <w:top w:val="none" w:sz="0" w:space="0" w:color="auto"/>
            <w:left w:val="none" w:sz="0" w:space="0" w:color="auto"/>
            <w:bottom w:val="none" w:sz="0" w:space="0" w:color="auto"/>
            <w:right w:val="none" w:sz="0" w:space="0" w:color="auto"/>
          </w:divBdr>
        </w:div>
        <w:div w:id="1566720920">
          <w:marLeft w:val="0"/>
          <w:marRight w:val="0"/>
          <w:marTop w:val="0"/>
          <w:marBottom w:val="0"/>
          <w:divBdr>
            <w:top w:val="none" w:sz="0" w:space="0" w:color="auto"/>
            <w:left w:val="none" w:sz="0" w:space="0" w:color="auto"/>
            <w:bottom w:val="none" w:sz="0" w:space="0" w:color="auto"/>
            <w:right w:val="none" w:sz="0" w:space="0" w:color="auto"/>
          </w:divBdr>
        </w:div>
        <w:div w:id="1004624126">
          <w:marLeft w:val="0"/>
          <w:marRight w:val="0"/>
          <w:marTop w:val="0"/>
          <w:marBottom w:val="0"/>
          <w:divBdr>
            <w:top w:val="none" w:sz="0" w:space="0" w:color="auto"/>
            <w:left w:val="none" w:sz="0" w:space="0" w:color="auto"/>
            <w:bottom w:val="none" w:sz="0" w:space="0" w:color="auto"/>
            <w:right w:val="none" w:sz="0" w:space="0" w:color="auto"/>
          </w:divBdr>
        </w:div>
        <w:div w:id="900873581">
          <w:marLeft w:val="0"/>
          <w:marRight w:val="0"/>
          <w:marTop w:val="0"/>
          <w:marBottom w:val="0"/>
          <w:divBdr>
            <w:top w:val="none" w:sz="0" w:space="0" w:color="auto"/>
            <w:left w:val="none" w:sz="0" w:space="0" w:color="auto"/>
            <w:bottom w:val="none" w:sz="0" w:space="0" w:color="auto"/>
            <w:right w:val="none" w:sz="0" w:space="0" w:color="auto"/>
          </w:divBdr>
        </w:div>
        <w:div w:id="115221953">
          <w:marLeft w:val="0"/>
          <w:marRight w:val="0"/>
          <w:marTop w:val="0"/>
          <w:marBottom w:val="0"/>
          <w:divBdr>
            <w:top w:val="none" w:sz="0" w:space="0" w:color="auto"/>
            <w:left w:val="none" w:sz="0" w:space="0" w:color="auto"/>
            <w:bottom w:val="none" w:sz="0" w:space="0" w:color="auto"/>
            <w:right w:val="none" w:sz="0" w:space="0" w:color="auto"/>
          </w:divBdr>
        </w:div>
        <w:div w:id="1688483061">
          <w:marLeft w:val="0"/>
          <w:marRight w:val="0"/>
          <w:marTop w:val="0"/>
          <w:marBottom w:val="0"/>
          <w:divBdr>
            <w:top w:val="none" w:sz="0" w:space="0" w:color="auto"/>
            <w:left w:val="none" w:sz="0" w:space="0" w:color="auto"/>
            <w:bottom w:val="none" w:sz="0" w:space="0" w:color="auto"/>
            <w:right w:val="none" w:sz="0" w:space="0" w:color="auto"/>
          </w:divBdr>
        </w:div>
        <w:div w:id="905651472">
          <w:marLeft w:val="0"/>
          <w:marRight w:val="0"/>
          <w:marTop w:val="0"/>
          <w:marBottom w:val="0"/>
          <w:divBdr>
            <w:top w:val="none" w:sz="0" w:space="0" w:color="auto"/>
            <w:left w:val="none" w:sz="0" w:space="0" w:color="auto"/>
            <w:bottom w:val="none" w:sz="0" w:space="0" w:color="auto"/>
            <w:right w:val="none" w:sz="0" w:space="0" w:color="auto"/>
          </w:divBdr>
        </w:div>
        <w:div w:id="1466195448">
          <w:marLeft w:val="0"/>
          <w:marRight w:val="0"/>
          <w:marTop w:val="0"/>
          <w:marBottom w:val="0"/>
          <w:divBdr>
            <w:top w:val="none" w:sz="0" w:space="0" w:color="auto"/>
            <w:left w:val="none" w:sz="0" w:space="0" w:color="auto"/>
            <w:bottom w:val="none" w:sz="0" w:space="0" w:color="auto"/>
            <w:right w:val="none" w:sz="0" w:space="0" w:color="auto"/>
          </w:divBdr>
        </w:div>
      </w:divsChild>
    </w:div>
    <w:div w:id="484318256">
      <w:bodyDiv w:val="1"/>
      <w:marLeft w:val="0"/>
      <w:marRight w:val="0"/>
      <w:marTop w:val="0"/>
      <w:marBottom w:val="0"/>
      <w:divBdr>
        <w:top w:val="none" w:sz="0" w:space="0" w:color="auto"/>
        <w:left w:val="none" w:sz="0" w:space="0" w:color="auto"/>
        <w:bottom w:val="none" w:sz="0" w:space="0" w:color="auto"/>
        <w:right w:val="none" w:sz="0" w:space="0" w:color="auto"/>
      </w:divBdr>
      <w:divsChild>
        <w:div w:id="672030136">
          <w:marLeft w:val="0"/>
          <w:marRight w:val="0"/>
          <w:marTop w:val="0"/>
          <w:marBottom w:val="0"/>
          <w:divBdr>
            <w:top w:val="none" w:sz="0" w:space="0" w:color="auto"/>
            <w:left w:val="none" w:sz="0" w:space="0" w:color="auto"/>
            <w:bottom w:val="none" w:sz="0" w:space="0" w:color="auto"/>
            <w:right w:val="none" w:sz="0" w:space="0" w:color="auto"/>
          </w:divBdr>
        </w:div>
        <w:div w:id="1905480533">
          <w:marLeft w:val="0"/>
          <w:marRight w:val="0"/>
          <w:marTop w:val="0"/>
          <w:marBottom w:val="0"/>
          <w:divBdr>
            <w:top w:val="none" w:sz="0" w:space="0" w:color="auto"/>
            <w:left w:val="none" w:sz="0" w:space="0" w:color="auto"/>
            <w:bottom w:val="none" w:sz="0" w:space="0" w:color="auto"/>
            <w:right w:val="none" w:sz="0" w:space="0" w:color="auto"/>
          </w:divBdr>
        </w:div>
        <w:div w:id="2083913878">
          <w:marLeft w:val="0"/>
          <w:marRight w:val="0"/>
          <w:marTop w:val="0"/>
          <w:marBottom w:val="0"/>
          <w:divBdr>
            <w:top w:val="none" w:sz="0" w:space="0" w:color="auto"/>
            <w:left w:val="none" w:sz="0" w:space="0" w:color="auto"/>
            <w:bottom w:val="none" w:sz="0" w:space="0" w:color="auto"/>
            <w:right w:val="none" w:sz="0" w:space="0" w:color="auto"/>
          </w:divBdr>
        </w:div>
        <w:div w:id="161893852">
          <w:marLeft w:val="0"/>
          <w:marRight w:val="0"/>
          <w:marTop w:val="0"/>
          <w:marBottom w:val="0"/>
          <w:divBdr>
            <w:top w:val="none" w:sz="0" w:space="0" w:color="auto"/>
            <w:left w:val="none" w:sz="0" w:space="0" w:color="auto"/>
            <w:bottom w:val="none" w:sz="0" w:space="0" w:color="auto"/>
            <w:right w:val="none" w:sz="0" w:space="0" w:color="auto"/>
          </w:divBdr>
        </w:div>
        <w:div w:id="304509749">
          <w:marLeft w:val="0"/>
          <w:marRight w:val="0"/>
          <w:marTop w:val="0"/>
          <w:marBottom w:val="0"/>
          <w:divBdr>
            <w:top w:val="none" w:sz="0" w:space="0" w:color="auto"/>
            <w:left w:val="none" w:sz="0" w:space="0" w:color="auto"/>
            <w:bottom w:val="none" w:sz="0" w:space="0" w:color="auto"/>
            <w:right w:val="none" w:sz="0" w:space="0" w:color="auto"/>
          </w:divBdr>
        </w:div>
        <w:div w:id="1462772359">
          <w:marLeft w:val="0"/>
          <w:marRight w:val="0"/>
          <w:marTop w:val="0"/>
          <w:marBottom w:val="0"/>
          <w:divBdr>
            <w:top w:val="none" w:sz="0" w:space="0" w:color="auto"/>
            <w:left w:val="none" w:sz="0" w:space="0" w:color="auto"/>
            <w:bottom w:val="none" w:sz="0" w:space="0" w:color="auto"/>
            <w:right w:val="none" w:sz="0" w:space="0" w:color="auto"/>
          </w:divBdr>
        </w:div>
        <w:div w:id="689457184">
          <w:marLeft w:val="0"/>
          <w:marRight w:val="0"/>
          <w:marTop w:val="0"/>
          <w:marBottom w:val="0"/>
          <w:divBdr>
            <w:top w:val="none" w:sz="0" w:space="0" w:color="auto"/>
            <w:left w:val="none" w:sz="0" w:space="0" w:color="auto"/>
            <w:bottom w:val="none" w:sz="0" w:space="0" w:color="auto"/>
            <w:right w:val="none" w:sz="0" w:space="0" w:color="auto"/>
          </w:divBdr>
        </w:div>
        <w:div w:id="304705268">
          <w:marLeft w:val="0"/>
          <w:marRight w:val="0"/>
          <w:marTop w:val="0"/>
          <w:marBottom w:val="0"/>
          <w:divBdr>
            <w:top w:val="none" w:sz="0" w:space="0" w:color="auto"/>
            <w:left w:val="none" w:sz="0" w:space="0" w:color="auto"/>
            <w:bottom w:val="none" w:sz="0" w:space="0" w:color="auto"/>
            <w:right w:val="none" w:sz="0" w:space="0" w:color="auto"/>
          </w:divBdr>
        </w:div>
        <w:div w:id="1038237566">
          <w:marLeft w:val="0"/>
          <w:marRight w:val="0"/>
          <w:marTop w:val="0"/>
          <w:marBottom w:val="0"/>
          <w:divBdr>
            <w:top w:val="none" w:sz="0" w:space="0" w:color="auto"/>
            <w:left w:val="none" w:sz="0" w:space="0" w:color="auto"/>
            <w:bottom w:val="none" w:sz="0" w:space="0" w:color="auto"/>
            <w:right w:val="none" w:sz="0" w:space="0" w:color="auto"/>
          </w:divBdr>
        </w:div>
        <w:div w:id="1549488916">
          <w:marLeft w:val="0"/>
          <w:marRight w:val="0"/>
          <w:marTop w:val="0"/>
          <w:marBottom w:val="0"/>
          <w:divBdr>
            <w:top w:val="none" w:sz="0" w:space="0" w:color="auto"/>
            <w:left w:val="none" w:sz="0" w:space="0" w:color="auto"/>
            <w:bottom w:val="none" w:sz="0" w:space="0" w:color="auto"/>
            <w:right w:val="none" w:sz="0" w:space="0" w:color="auto"/>
          </w:divBdr>
        </w:div>
        <w:div w:id="1307198469">
          <w:marLeft w:val="0"/>
          <w:marRight w:val="0"/>
          <w:marTop w:val="0"/>
          <w:marBottom w:val="0"/>
          <w:divBdr>
            <w:top w:val="none" w:sz="0" w:space="0" w:color="auto"/>
            <w:left w:val="none" w:sz="0" w:space="0" w:color="auto"/>
            <w:bottom w:val="none" w:sz="0" w:space="0" w:color="auto"/>
            <w:right w:val="none" w:sz="0" w:space="0" w:color="auto"/>
          </w:divBdr>
        </w:div>
        <w:div w:id="577600093">
          <w:marLeft w:val="0"/>
          <w:marRight w:val="0"/>
          <w:marTop w:val="0"/>
          <w:marBottom w:val="0"/>
          <w:divBdr>
            <w:top w:val="none" w:sz="0" w:space="0" w:color="auto"/>
            <w:left w:val="none" w:sz="0" w:space="0" w:color="auto"/>
            <w:bottom w:val="none" w:sz="0" w:space="0" w:color="auto"/>
            <w:right w:val="none" w:sz="0" w:space="0" w:color="auto"/>
          </w:divBdr>
        </w:div>
        <w:div w:id="2061055036">
          <w:marLeft w:val="0"/>
          <w:marRight w:val="0"/>
          <w:marTop w:val="0"/>
          <w:marBottom w:val="0"/>
          <w:divBdr>
            <w:top w:val="none" w:sz="0" w:space="0" w:color="auto"/>
            <w:left w:val="none" w:sz="0" w:space="0" w:color="auto"/>
            <w:bottom w:val="none" w:sz="0" w:space="0" w:color="auto"/>
            <w:right w:val="none" w:sz="0" w:space="0" w:color="auto"/>
          </w:divBdr>
        </w:div>
        <w:div w:id="2049910573">
          <w:marLeft w:val="0"/>
          <w:marRight w:val="0"/>
          <w:marTop w:val="0"/>
          <w:marBottom w:val="0"/>
          <w:divBdr>
            <w:top w:val="none" w:sz="0" w:space="0" w:color="auto"/>
            <w:left w:val="none" w:sz="0" w:space="0" w:color="auto"/>
            <w:bottom w:val="none" w:sz="0" w:space="0" w:color="auto"/>
            <w:right w:val="none" w:sz="0" w:space="0" w:color="auto"/>
          </w:divBdr>
        </w:div>
        <w:div w:id="1818915150">
          <w:marLeft w:val="0"/>
          <w:marRight w:val="0"/>
          <w:marTop w:val="0"/>
          <w:marBottom w:val="0"/>
          <w:divBdr>
            <w:top w:val="none" w:sz="0" w:space="0" w:color="auto"/>
            <w:left w:val="none" w:sz="0" w:space="0" w:color="auto"/>
            <w:bottom w:val="none" w:sz="0" w:space="0" w:color="auto"/>
            <w:right w:val="none" w:sz="0" w:space="0" w:color="auto"/>
          </w:divBdr>
        </w:div>
        <w:div w:id="1621842905">
          <w:marLeft w:val="0"/>
          <w:marRight w:val="0"/>
          <w:marTop w:val="0"/>
          <w:marBottom w:val="0"/>
          <w:divBdr>
            <w:top w:val="none" w:sz="0" w:space="0" w:color="auto"/>
            <w:left w:val="none" w:sz="0" w:space="0" w:color="auto"/>
            <w:bottom w:val="none" w:sz="0" w:space="0" w:color="auto"/>
            <w:right w:val="none" w:sz="0" w:space="0" w:color="auto"/>
          </w:divBdr>
        </w:div>
        <w:div w:id="685709998">
          <w:marLeft w:val="0"/>
          <w:marRight w:val="0"/>
          <w:marTop w:val="0"/>
          <w:marBottom w:val="0"/>
          <w:divBdr>
            <w:top w:val="none" w:sz="0" w:space="0" w:color="auto"/>
            <w:left w:val="none" w:sz="0" w:space="0" w:color="auto"/>
            <w:bottom w:val="none" w:sz="0" w:space="0" w:color="auto"/>
            <w:right w:val="none" w:sz="0" w:space="0" w:color="auto"/>
          </w:divBdr>
        </w:div>
        <w:div w:id="365566255">
          <w:marLeft w:val="0"/>
          <w:marRight w:val="0"/>
          <w:marTop w:val="0"/>
          <w:marBottom w:val="0"/>
          <w:divBdr>
            <w:top w:val="none" w:sz="0" w:space="0" w:color="auto"/>
            <w:left w:val="none" w:sz="0" w:space="0" w:color="auto"/>
            <w:bottom w:val="none" w:sz="0" w:space="0" w:color="auto"/>
            <w:right w:val="none" w:sz="0" w:space="0" w:color="auto"/>
          </w:divBdr>
        </w:div>
        <w:div w:id="1032339565">
          <w:marLeft w:val="0"/>
          <w:marRight w:val="0"/>
          <w:marTop w:val="0"/>
          <w:marBottom w:val="0"/>
          <w:divBdr>
            <w:top w:val="none" w:sz="0" w:space="0" w:color="auto"/>
            <w:left w:val="none" w:sz="0" w:space="0" w:color="auto"/>
            <w:bottom w:val="none" w:sz="0" w:space="0" w:color="auto"/>
            <w:right w:val="none" w:sz="0" w:space="0" w:color="auto"/>
          </w:divBdr>
        </w:div>
        <w:div w:id="855658864">
          <w:marLeft w:val="0"/>
          <w:marRight w:val="0"/>
          <w:marTop w:val="0"/>
          <w:marBottom w:val="0"/>
          <w:divBdr>
            <w:top w:val="none" w:sz="0" w:space="0" w:color="auto"/>
            <w:left w:val="none" w:sz="0" w:space="0" w:color="auto"/>
            <w:bottom w:val="none" w:sz="0" w:space="0" w:color="auto"/>
            <w:right w:val="none" w:sz="0" w:space="0" w:color="auto"/>
          </w:divBdr>
        </w:div>
        <w:div w:id="1391033942">
          <w:marLeft w:val="0"/>
          <w:marRight w:val="0"/>
          <w:marTop w:val="0"/>
          <w:marBottom w:val="0"/>
          <w:divBdr>
            <w:top w:val="none" w:sz="0" w:space="0" w:color="auto"/>
            <w:left w:val="none" w:sz="0" w:space="0" w:color="auto"/>
            <w:bottom w:val="none" w:sz="0" w:space="0" w:color="auto"/>
            <w:right w:val="none" w:sz="0" w:space="0" w:color="auto"/>
          </w:divBdr>
        </w:div>
        <w:div w:id="1297643190">
          <w:marLeft w:val="0"/>
          <w:marRight w:val="0"/>
          <w:marTop w:val="0"/>
          <w:marBottom w:val="0"/>
          <w:divBdr>
            <w:top w:val="none" w:sz="0" w:space="0" w:color="auto"/>
            <w:left w:val="none" w:sz="0" w:space="0" w:color="auto"/>
            <w:bottom w:val="none" w:sz="0" w:space="0" w:color="auto"/>
            <w:right w:val="none" w:sz="0" w:space="0" w:color="auto"/>
          </w:divBdr>
        </w:div>
        <w:div w:id="1269582121">
          <w:marLeft w:val="0"/>
          <w:marRight w:val="0"/>
          <w:marTop w:val="0"/>
          <w:marBottom w:val="0"/>
          <w:divBdr>
            <w:top w:val="none" w:sz="0" w:space="0" w:color="auto"/>
            <w:left w:val="none" w:sz="0" w:space="0" w:color="auto"/>
            <w:bottom w:val="none" w:sz="0" w:space="0" w:color="auto"/>
            <w:right w:val="none" w:sz="0" w:space="0" w:color="auto"/>
          </w:divBdr>
        </w:div>
        <w:div w:id="995257980">
          <w:marLeft w:val="0"/>
          <w:marRight w:val="0"/>
          <w:marTop w:val="0"/>
          <w:marBottom w:val="0"/>
          <w:divBdr>
            <w:top w:val="none" w:sz="0" w:space="0" w:color="auto"/>
            <w:left w:val="none" w:sz="0" w:space="0" w:color="auto"/>
            <w:bottom w:val="none" w:sz="0" w:space="0" w:color="auto"/>
            <w:right w:val="none" w:sz="0" w:space="0" w:color="auto"/>
          </w:divBdr>
        </w:div>
        <w:div w:id="569385932">
          <w:marLeft w:val="0"/>
          <w:marRight w:val="0"/>
          <w:marTop w:val="0"/>
          <w:marBottom w:val="0"/>
          <w:divBdr>
            <w:top w:val="none" w:sz="0" w:space="0" w:color="auto"/>
            <w:left w:val="none" w:sz="0" w:space="0" w:color="auto"/>
            <w:bottom w:val="none" w:sz="0" w:space="0" w:color="auto"/>
            <w:right w:val="none" w:sz="0" w:space="0" w:color="auto"/>
          </w:divBdr>
        </w:div>
        <w:div w:id="1839886790">
          <w:marLeft w:val="0"/>
          <w:marRight w:val="0"/>
          <w:marTop w:val="0"/>
          <w:marBottom w:val="0"/>
          <w:divBdr>
            <w:top w:val="none" w:sz="0" w:space="0" w:color="auto"/>
            <w:left w:val="none" w:sz="0" w:space="0" w:color="auto"/>
            <w:bottom w:val="none" w:sz="0" w:space="0" w:color="auto"/>
            <w:right w:val="none" w:sz="0" w:space="0" w:color="auto"/>
          </w:divBdr>
        </w:div>
        <w:div w:id="1623464778">
          <w:marLeft w:val="0"/>
          <w:marRight w:val="0"/>
          <w:marTop w:val="0"/>
          <w:marBottom w:val="0"/>
          <w:divBdr>
            <w:top w:val="none" w:sz="0" w:space="0" w:color="auto"/>
            <w:left w:val="none" w:sz="0" w:space="0" w:color="auto"/>
            <w:bottom w:val="none" w:sz="0" w:space="0" w:color="auto"/>
            <w:right w:val="none" w:sz="0" w:space="0" w:color="auto"/>
          </w:divBdr>
        </w:div>
        <w:div w:id="1683389107">
          <w:marLeft w:val="0"/>
          <w:marRight w:val="0"/>
          <w:marTop w:val="0"/>
          <w:marBottom w:val="0"/>
          <w:divBdr>
            <w:top w:val="none" w:sz="0" w:space="0" w:color="auto"/>
            <w:left w:val="none" w:sz="0" w:space="0" w:color="auto"/>
            <w:bottom w:val="none" w:sz="0" w:space="0" w:color="auto"/>
            <w:right w:val="none" w:sz="0" w:space="0" w:color="auto"/>
          </w:divBdr>
        </w:div>
        <w:div w:id="1513714734">
          <w:marLeft w:val="0"/>
          <w:marRight w:val="0"/>
          <w:marTop w:val="0"/>
          <w:marBottom w:val="0"/>
          <w:divBdr>
            <w:top w:val="none" w:sz="0" w:space="0" w:color="auto"/>
            <w:left w:val="none" w:sz="0" w:space="0" w:color="auto"/>
            <w:bottom w:val="none" w:sz="0" w:space="0" w:color="auto"/>
            <w:right w:val="none" w:sz="0" w:space="0" w:color="auto"/>
          </w:divBdr>
        </w:div>
        <w:div w:id="1161392355">
          <w:marLeft w:val="0"/>
          <w:marRight w:val="0"/>
          <w:marTop w:val="0"/>
          <w:marBottom w:val="0"/>
          <w:divBdr>
            <w:top w:val="none" w:sz="0" w:space="0" w:color="auto"/>
            <w:left w:val="none" w:sz="0" w:space="0" w:color="auto"/>
            <w:bottom w:val="none" w:sz="0" w:space="0" w:color="auto"/>
            <w:right w:val="none" w:sz="0" w:space="0" w:color="auto"/>
          </w:divBdr>
        </w:div>
        <w:div w:id="1653607251">
          <w:marLeft w:val="0"/>
          <w:marRight w:val="0"/>
          <w:marTop w:val="0"/>
          <w:marBottom w:val="0"/>
          <w:divBdr>
            <w:top w:val="none" w:sz="0" w:space="0" w:color="auto"/>
            <w:left w:val="none" w:sz="0" w:space="0" w:color="auto"/>
            <w:bottom w:val="none" w:sz="0" w:space="0" w:color="auto"/>
            <w:right w:val="none" w:sz="0" w:space="0" w:color="auto"/>
          </w:divBdr>
        </w:div>
        <w:div w:id="53437521">
          <w:marLeft w:val="0"/>
          <w:marRight w:val="0"/>
          <w:marTop w:val="0"/>
          <w:marBottom w:val="0"/>
          <w:divBdr>
            <w:top w:val="none" w:sz="0" w:space="0" w:color="auto"/>
            <w:left w:val="none" w:sz="0" w:space="0" w:color="auto"/>
            <w:bottom w:val="none" w:sz="0" w:space="0" w:color="auto"/>
            <w:right w:val="none" w:sz="0" w:space="0" w:color="auto"/>
          </w:divBdr>
        </w:div>
        <w:div w:id="527572573">
          <w:marLeft w:val="0"/>
          <w:marRight w:val="0"/>
          <w:marTop w:val="0"/>
          <w:marBottom w:val="0"/>
          <w:divBdr>
            <w:top w:val="none" w:sz="0" w:space="0" w:color="auto"/>
            <w:left w:val="none" w:sz="0" w:space="0" w:color="auto"/>
            <w:bottom w:val="none" w:sz="0" w:space="0" w:color="auto"/>
            <w:right w:val="none" w:sz="0" w:space="0" w:color="auto"/>
          </w:divBdr>
        </w:div>
        <w:div w:id="1953046400">
          <w:marLeft w:val="0"/>
          <w:marRight w:val="0"/>
          <w:marTop w:val="0"/>
          <w:marBottom w:val="0"/>
          <w:divBdr>
            <w:top w:val="none" w:sz="0" w:space="0" w:color="auto"/>
            <w:left w:val="none" w:sz="0" w:space="0" w:color="auto"/>
            <w:bottom w:val="none" w:sz="0" w:space="0" w:color="auto"/>
            <w:right w:val="none" w:sz="0" w:space="0" w:color="auto"/>
          </w:divBdr>
        </w:div>
        <w:div w:id="335234486">
          <w:marLeft w:val="0"/>
          <w:marRight w:val="0"/>
          <w:marTop w:val="0"/>
          <w:marBottom w:val="0"/>
          <w:divBdr>
            <w:top w:val="none" w:sz="0" w:space="0" w:color="auto"/>
            <w:left w:val="none" w:sz="0" w:space="0" w:color="auto"/>
            <w:bottom w:val="none" w:sz="0" w:space="0" w:color="auto"/>
            <w:right w:val="none" w:sz="0" w:space="0" w:color="auto"/>
          </w:divBdr>
        </w:div>
        <w:div w:id="2101103644">
          <w:marLeft w:val="0"/>
          <w:marRight w:val="0"/>
          <w:marTop w:val="0"/>
          <w:marBottom w:val="0"/>
          <w:divBdr>
            <w:top w:val="none" w:sz="0" w:space="0" w:color="auto"/>
            <w:left w:val="none" w:sz="0" w:space="0" w:color="auto"/>
            <w:bottom w:val="none" w:sz="0" w:space="0" w:color="auto"/>
            <w:right w:val="none" w:sz="0" w:space="0" w:color="auto"/>
          </w:divBdr>
        </w:div>
        <w:div w:id="2104450377">
          <w:marLeft w:val="0"/>
          <w:marRight w:val="0"/>
          <w:marTop w:val="0"/>
          <w:marBottom w:val="0"/>
          <w:divBdr>
            <w:top w:val="none" w:sz="0" w:space="0" w:color="auto"/>
            <w:left w:val="none" w:sz="0" w:space="0" w:color="auto"/>
            <w:bottom w:val="none" w:sz="0" w:space="0" w:color="auto"/>
            <w:right w:val="none" w:sz="0" w:space="0" w:color="auto"/>
          </w:divBdr>
        </w:div>
        <w:div w:id="1800150252">
          <w:marLeft w:val="0"/>
          <w:marRight w:val="0"/>
          <w:marTop w:val="0"/>
          <w:marBottom w:val="0"/>
          <w:divBdr>
            <w:top w:val="none" w:sz="0" w:space="0" w:color="auto"/>
            <w:left w:val="none" w:sz="0" w:space="0" w:color="auto"/>
            <w:bottom w:val="none" w:sz="0" w:space="0" w:color="auto"/>
            <w:right w:val="none" w:sz="0" w:space="0" w:color="auto"/>
          </w:divBdr>
        </w:div>
        <w:div w:id="247732543">
          <w:marLeft w:val="0"/>
          <w:marRight w:val="0"/>
          <w:marTop w:val="0"/>
          <w:marBottom w:val="0"/>
          <w:divBdr>
            <w:top w:val="none" w:sz="0" w:space="0" w:color="auto"/>
            <w:left w:val="none" w:sz="0" w:space="0" w:color="auto"/>
            <w:bottom w:val="none" w:sz="0" w:space="0" w:color="auto"/>
            <w:right w:val="none" w:sz="0" w:space="0" w:color="auto"/>
          </w:divBdr>
        </w:div>
      </w:divsChild>
    </w:div>
    <w:div w:id="489978552">
      <w:bodyDiv w:val="1"/>
      <w:marLeft w:val="0"/>
      <w:marRight w:val="0"/>
      <w:marTop w:val="0"/>
      <w:marBottom w:val="0"/>
      <w:divBdr>
        <w:top w:val="none" w:sz="0" w:space="0" w:color="auto"/>
        <w:left w:val="none" w:sz="0" w:space="0" w:color="auto"/>
        <w:bottom w:val="none" w:sz="0" w:space="0" w:color="auto"/>
        <w:right w:val="none" w:sz="0" w:space="0" w:color="auto"/>
      </w:divBdr>
      <w:divsChild>
        <w:div w:id="153104599">
          <w:marLeft w:val="0"/>
          <w:marRight w:val="0"/>
          <w:marTop w:val="0"/>
          <w:marBottom w:val="0"/>
          <w:divBdr>
            <w:top w:val="none" w:sz="0" w:space="0" w:color="auto"/>
            <w:left w:val="none" w:sz="0" w:space="0" w:color="auto"/>
            <w:bottom w:val="none" w:sz="0" w:space="0" w:color="auto"/>
            <w:right w:val="none" w:sz="0" w:space="0" w:color="auto"/>
          </w:divBdr>
        </w:div>
        <w:div w:id="1001548000">
          <w:marLeft w:val="0"/>
          <w:marRight w:val="0"/>
          <w:marTop w:val="0"/>
          <w:marBottom w:val="0"/>
          <w:divBdr>
            <w:top w:val="none" w:sz="0" w:space="0" w:color="auto"/>
            <w:left w:val="none" w:sz="0" w:space="0" w:color="auto"/>
            <w:bottom w:val="none" w:sz="0" w:space="0" w:color="auto"/>
            <w:right w:val="none" w:sz="0" w:space="0" w:color="auto"/>
          </w:divBdr>
        </w:div>
        <w:div w:id="2118716565">
          <w:marLeft w:val="0"/>
          <w:marRight w:val="0"/>
          <w:marTop w:val="0"/>
          <w:marBottom w:val="0"/>
          <w:divBdr>
            <w:top w:val="none" w:sz="0" w:space="0" w:color="auto"/>
            <w:left w:val="none" w:sz="0" w:space="0" w:color="auto"/>
            <w:bottom w:val="none" w:sz="0" w:space="0" w:color="auto"/>
            <w:right w:val="none" w:sz="0" w:space="0" w:color="auto"/>
          </w:divBdr>
        </w:div>
        <w:div w:id="968903658">
          <w:marLeft w:val="0"/>
          <w:marRight w:val="0"/>
          <w:marTop w:val="0"/>
          <w:marBottom w:val="0"/>
          <w:divBdr>
            <w:top w:val="none" w:sz="0" w:space="0" w:color="auto"/>
            <w:left w:val="none" w:sz="0" w:space="0" w:color="auto"/>
            <w:bottom w:val="none" w:sz="0" w:space="0" w:color="auto"/>
            <w:right w:val="none" w:sz="0" w:space="0" w:color="auto"/>
          </w:divBdr>
        </w:div>
        <w:div w:id="2001614164">
          <w:marLeft w:val="0"/>
          <w:marRight w:val="0"/>
          <w:marTop w:val="0"/>
          <w:marBottom w:val="0"/>
          <w:divBdr>
            <w:top w:val="none" w:sz="0" w:space="0" w:color="auto"/>
            <w:left w:val="none" w:sz="0" w:space="0" w:color="auto"/>
            <w:bottom w:val="none" w:sz="0" w:space="0" w:color="auto"/>
            <w:right w:val="none" w:sz="0" w:space="0" w:color="auto"/>
          </w:divBdr>
        </w:div>
        <w:div w:id="1925648047">
          <w:marLeft w:val="0"/>
          <w:marRight w:val="0"/>
          <w:marTop w:val="0"/>
          <w:marBottom w:val="0"/>
          <w:divBdr>
            <w:top w:val="none" w:sz="0" w:space="0" w:color="auto"/>
            <w:left w:val="none" w:sz="0" w:space="0" w:color="auto"/>
            <w:bottom w:val="none" w:sz="0" w:space="0" w:color="auto"/>
            <w:right w:val="none" w:sz="0" w:space="0" w:color="auto"/>
          </w:divBdr>
        </w:div>
        <w:div w:id="1254314623">
          <w:marLeft w:val="0"/>
          <w:marRight w:val="0"/>
          <w:marTop w:val="0"/>
          <w:marBottom w:val="0"/>
          <w:divBdr>
            <w:top w:val="none" w:sz="0" w:space="0" w:color="auto"/>
            <w:left w:val="none" w:sz="0" w:space="0" w:color="auto"/>
            <w:bottom w:val="none" w:sz="0" w:space="0" w:color="auto"/>
            <w:right w:val="none" w:sz="0" w:space="0" w:color="auto"/>
          </w:divBdr>
        </w:div>
        <w:div w:id="2005353293">
          <w:marLeft w:val="0"/>
          <w:marRight w:val="0"/>
          <w:marTop w:val="0"/>
          <w:marBottom w:val="0"/>
          <w:divBdr>
            <w:top w:val="none" w:sz="0" w:space="0" w:color="auto"/>
            <w:left w:val="none" w:sz="0" w:space="0" w:color="auto"/>
            <w:bottom w:val="none" w:sz="0" w:space="0" w:color="auto"/>
            <w:right w:val="none" w:sz="0" w:space="0" w:color="auto"/>
          </w:divBdr>
        </w:div>
        <w:div w:id="187135398">
          <w:marLeft w:val="0"/>
          <w:marRight w:val="0"/>
          <w:marTop w:val="0"/>
          <w:marBottom w:val="0"/>
          <w:divBdr>
            <w:top w:val="none" w:sz="0" w:space="0" w:color="auto"/>
            <w:left w:val="none" w:sz="0" w:space="0" w:color="auto"/>
            <w:bottom w:val="none" w:sz="0" w:space="0" w:color="auto"/>
            <w:right w:val="none" w:sz="0" w:space="0" w:color="auto"/>
          </w:divBdr>
        </w:div>
        <w:div w:id="53823970">
          <w:marLeft w:val="0"/>
          <w:marRight w:val="0"/>
          <w:marTop w:val="0"/>
          <w:marBottom w:val="0"/>
          <w:divBdr>
            <w:top w:val="none" w:sz="0" w:space="0" w:color="auto"/>
            <w:left w:val="none" w:sz="0" w:space="0" w:color="auto"/>
            <w:bottom w:val="none" w:sz="0" w:space="0" w:color="auto"/>
            <w:right w:val="none" w:sz="0" w:space="0" w:color="auto"/>
          </w:divBdr>
        </w:div>
        <w:div w:id="1943764057">
          <w:marLeft w:val="0"/>
          <w:marRight w:val="0"/>
          <w:marTop w:val="0"/>
          <w:marBottom w:val="0"/>
          <w:divBdr>
            <w:top w:val="none" w:sz="0" w:space="0" w:color="auto"/>
            <w:left w:val="none" w:sz="0" w:space="0" w:color="auto"/>
            <w:bottom w:val="none" w:sz="0" w:space="0" w:color="auto"/>
            <w:right w:val="none" w:sz="0" w:space="0" w:color="auto"/>
          </w:divBdr>
        </w:div>
        <w:div w:id="296381112">
          <w:marLeft w:val="0"/>
          <w:marRight w:val="0"/>
          <w:marTop w:val="0"/>
          <w:marBottom w:val="0"/>
          <w:divBdr>
            <w:top w:val="none" w:sz="0" w:space="0" w:color="auto"/>
            <w:left w:val="none" w:sz="0" w:space="0" w:color="auto"/>
            <w:bottom w:val="none" w:sz="0" w:space="0" w:color="auto"/>
            <w:right w:val="none" w:sz="0" w:space="0" w:color="auto"/>
          </w:divBdr>
        </w:div>
        <w:div w:id="1224946955">
          <w:marLeft w:val="0"/>
          <w:marRight w:val="0"/>
          <w:marTop w:val="0"/>
          <w:marBottom w:val="0"/>
          <w:divBdr>
            <w:top w:val="none" w:sz="0" w:space="0" w:color="auto"/>
            <w:left w:val="none" w:sz="0" w:space="0" w:color="auto"/>
            <w:bottom w:val="none" w:sz="0" w:space="0" w:color="auto"/>
            <w:right w:val="none" w:sz="0" w:space="0" w:color="auto"/>
          </w:divBdr>
        </w:div>
        <w:div w:id="235555328">
          <w:marLeft w:val="0"/>
          <w:marRight w:val="0"/>
          <w:marTop w:val="0"/>
          <w:marBottom w:val="0"/>
          <w:divBdr>
            <w:top w:val="none" w:sz="0" w:space="0" w:color="auto"/>
            <w:left w:val="none" w:sz="0" w:space="0" w:color="auto"/>
            <w:bottom w:val="none" w:sz="0" w:space="0" w:color="auto"/>
            <w:right w:val="none" w:sz="0" w:space="0" w:color="auto"/>
          </w:divBdr>
        </w:div>
        <w:div w:id="1964917504">
          <w:marLeft w:val="0"/>
          <w:marRight w:val="0"/>
          <w:marTop w:val="0"/>
          <w:marBottom w:val="0"/>
          <w:divBdr>
            <w:top w:val="none" w:sz="0" w:space="0" w:color="auto"/>
            <w:left w:val="none" w:sz="0" w:space="0" w:color="auto"/>
            <w:bottom w:val="none" w:sz="0" w:space="0" w:color="auto"/>
            <w:right w:val="none" w:sz="0" w:space="0" w:color="auto"/>
          </w:divBdr>
        </w:div>
        <w:div w:id="2030794252">
          <w:marLeft w:val="0"/>
          <w:marRight w:val="0"/>
          <w:marTop w:val="0"/>
          <w:marBottom w:val="0"/>
          <w:divBdr>
            <w:top w:val="none" w:sz="0" w:space="0" w:color="auto"/>
            <w:left w:val="none" w:sz="0" w:space="0" w:color="auto"/>
            <w:bottom w:val="none" w:sz="0" w:space="0" w:color="auto"/>
            <w:right w:val="none" w:sz="0" w:space="0" w:color="auto"/>
          </w:divBdr>
        </w:div>
        <w:div w:id="1616130305">
          <w:marLeft w:val="0"/>
          <w:marRight w:val="0"/>
          <w:marTop w:val="0"/>
          <w:marBottom w:val="0"/>
          <w:divBdr>
            <w:top w:val="none" w:sz="0" w:space="0" w:color="auto"/>
            <w:left w:val="none" w:sz="0" w:space="0" w:color="auto"/>
            <w:bottom w:val="none" w:sz="0" w:space="0" w:color="auto"/>
            <w:right w:val="none" w:sz="0" w:space="0" w:color="auto"/>
          </w:divBdr>
        </w:div>
        <w:div w:id="2141529773">
          <w:marLeft w:val="0"/>
          <w:marRight w:val="0"/>
          <w:marTop w:val="0"/>
          <w:marBottom w:val="0"/>
          <w:divBdr>
            <w:top w:val="none" w:sz="0" w:space="0" w:color="auto"/>
            <w:left w:val="none" w:sz="0" w:space="0" w:color="auto"/>
            <w:bottom w:val="none" w:sz="0" w:space="0" w:color="auto"/>
            <w:right w:val="none" w:sz="0" w:space="0" w:color="auto"/>
          </w:divBdr>
        </w:div>
        <w:div w:id="1361200418">
          <w:marLeft w:val="0"/>
          <w:marRight w:val="0"/>
          <w:marTop w:val="0"/>
          <w:marBottom w:val="0"/>
          <w:divBdr>
            <w:top w:val="none" w:sz="0" w:space="0" w:color="auto"/>
            <w:left w:val="none" w:sz="0" w:space="0" w:color="auto"/>
            <w:bottom w:val="none" w:sz="0" w:space="0" w:color="auto"/>
            <w:right w:val="none" w:sz="0" w:space="0" w:color="auto"/>
          </w:divBdr>
        </w:div>
        <w:div w:id="938180087">
          <w:marLeft w:val="0"/>
          <w:marRight w:val="0"/>
          <w:marTop w:val="0"/>
          <w:marBottom w:val="0"/>
          <w:divBdr>
            <w:top w:val="none" w:sz="0" w:space="0" w:color="auto"/>
            <w:left w:val="none" w:sz="0" w:space="0" w:color="auto"/>
            <w:bottom w:val="none" w:sz="0" w:space="0" w:color="auto"/>
            <w:right w:val="none" w:sz="0" w:space="0" w:color="auto"/>
          </w:divBdr>
        </w:div>
        <w:div w:id="426535140">
          <w:marLeft w:val="0"/>
          <w:marRight w:val="0"/>
          <w:marTop w:val="0"/>
          <w:marBottom w:val="0"/>
          <w:divBdr>
            <w:top w:val="none" w:sz="0" w:space="0" w:color="auto"/>
            <w:left w:val="none" w:sz="0" w:space="0" w:color="auto"/>
            <w:bottom w:val="none" w:sz="0" w:space="0" w:color="auto"/>
            <w:right w:val="none" w:sz="0" w:space="0" w:color="auto"/>
          </w:divBdr>
        </w:div>
        <w:div w:id="288316517">
          <w:marLeft w:val="0"/>
          <w:marRight w:val="0"/>
          <w:marTop w:val="0"/>
          <w:marBottom w:val="0"/>
          <w:divBdr>
            <w:top w:val="none" w:sz="0" w:space="0" w:color="auto"/>
            <w:left w:val="none" w:sz="0" w:space="0" w:color="auto"/>
            <w:bottom w:val="none" w:sz="0" w:space="0" w:color="auto"/>
            <w:right w:val="none" w:sz="0" w:space="0" w:color="auto"/>
          </w:divBdr>
        </w:div>
        <w:div w:id="1104888526">
          <w:marLeft w:val="0"/>
          <w:marRight w:val="0"/>
          <w:marTop w:val="0"/>
          <w:marBottom w:val="0"/>
          <w:divBdr>
            <w:top w:val="none" w:sz="0" w:space="0" w:color="auto"/>
            <w:left w:val="none" w:sz="0" w:space="0" w:color="auto"/>
            <w:bottom w:val="none" w:sz="0" w:space="0" w:color="auto"/>
            <w:right w:val="none" w:sz="0" w:space="0" w:color="auto"/>
          </w:divBdr>
        </w:div>
        <w:div w:id="1844780820">
          <w:marLeft w:val="0"/>
          <w:marRight w:val="0"/>
          <w:marTop w:val="0"/>
          <w:marBottom w:val="0"/>
          <w:divBdr>
            <w:top w:val="none" w:sz="0" w:space="0" w:color="auto"/>
            <w:left w:val="none" w:sz="0" w:space="0" w:color="auto"/>
            <w:bottom w:val="none" w:sz="0" w:space="0" w:color="auto"/>
            <w:right w:val="none" w:sz="0" w:space="0" w:color="auto"/>
          </w:divBdr>
        </w:div>
        <w:div w:id="1216891529">
          <w:marLeft w:val="0"/>
          <w:marRight w:val="0"/>
          <w:marTop w:val="0"/>
          <w:marBottom w:val="0"/>
          <w:divBdr>
            <w:top w:val="none" w:sz="0" w:space="0" w:color="auto"/>
            <w:left w:val="none" w:sz="0" w:space="0" w:color="auto"/>
            <w:bottom w:val="none" w:sz="0" w:space="0" w:color="auto"/>
            <w:right w:val="none" w:sz="0" w:space="0" w:color="auto"/>
          </w:divBdr>
        </w:div>
        <w:div w:id="2016419864">
          <w:marLeft w:val="0"/>
          <w:marRight w:val="0"/>
          <w:marTop w:val="0"/>
          <w:marBottom w:val="0"/>
          <w:divBdr>
            <w:top w:val="none" w:sz="0" w:space="0" w:color="auto"/>
            <w:left w:val="none" w:sz="0" w:space="0" w:color="auto"/>
            <w:bottom w:val="none" w:sz="0" w:space="0" w:color="auto"/>
            <w:right w:val="none" w:sz="0" w:space="0" w:color="auto"/>
          </w:divBdr>
        </w:div>
        <w:div w:id="954945573">
          <w:marLeft w:val="0"/>
          <w:marRight w:val="0"/>
          <w:marTop w:val="0"/>
          <w:marBottom w:val="0"/>
          <w:divBdr>
            <w:top w:val="none" w:sz="0" w:space="0" w:color="auto"/>
            <w:left w:val="none" w:sz="0" w:space="0" w:color="auto"/>
            <w:bottom w:val="none" w:sz="0" w:space="0" w:color="auto"/>
            <w:right w:val="none" w:sz="0" w:space="0" w:color="auto"/>
          </w:divBdr>
        </w:div>
        <w:div w:id="693774480">
          <w:marLeft w:val="0"/>
          <w:marRight w:val="0"/>
          <w:marTop w:val="0"/>
          <w:marBottom w:val="0"/>
          <w:divBdr>
            <w:top w:val="none" w:sz="0" w:space="0" w:color="auto"/>
            <w:left w:val="none" w:sz="0" w:space="0" w:color="auto"/>
            <w:bottom w:val="none" w:sz="0" w:space="0" w:color="auto"/>
            <w:right w:val="none" w:sz="0" w:space="0" w:color="auto"/>
          </w:divBdr>
        </w:div>
        <w:div w:id="857890409">
          <w:marLeft w:val="0"/>
          <w:marRight w:val="0"/>
          <w:marTop w:val="0"/>
          <w:marBottom w:val="0"/>
          <w:divBdr>
            <w:top w:val="none" w:sz="0" w:space="0" w:color="auto"/>
            <w:left w:val="none" w:sz="0" w:space="0" w:color="auto"/>
            <w:bottom w:val="none" w:sz="0" w:space="0" w:color="auto"/>
            <w:right w:val="none" w:sz="0" w:space="0" w:color="auto"/>
          </w:divBdr>
        </w:div>
        <w:div w:id="2097632386">
          <w:marLeft w:val="0"/>
          <w:marRight w:val="0"/>
          <w:marTop w:val="0"/>
          <w:marBottom w:val="0"/>
          <w:divBdr>
            <w:top w:val="none" w:sz="0" w:space="0" w:color="auto"/>
            <w:left w:val="none" w:sz="0" w:space="0" w:color="auto"/>
            <w:bottom w:val="none" w:sz="0" w:space="0" w:color="auto"/>
            <w:right w:val="none" w:sz="0" w:space="0" w:color="auto"/>
          </w:divBdr>
        </w:div>
        <w:div w:id="617881239">
          <w:marLeft w:val="0"/>
          <w:marRight w:val="0"/>
          <w:marTop w:val="0"/>
          <w:marBottom w:val="0"/>
          <w:divBdr>
            <w:top w:val="none" w:sz="0" w:space="0" w:color="auto"/>
            <w:left w:val="none" w:sz="0" w:space="0" w:color="auto"/>
            <w:bottom w:val="none" w:sz="0" w:space="0" w:color="auto"/>
            <w:right w:val="none" w:sz="0" w:space="0" w:color="auto"/>
          </w:divBdr>
        </w:div>
        <w:div w:id="592209212">
          <w:marLeft w:val="0"/>
          <w:marRight w:val="0"/>
          <w:marTop w:val="0"/>
          <w:marBottom w:val="0"/>
          <w:divBdr>
            <w:top w:val="none" w:sz="0" w:space="0" w:color="auto"/>
            <w:left w:val="none" w:sz="0" w:space="0" w:color="auto"/>
            <w:bottom w:val="none" w:sz="0" w:space="0" w:color="auto"/>
            <w:right w:val="none" w:sz="0" w:space="0" w:color="auto"/>
          </w:divBdr>
        </w:div>
        <w:div w:id="1250581868">
          <w:marLeft w:val="0"/>
          <w:marRight w:val="0"/>
          <w:marTop w:val="0"/>
          <w:marBottom w:val="0"/>
          <w:divBdr>
            <w:top w:val="none" w:sz="0" w:space="0" w:color="auto"/>
            <w:left w:val="none" w:sz="0" w:space="0" w:color="auto"/>
            <w:bottom w:val="none" w:sz="0" w:space="0" w:color="auto"/>
            <w:right w:val="none" w:sz="0" w:space="0" w:color="auto"/>
          </w:divBdr>
        </w:div>
        <w:div w:id="710573363">
          <w:marLeft w:val="0"/>
          <w:marRight w:val="0"/>
          <w:marTop w:val="0"/>
          <w:marBottom w:val="0"/>
          <w:divBdr>
            <w:top w:val="none" w:sz="0" w:space="0" w:color="auto"/>
            <w:left w:val="none" w:sz="0" w:space="0" w:color="auto"/>
            <w:bottom w:val="none" w:sz="0" w:space="0" w:color="auto"/>
            <w:right w:val="none" w:sz="0" w:space="0" w:color="auto"/>
          </w:divBdr>
        </w:div>
        <w:div w:id="1012488398">
          <w:marLeft w:val="0"/>
          <w:marRight w:val="0"/>
          <w:marTop w:val="0"/>
          <w:marBottom w:val="0"/>
          <w:divBdr>
            <w:top w:val="none" w:sz="0" w:space="0" w:color="auto"/>
            <w:left w:val="none" w:sz="0" w:space="0" w:color="auto"/>
            <w:bottom w:val="none" w:sz="0" w:space="0" w:color="auto"/>
            <w:right w:val="none" w:sz="0" w:space="0" w:color="auto"/>
          </w:divBdr>
        </w:div>
        <w:div w:id="2146922863">
          <w:marLeft w:val="0"/>
          <w:marRight w:val="0"/>
          <w:marTop w:val="0"/>
          <w:marBottom w:val="0"/>
          <w:divBdr>
            <w:top w:val="none" w:sz="0" w:space="0" w:color="auto"/>
            <w:left w:val="none" w:sz="0" w:space="0" w:color="auto"/>
            <w:bottom w:val="none" w:sz="0" w:space="0" w:color="auto"/>
            <w:right w:val="none" w:sz="0" w:space="0" w:color="auto"/>
          </w:divBdr>
        </w:div>
        <w:div w:id="1477409779">
          <w:marLeft w:val="0"/>
          <w:marRight w:val="0"/>
          <w:marTop w:val="0"/>
          <w:marBottom w:val="0"/>
          <w:divBdr>
            <w:top w:val="none" w:sz="0" w:space="0" w:color="auto"/>
            <w:left w:val="none" w:sz="0" w:space="0" w:color="auto"/>
            <w:bottom w:val="none" w:sz="0" w:space="0" w:color="auto"/>
            <w:right w:val="none" w:sz="0" w:space="0" w:color="auto"/>
          </w:divBdr>
        </w:div>
        <w:div w:id="1255439889">
          <w:marLeft w:val="0"/>
          <w:marRight w:val="0"/>
          <w:marTop w:val="0"/>
          <w:marBottom w:val="0"/>
          <w:divBdr>
            <w:top w:val="none" w:sz="0" w:space="0" w:color="auto"/>
            <w:left w:val="none" w:sz="0" w:space="0" w:color="auto"/>
            <w:bottom w:val="none" w:sz="0" w:space="0" w:color="auto"/>
            <w:right w:val="none" w:sz="0" w:space="0" w:color="auto"/>
          </w:divBdr>
        </w:div>
        <w:div w:id="2029015663">
          <w:marLeft w:val="0"/>
          <w:marRight w:val="0"/>
          <w:marTop w:val="0"/>
          <w:marBottom w:val="0"/>
          <w:divBdr>
            <w:top w:val="none" w:sz="0" w:space="0" w:color="auto"/>
            <w:left w:val="none" w:sz="0" w:space="0" w:color="auto"/>
            <w:bottom w:val="none" w:sz="0" w:space="0" w:color="auto"/>
            <w:right w:val="none" w:sz="0" w:space="0" w:color="auto"/>
          </w:divBdr>
        </w:div>
        <w:div w:id="217327892">
          <w:marLeft w:val="0"/>
          <w:marRight w:val="0"/>
          <w:marTop w:val="0"/>
          <w:marBottom w:val="0"/>
          <w:divBdr>
            <w:top w:val="none" w:sz="0" w:space="0" w:color="auto"/>
            <w:left w:val="none" w:sz="0" w:space="0" w:color="auto"/>
            <w:bottom w:val="none" w:sz="0" w:space="0" w:color="auto"/>
            <w:right w:val="none" w:sz="0" w:space="0" w:color="auto"/>
          </w:divBdr>
        </w:div>
        <w:div w:id="2064794479">
          <w:marLeft w:val="0"/>
          <w:marRight w:val="0"/>
          <w:marTop w:val="0"/>
          <w:marBottom w:val="0"/>
          <w:divBdr>
            <w:top w:val="none" w:sz="0" w:space="0" w:color="auto"/>
            <w:left w:val="none" w:sz="0" w:space="0" w:color="auto"/>
            <w:bottom w:val="none" w:sz="0" w:space="0" w:color="auto"/>
            <w:right w:val="none" w:sz="0" w:space="0" w:color="auto"/>
          </w:divBdr>
        </w:div>
        <w:div w:id="234046249">
          <w:marLeft w:val="0"/>
          <w:marRight w:val="0"/>
          <w:marTop w:val="0"/>
          <w:marBottom w:val="0"/>
          <w:divBdr>
            <w:top w:val="none" w:sz="0" w:space="0" w:color="auto"/>
            <w:left w:val="none" w:sz="0" w:space="0" w:color="auto"/>
            <w:bottom w:val="none" w:sz="0" w:space="0" w:color="auto"/>
            <w:right w:val="none" w:sz="0" w:space="0" w:color="auto"/>
          </w:divBdr>
        </w:div>
        <w:div w:id="164712346">
          <w:marLeft w:val="0"/>
          <w:marRight w:val="0"/>
          <w:marTop w:val="0"/>
          <w:marBottom w:val="0"/>
          <w:divBdr>
            <w:top w:val="none" w:sz="0" w:space="0" w:color="auto"/>
            <w:left w:val="none" w:sz="0" w:space="0" w:color="auto"/>
            <w:bottom w:val="none" w:sz="0" w:space="0" w:color="auto"/>
            <w:right w:val="none" w:sz="0" w:space="0" w:color="auto"/>
          </w:divBdr>
        </w:div>
        <w:div w:id="1708598628">
          <w:marLeft w:val="0"/>
          <w:marRight w:val="0"/>
          <w:marTop w:val="0"/>
          <w:marBottom w:val="0"/>
          <w:divBdr>
            <w:top w:val="none" w:sz="0" w:space="0" w:color="auto"/>
            <w:left w:val="none" w:sz="0" w:space="0" w:color="auto"/>
            <w:bottom w:val="none" w:sz="0" w:space="0" w:color="auto"/>
            <w:right w:val="none" w:sz="0" w:space="0" w:color="auto"/>
          </w:divBdr>
        </w:div>
        <w:div w:id="293873007">
          <w:marLeft w:val="0"/>
          <w:marRight w:val="0"/>
          <w:marTop w:val="0"/>
          <w:marBottom w:val="0"/>
          <w:divBdr>
            <w:top w:val="none" w:sz="0" w:space="0" w:color="auto"/>
            <w:left w:val="none" w:sz="0" w:space="0" w:color="auto"/>
            <w:bottom w:val="none" w:sz="0" w:space="0" w:color="auto"/>
            <w:right w:val="none" w:sz="0" w:space="0" w:color="auto"/>
          </w:divBdr>
        </w:div>
        <w:div w:id="646518871">
          <w:marLeft w:val="0"/>
          <w:marRight w:val="0"/>
          <w:marTop w:val="0"/>
          <w:marBottom w:val="0"/>
          <w:divBdr>
            <w:top w:val="none" w:sz="0" w:space="0" w:color="auto"/>
            <w:left w:val="none" w:sz="0" w:space="0" w:color="auto"/>
            <w:bottom w:val="none" w:sz="0" w:space="0" w:color="auto"/>
            <w:right w:val="none" w:sz="0" w:space="0" w:color="auto"/>
          </w:divBdr>
        </w:div>
        <w:div w:id="1494880040">
          <w:marLeft w:val="0"/>
          <w:marRight w:val="0"/>
          <w:marTop w:val="0"/>
          <w:marBottom w:val="0"/>
          <w:divBdr>
            <w:top w:val="none" w:sz="0" w:space="0" w:color="auto"/>
            <w:left w:val="none" w:sz="0" w:space="0" w:color="auto"/>
            <w:bottom w:val="none" w:sz="0" w:space="0" w:color="auto"/>
            <w:right w:val="none" w:sz="0" w:space="0" w:color="auto"/>
          </w:divBdr>
        </w:div>
        <w:div w:id="1988125583">
          <w:marLeft w:val="0"/>
          <w:marRight w:val="0"/>
          <w:marTop w:val="0"/>
          <w:marBottom w:val="0"/>
          <w:divBdr>
            <w:top w:val="none" w:sz="0" w:space="0" w:color="auto"/>
            <w:left w:val="none" w:sz="0" w:space="0" w:color="auto"/>
            <w:bottom w:val="none" w:sz="0" w:space="0" w:color="auto"/>
            <w:right w:val="none" w:sz="0" w:space="0" w:color="auto"/>
          </w:divBdr>
        </w:div>
        <w:div w:id="298993628">
          <w:marLeft w:val="0"/>
          <w:marRight w:val="0"/>
          <w:marTop w:val="0"/>
          <w:marBottom w:val="0"/>
          <w:divBdr>
            <w:top w:val="none" w:sz="0" w:space="0" w:color="auto"/>
            <w:left w:val="none" w:sz="0" w:space="0" w:color="auto"/>
            <w:bottom w:val="none" w:sz="0" w:space="0" w:color="auto"/>
            <w:right w:val="none" w:sz="0" w:space="0" w:color="auto"/>
          </w:divBdr>
        </w:div>
        <w:div w:id="1920165931">
          <w:marLeft w:val="0"/>
          <w:marRight w:val="0"/>
          <w:marTop w:val="0"/>
          <w:marBottom w:val="0"/>
          <w:divBdr>
            <w:top w:val="none" w:sz="0" w:space="0" w:color="auto"/>
            <w:left w:val="none" w:sz="0" w:space="0" w:color="auto"/>
            <w:bottom w:val="none" w:sz="0" w:space="0" w:color="auto"/>
            <w:right w:val="none" w:sz="0" w:space="0" w:color="auto"/>
          </w:divBdr>
        </w:div>
        <w:div w:id="1533422132">
          <w:marLeft w:val="0"/>
          <w:marRight w:val="0"/>
          <w:marTop w:val="0"/>
          <w:marBottom w:val="0"/>
          <w:divBdr>
            <w:top w:val="none" w:sz="0" w:space="0" w:color="auto"/>
            <w:left w:val="none" w:sz="0" w:space="0" w:color="auto"/>
            <w:bottom w:val="none" w:sz="0" w:space="0" w:color="auto"/>
            <w:right w:val="none" w:sz="0" w:space="0" w:color="auto"/>
          </w:divBdr>
        </w:div>
      </w:divsChild>
    </w:div>
    <w:div w:id="547764069">
      <w:bodyDiv w:val="1"/>
      <w:marLeft w:val="0"/>
      <w:marRight w:val="0"/>
      <w:marTop w:val="0"/>
      <w:marBottom w:val="0"/>
      <w:divBdr>
        <w:top w:val="none" w:sz="0" w:space="0" w:color="auto"/>
        <w:left w:val="none" w:sz="0" w:space="0" w:color="auto"/>
        <w:bottom w:val="none" w:sz="0" w:space="0" w:color="auto"/>
        <w:right w:val="none" w:sz="0" w:space="0" w:color="auto"/>
      </w:divBdr>
      <w:divsChild>
        <w:div w:id="2128965144">
          <w:marLeft w:val="0"/>
          <w:marRight w:val="0"/>
          <w:marTop w:val="0"/>
          <w:marBottom w:val="0"/>
          <w:divBdr>
            <w:top w:val="none" w:sz="0" w:space="0" w:color="auto"/>
            <w:left w:val="none" w:sz="0" w:space="0" w:color="auto"/>
            <w:bottom w:val="none" w:sz="0" w:space="0" w:color="auto"/>
            <w:right w:val="none" w:sz="0" w:space="0" w:color="auto"/>
          </w:divBdr>
        </w:div>
        <w:div w:id="1124617299">
          <w:marLeft w:val="0"/>
          <w:marRight w:val="0"/>
          <w:marTop w:val="0"/>
          <w:marBottom w:val="0"/>
          <w:divBdr>
            <w:top w:val="none" w:sz="0" w:space="0" w:color="auto"/>
            <w:left w:val="none" w:sz="0" w:space="0" w:color="auto"/>
            <w:bottom w:val="none" w:sz="0" w:space="0" w:color="auto"/>
            <w:right w:val="none" w:sz="0" w:space="0" w:color="auto"/>
          </w:divBdr>
        </w:div>
        <w:div w:id="1031110063">
          <w:marLeft w:val="0"/>
          <w:marRight w:val="0"/>
          <w:marTop w:val="0"/>
          <w:marBottom w:val="0"/>
          <w:divBdr>
            <w:top w:val="none" w:sz="0" w:space="0" w:color="auto"/>
            <w:left w:val="none" w:sz="0" w:space="0" w:color="auto"/>
            <w:bottom w:val="none" w:sz="0" w:space="0" w:color="auto"/>
            <w:right w:val="none" w:sz="0" w:space="0" w:color="auto"/>
          </w:divBdr>
        </w:div>
        <w:div w:id="1215433133">
          <w:marLeft w:val="0"/>
          <w:marRight w:val="0"/>
          <w:marTop w:val="0"/>
          <w:marBottom w:val="0"/>
          <w:divBdr>
            <w:top w:val="none" w:sz="0" w:space="0" w:color="auto"/>
            <w:left w:val="none" w:sz="0" w:space="0" w:color="auto"/>
            <w:bottom w:val="none" w:sz="0" w:space="0" w:color="auto"/>
            <w:right w:val="none" w:sz="0" w:space="0" w:color="auto"/>
          </w:divBdr>
        </w:div>
        <w:div w:id="1300918768">
          <w:marLeft w:val="0"/>
          <w:marRight w:val="0"/>
          <w:marTop w:val="0"/>
          <w:marBottom w:val="0"/>
          <w:divBdr>
            <w:top w:val="none" w:sz="0" w:space="0" w:color="auto"/>
            <w:left w:val="none" w:sz="0" w:space="0" w:color="auto"/>
            <w:bottom w:val="none" w:sz="0" w:space="0" w:color="auto"/>
            <w:right w:val="none" w:sz="0" w:space="0" w:color="auto"/>
          </w:divBdr>
        </w:div>
        <w:div w:id="1023550264">
          <w:marLeft w:val="0"/>
          <w:marRight w:val="0"/>
          <w:marTop w:val="0"/>
          <w:marBottom w:val="0"/>
          <w:divBdr>
            <w:top w:val="none" w:sz="0" w:space="0" w:color="auto"/>
            <w:left w:val="none" w:sz="0" w:space="0" w:color="auto"/>
            <w:bottom w:val="none" w:sz="0" w:space="0" w:color="auto"/>
            <w:right w:val="none" w:sz="0" w:space="0" w:color="auto"/>
          </w:divBdr>
        </w:div>
        <w:div w:id="975530295">
          <w:marLeft w:val="0"/>
          <w:marRight w:val="0"/>
          <w:marTop w:val="0"/>
          <w:marBottom w:val="0"/>
          <w:divBdr>
            <w:top w:val="none" w:sz="0" w:space="0" w:color="auto"/>
            <w:left w:val="none" w:sz="0" w:space="0" w:color="auto"/>
            <w:bottom w:val="none" w:sz="0" w:space="0" w:color="auto"/>
            <w:right w:val="none" w:sz="0" w:space="0" w:color="auto"/>
          </w:divBdr>
        </w:div>
        <w:div w:id="185948671">
          <w:marLeft w:val="0"/>
          <w:marRight w:val="0"/>
          <w:marTop w:val="0"/>
          <w:marBottom w:val="0"/>
          <w:divBdr>
            <w:top w:val="none" w:sz="0" w:space="0" w:color="auto"/>
            <w:left w:val="none" w:sz="0" w:space="0" w:color="auto"/>
            <w:bottom w:val="none" w:sz="0" w:space="0" w:color="auto"/>
            <w:right w:val="none" w:sz="0" w:space="0" w:color="auto"/>
          </w:divBdr>
        </w:div>
        <w:div w:id="973094613">
          <w:marLeft w:val="0"/>
          <w:marRight w:val="0"/>
          <w:marTop w:val="0"/>
          <w:marBottom w:val="0"/>
          <w:divBdr>
            <w:top w:val="none" w:sz="0" w:space="0" w:color="auto"/>
            <w:left w:val="none" w:sz="0" w:space="0" w:color="auto"/>
            <w:bottom w:val="none" w:sz="0" w:space="0" w:color="auto"/>
            <w:right w:val="none" w:sz="0" w:space="0" w:color="auto"/>
          </w:divBdr>
        </w:div>
        <w:div w:id="122967048">
          <w:marLeft w:val="0"/>
          <w:marRight w:val="0"/>
          <w:marTop w:val="0"/>
          <w:marBottom w:val="0"/>
          <w:divBdr>
            <w:top w:val="none" w:sz="0" w:space="0" w:color="auto"/>
            <w:left w:val="none" w:sz="0" w:space="0" w:color="auto"/>
            <w:bottom w:val="none" w:sz="0" w:space="0" w:color="auto"/>
            <w:right w:val="none" w:sz="0" w:space="0" w:color="auto"/>
          </w:divBdr>
        </w:div>
        <w:div w:id="1266886092">
          <w:marLeft w:val="0"/>
          <w:marRight w:val="0"/>
          <w:marTop w:val="0"/>
          <w:marBottom w:val="0"/>
          <w:divBdr>
            <w:top w:val="none" w:sz="0" w:space="0" w:color="auto"/>
            <w:left w:val="none" w:sz="0" w:space="0" w:color="auto"/>
            <w:bottom w:val="none" w:sz="0" w:space="0" w:color="auto"/>
            <w:right w:val="none" w:sz="0" w:space="0" w:color="auto"/>
          </w:divBdr>
        </w:div>
        <w:div w:id="173615353">
          <w:marLeft w:val="0"/>
          <w:marRight w:val="0"/>
          <w:marTop w:val="0"/>
          <w:marBottom w:val="0"/>
          <w:divBdr>
            <w:top w:val="none" w:sz="0" w:space="0" w:color="auto"/>
            <w:left w:val="none" w:sz="0" w:space="0" w:color="auto"/>
            <w:bottom w:val="none" w:sz="0" w:space="0" w:color="auto"/>
            <w:right w:val="none" w:sz="0" w:space="0" w:color="auto"/>
          </w:divBdr>
        </w:div>
        <w:div w:id="1625580591">
          <w:marLeft w:val="0"/>
          <w:marRight w:val="0"/>
          <w:marTop w:val="0"/>
          <w:marBottom w:val="0"/>
          <w:divBdr>
            <w:top w:val="none" w:sz="0" w:space="0" w:color="auto"/>
            <w:left w:val="none" w:sz="0" w:space="0" w:color="auto"/>
            <w:bottom w:val="none" w:sz="0" w:space="0" w:color="auto"/>
            <w:right w:val="none" w:sz="0" w:space="0" w:color="auto"/>
          </w:divBdr>
        </w:div>
        <w:div w:id="80571944">
          <w:marLeft w:val="0"/>
          <w:marRight w:val="0"/>
          <w:marTop w:val="0"/>
          <w:marBottom w:val="0"/>
          <w:divBdr>
            <w:top w:val="none" w:sz="0" w:space="0" w:color="auto"/>
            <w:left w:val="none" w:sz="0" w:space="0" w:color="auto"/>
            <w:bottom w:val="none" w:sz="0" w:space="0" w:color="auto"/>
            <w:right w:val="none" w:sz="0" w:space="0" w:color="auto"/>
          </w:divBdr>
        </w:div>
        <w:div w:id="811294661">
          <w:marLeft w:val="0"/>
          <w:marRight w:val="0"/>
          <w:marTop w:val="0"/>
          <w:marBottom w:val="0"/>
          <w:divBdr>
            <w:top w:val="none" w:sz="0" w:space="0" w:color="auto"/>
            <w:left w:val="none" w:sz="0" w:space="0" w:color="auto"/>
            <w:bottom w:val="none" w:sz="0" w:space="0" w:color="auto"/>
            <w:right w:val="none" w:sz="0" w:space="0" w:color="auto"/>
          </w:divBdr>
        </w:div>
        <w:div w:id="695929932">
          <w:marLeft w:val="0"/>
          <w:marRight w:val="0"/>
          <w:marTop w:val="0"/>
          <w:marBottom w:val="0"/>
          <w:divBdr>
            <w:top w:val="none" w:sz="0" w:space="0" w:color="auto"/>
            <w:left w:val="none" w:sz="0" w:space="0" w:color="auto"/>
            <w:bottom w:val="none" w:sz="0" w:space="0" w:color="auto"/>
            <w:right w:val="none" w:sz="0" w:space="0" w:color="auto"/>
          </w:divBdr>
        </w:div>
        <w:div w:id="998970729">
          <w:marLeft w:val="0"/>
          <w:marRight w:val="0"/>
          <w:marTop w:val="0"/>
          <w:marBottom w:val="0"/>
          <w:divBdr>
            <w:top w:val="none" w:sz="0" w:space="0" w:color="auto"/>
            <w:left w:val="none" w:sz="0" w:space="0" w:color="auto"/>
            <w:bottom w:val="none" w:sz="0" w:space="0" w:color="auto"/>
            <w:right w:val="none" w:sz="0" w:space="0" w:color="auto"/>
          </w:divBdr>
        </w:div>
        <w:div w:id="1886604816">
          <w:marLeft w:val="0"/>
          <w:marRight w:val="0"/>
          <w:marTop w:val="0"/>
          <w:marBottom w:val="0"/>
          <w:divBdr>
            <w:top w:val="none" w:sz="0" w:space="0" w:color="auto"/>
            <w:left w:val="none" w:sz="0" w:space="0" w:color="auto"/>
            <w:bottom w:val="none" w:sz="0" w:space="0" w:color="auto"/>
            <w:right w:val="none" w:sz="0" w:space="0" w:color="auto"/>
          </w:divBdr>
        </w:div>
        <w:div w:id="1574197990">
          <w:marLeft w:val="0"/>
          <w:marRight w:val="0"/>
          <w:marTop w:val="0"/>
          <w:marBottom w:val="0"/>
          <w:divBdr>
            <w:top w:val="none" w:sz="0" w:space="0" w:color="auto"/>
            <w:left w:val="none" w:sz="0" w:space="0" w:color="auto"/>
            <w:bottom w:val="none" w:sz="0" w:space="0" w:color="auto"/>
            <w:right w:val="none" w:sz="0" w:space="0" w:color="auto"/>
          </w:divBdr>
        </w:div>
        <w:div w:id="1582909832">
          <w:marLeft w:val="0"/>
          <w:marRight w:val="0"/>
          <w:marTop w:val="0"/>
          <w:marBottom w:val="0"/>
          <w:divBdr>
            <w:top w:val="none" w:sz="0" w:space="0" w:color="auto"/>
            <w:left w:val="none" w:sz="0" w:space="0" w:color="auto"/>
            <w:bottom w:val="none" w:sz="0" w:space="0" w:color="auto"/>
            <w:right w:val="none" w:sz="0" w:space="0" w:color="auto"/>
          </w:divBdr>
        </w:div>
        <w:div w:id="376779622">
          <w:marLeft w:val="0"/>
          <w:marRight w:val="0"/>
          <w:marTop w:val="0"/>
          <w:marBottom w:val="0"/>
          <w:divBdr>
            <w:top w:val="none" w:sz="0" w:space="0" w:color="auto"/>
            <w:left w:val="none" w:sz="0" w:space="0" w:color="auto"/>
            <w:bottom w:val="none" w:sz="0" w:space="0" w:color="auto"/>
            <w:right w:val="none" w:sz="0" w:space="0" w:color="auto"/>
          </w:divBdr>
        </w:div>
        <w:div w:id="1867206617">
          <w:marLeft w:val="0"/>
          <w:marRight w:val="0"/>
          <w:marTop w:val="0"/>
          <w:marBottom w:val="0"/>
          <w:divBdr>
            <w:top w:val="none" w:sz="0" w:space="0" w:color="auto"/>
            <w:left w:val="none" w:sz="0" w:space="0" w:color="auto"/>
            <w:bottom w:val="none" w:sz="0" w:space="0" w:color="auto"/>
            <w:right w:val="none" w:sz="0" w:space="0" w:color="auto"/>
          </w:divBdr>
        </w:div>
        <w:div w:id="1198422425">
          <w:marLeft w:val="0"/>
          <w:marRight w:val="0"/>
          <w:marTop w:val="0"/>
          <w:marBottom w:val="0"/>
          <w:divBdr>
            <w:top w:val="none" w:sz="0" w:space="0" w:color="auto"/>
            <w:left w:val="none" w:sz="0" w:space="0" w:color="auto"/>
            <w:bottom w:val="none" w:sz="0" w:space="0" w:color="auto"/>
            <w:right w:val="none" w:sz="0" w:space="0" w:color="auto"/>
          </w:divBdr>
        </w:div>
        <w:div w:id="552276651">
          <w:marLeft w:val="0"/>
          <w:marRight w:val="0"/>
          <w:marTop w:val="0"/>
          <w:marBottom w:val="0"/>
          <w:divBdr>
            <w:top w:val="none" w:sz="0" w:space="0" w:color="auto"/>
            <w:left w:val="none" w:sz="0" w:space="0" w:color="auto"/>
            <w:bottom w:val="none" w:sz="0" w:space="0" w:color="auto"/>
            <w:right w:val="none" w:sz="0" w:space="0" w:color="auto"/>
          </w:divBdr>
        </w:div>
        <w:div w:id="997462264">
          <w:marLeft w:val="0"/>
          <w:marRight w:val="0"/>
          <w:marTop w:val="0"/>
          <w:marBottom w:val="0"/>
          <w:divBdr>
            <w:top w:val="none" w:sz="0" w:space="0" w:color="auto"/>
            <w:left w:val="none" w:sz="0" w:space="0" w:color="auto"/>
            <w:bottom w:val="none" w:sz="0" w:space="0" w:color="auto"/>
            <w:right w:val="none" w:sz="0" w:space="0" w:color="auto"/>
          </w:divBdr>
        </w:div>
        <w:div w:id="264384080">
          <w:marLeft w:val="0"/>
          <w:marRight w:val="0"/>
          <w:marTop w:val="0"/>
          <w:marBottom w:val="0"/>
          <w:divBdr>
            <w:top w:val="none" w:sz="0" w:space="0" w:color="auto"/>
            <w:left w:val="none" w:sz="0" w:space="0" w:color="auto"/>
            <w:bottom w:val="none" w:sz="0" w:space="0" w:color="auto"/>
            <w:right w:val="none" w:sz="0" w:space="0" w:color="auto"/>
          </w:divBdr>
        </w:div>
        <w:div w:id="998536445">
          <w:marLeft w:val="0"/>
          <w:marRight w:val="0"/>
          <w:marTop w:val="0"/>
          <w:marBottom w:val="0"/>
          <w:divBdr>
            <w:top w:val="none" w:sz="0" w:space="0" w:color="auto"/>
            <w:left w:val="none" w:sz="0" w:space="0" w:color="auto"/>
            <w:bottom w:val="none" w:sz="0" w:space="0" w:color="auto"/>
            <w:right w:val="none" w:sz="0" w:space="0" w:color="auto"/>
          </w:divBdr>
        </w:div>
        <w:div w:id="1091045462">
          <w:marLeft w:val="0"/>
          <w:marRight w:val="0"/>
          <w:marTop w:val="0"/>
          <w:marBottom w:val="0"/>
          <w:divBdr>
            <w:top w:val="none" w:sz="0" w:space="0" w:color="auto"/>
            <w:left w:val="none" w:sz="0" w:space="0" w:color="auto"/>
            <w:bottom w:val="none" w:sz="0" w:space="0" w:color="auto"/>
            <w:right w:val="none" w:sz="0" w:space="0" w:color="auto"/>
          </w:divBdr>
        </w:div>
        <w:div w:id="1447772501">
          <w:marLeft w:val="0"/>
          <w:marRight w:val="0"/>
          <w:marTop w:val="0"/>
          <w:marBottom w:val="0"/>
          <w:divBdr>
            <w:top w:val="none" w:sz="0" w:space="0" w:color="auto"/>
            <w:left w:val="none" w:sz="0" w:space="0" w:color="auto"/>
            <w:bottom w:val="none" w:sz="0" w:space="0" w:color="auto"/>
            <w:right w:val="none" w:sz="0" w:space="0" w:color="auto"/>
          </w:divBdr>
        </w:div>
        <w:div w:id="1947881232">
          <w:marLeft w:val="0"/>
          <w:marRight w:val="0"/>
          <w:marTop w:val="0"/>
          <w:marBottom w:val="0"/>
          <w:divBdr>
            <w:top w:val="none" w:sz="0" w:space="0" w:color="auto"/>
            <w:left w:val="none" w:sz="0" w:space="0" w:color="auto"/>
            <w:bottom w:val="none" w:sz="0" w:space="0" w:color="auto"/>
            <w:right w:val="none" w:sz="0" w:space="0" w:color="auto"/>
          </w:divBdr>
        </w:div>
        <w:div w:id="859663214">
          <w:marLeft w:val="0"/>
          <w:marRight w:val="0"/>
          <w:marTop w:val="0"/>
          <w:marBottom w:val="0"/>
          <w:divBdr>
            <w:top w:val="none" w:sz="0" w:space="0" w:color="auto"/>
            <w:left w:val="none" w:sz="0" w:space="0" w:color="auto"/>
            <w:bottom w:val="none" w:sz="0" w:space="0" w:color="auto"/>
            <w:right w:val="none" w:sz="0" w:space="0" w:color="auto"/>
          </w:divBdr>
        </w:div>
        <w:div w:id="2042632786">
          <w:marLeft w:val="0"/>
          <w:marRight w:val="0"/>
          <w:marTop w:val="0"/>
          <w:marBottom w:val="0"/>
          <w:divBdr>
            <w:top w:val="none" w:sz="0" w:space="0" w:color="auto"/>
            <w:left w:val="none" w:sz="0" w:space="0" w:color="auto"/>
            <w:bottom w:val="none" w:sz="0" w:space="0" w:color="auto"/>
            <w:right w:val="none" w:sz="0" w:space="0" w:color="auto"/>
          </w:divBdr>
        </w:div>
        <w:div w:id="1136992104">
          <w:marLeft w:val="0"/>
          <w:marRight w:val="0"/>
          <w:marTop w:val="0"/>
          <w:marBottom w:val="0"/>
          <w:divBdr>
            <w:top w:val="none" w:sz="0" w:space="0" w:color="auto"/>
            <w:left w:val="none" w:sz="0" w:space="0" w:color="auto"/>
            <w:bottom w:val="none" w:sz="0" w:space="0" w:color="auto"/>
            <w:right w:val="none" w:sz="0" w:space="0" w:color="auto"/>
          </w:divBdr>
        </w:div>
        <w:div w:id="1867284435">
          <w:marLeft w:val="0"/>
          <w:marRight w:val="0"/>
          <w:marTop w:val="0"/>
          <w:marBottom w:val="0"/>
          <w:divBdr>
            <w:top w:val="none" w:sz="0" w:space="0" w:color="auto"/>
            <w:left w:val="none" w:sz="0" w:space="0" w:color="auto"/>
            <w:bottom w:val="none" w:sz="0" w:space="0" w:color="auto"/>
            <w:right w:val="none" w:sz="0" w:space="0" w:color="auto"/>
          </w:divBdr>
        </w:div>
        <w:div w:id="2145000651">
          <w:marLeft w:val="0"/>
          <w:marRight w:val="0"/>
          <w:marTop w:val="0"/>
          <w:marBottom w:val="0"/>
          <w:divBdr>
            <w:top w:val="none" w:sz="0" w:space="0" w:color="auto"/>
            <w:left w:val="none" w:sz="0" w:space="0" w:color="auto"/>
            <w:bottom w:val="none" w:sz="0" w:space="0" w:color="auto"/>
            <w:right w:val="none" w:sz="0" w:space="0" w:color="auto"/>
          </w:divBdr>
        </w:div>
        <w:div w:id="876743632">
          <w:marLeft w:val="0"/>
          <w:marRight w:val="0"/>
          <w:marTop w:val="0"/>
          <w:marBottom w:val="0"/>
          <w:divBdr>
            <w:top w:val="none" w:sz="0" w:space="0" w:color="auto"/>
            <w:left w:val="none" w:sz="0" w:space="0" w:color="auto"/>
            <w:bottom w:val="none" w:sz="0" w:space="0" w:color="auto"/>
            <w:right w:val="none" w:sz="0" w:space="0" w:color="auto"/>
          </w:divBdr>
        </w:div>
        <w:div w:id="849761358">
          <w:marLeft w:val="0"/>
          <w:marRight w:val="0"/>
          <w:marTop w:val="0"/>
          <w:marBottom w:val="0"/>
          <w:divBdr>
            <w:top w:val="none" w:sz="0" w:space="0" w:color="auto"/>
            <w:left w:val="none" w:sz="0" w:space="0" w:color="auto"/>
            <w:bottom w:val="none" w:sz="0" w:space="0" w:color="auto"/>
            <w:right w:val="none" w:sz="0" w:space="0" w:color="auto"/>
          </w:divBdr>
        </w:div>
        <w:div w:id="1465582823">
          <w:marLeft w:val="0"/>
          <w:marRight w:val="0"/>
          <w:marTop w:val="0"/>
          <w:marBottom w:val="0"/>
          <w:divBdr>
            <w:top w:val="none" w:sz="0" w:space="0" w:color="auto"/>
            <w:left w:val="none" w:sz="0" w:space="0" w:color="auto"/>
            <w:bottom w:val="none" w:sz="0" w:space="0" w:color="auto"/>
            <w:right w:val="none" w:sz="0" w:space="0" w:color="auto"/>
          </w:divBdr>
        </w:div>
        <w:div w:id="343945777">
          <w:marLeft w:val="0"/>
          <w:marRight w:val="0"/>
          <w:marTop w:val="0"/>
          <w:marBottom w:val="0"/>
          <w:divBdr>
            <w:top w:val="none" w:sz="0" w:space="0" w:color="auto"/>
            <w:left w:val="none" w:sz="0" w:space="0" w:color="auto"/>
            <w:bottom w:val="none" w:sz="0" w:space="0" w:color="auto"/>
            <w:right w:val="none" w:sz="0" w:space="0" w:color="auto"/>
          </w:divBdr>
        </w:div>
      </w:divsChild>
    </w:div>
    <w:div w:id="563874296">
      <w:bodyDiv w:val="1"/>
      <w:marLeft w:val="0"/>
      <w:marRight w:val="0"/>
      <w:marTop w:val="0"/>
      <w:marBottom w:val="0"/>
      <w:divBdr>
        <w:top w:val="none" w:sz="0" w:space="0" w:color="auto"/>
        <w:left w:val="none" w:sz="0" w:space="0" w:color="auto"/>
        <w:bottom w:val="none" w:sz="0" w:space="0" w:color="auto"/>
        <w:right w:val="none" w:sz="0" w:space="0" w:color="auto"/>
      </w:divBdr>
      <w:divsChild>
        <w:div w:id="313414811">
          <w:marLeft w:val="0"/>
          <w:marRight w:val="0"/>
          <w:marTop w:val="0"/>
          <w:marBottom w:val="0"/>
          <w:divBdr>
            <w:top w:val="none" w:sz="0" w:space="0" w:color="auto"/>
            <w:left w:val="none" w:sz="0" w:space="0" w:color="auto"/>
            <w:bottom w:val="none" w:sz="0" w:space="0" w:color="auto"/>
            <w:right w:val="none" w:sz="0" w:space="0" w:color="auto"/>
          </w:divBdr>
        </w:div>
        <w:div w:id="1687055565">
          <w:marLeft w:val="0"/>
          <w:marRight w:val="0"/>
          <w:marTop w:val="0"/>
          <w:marBottom w:val="0"/>
          <w:divBdr>
            <w:top w:val="none" w:sz="0" w:space="0" w:color="auto"/>
            <w:left w:val="none" w:sz="0" w:space="0" w:color="auto"/>
            <w:bottom w:val="none" w:sz="0" w:space="0" w:color="auto"/>
            <w:right w:val="none" w:sz="0" w:space="0" w:color="auto"/>
          </w:divBdr>
        </w:div>
        <w:div w:id="725952433">
          <w:marLeft w:val="0"/>
          <w:marRight w:val="0"/>
          <w:marTop w:val="0"/>
          <w:marBottom w:val="0"/>
          <w:divBdr>
            <w:top w:val="none" w:sz="0" w:space="0" w:color="auto"/>
            <w:left w:val="none" w:sz="0" w:space="0" w:color="auto"/>
            <w:bottom w:val="none" w:sz="0" w:space="0" w:color="auto"/>
            <w:right w:val="none" w:sz="0" w:space="0" w:color="auto"/>
          </w:divBdr>
        </w:div>
        <w:div w:id="1186210474">
          <w:marLeft w:val="0"/>
          <w:marRight w:val="0"/>
          <w:marTop w:val="0"/>
          <w:marBottom w:val="0"/>
          <w:divBdr>
            <w:top w:val="none" w:sz="0" w:space="0" w:color="auto"/>
            <w:left w:val="none" w:sz="0" w:space="0" w:color="auto"/>
            <w:bottom w:val="none" w:sz="0" w:space="0" w:color="auto"/>
            <w:right w:val="none" w:sz="0" w:space="0" w:color="auto"/>
          </w:divBdr>
        </w:div>
        <w:div w:id="1908832796">
          <w:marLeft w:val="0"/>
          <w:marRight w:val="0"/>
          <w:marTop w:val="0"/>
          <w:marBottom w:val="0"/>
          <w:divBdr>
            <w:top w:val="none" w:sz="0" w:space="0" w:color="auto"/>
            <w:left w:val="none" w:sz="0" w:space="0" w:color="auto"/>
            <w:bottom w:val="none" w:sz="0" w:space="0" w:color="auto"/>
            <w:right w:val="none" w:sz="0" w:space="0" w:color="auto"/>
          </w:divBdr>
        </w:div>
        <w:div w:id="1001275264">
          <w:marLeft w:val="0"/>
          <w:marRight w:val="0"/>
          <w:marTop w:val="0"/>
          <w:marBottom w:val="0"/>
          <w:divBdr>
            <w:top w:val="none" w:sz="0" w:space="0" w:color="auto"/>
            <w:left w:val="none" w:sz="0" w:space="0" w:color="auto"/>
            <w:bottom w:val="none" w:sz="0" w:space="0" w:color="auto"/>
            <w:right w:val="none" w:sz="0" w:space="0" w:color="auto"/>
          </w:divBdr>
        </w:div>
        <w:div w:id="552351482">
          <w:marLeft w:val="0"/>
          <w:marRight w:val="0"/>
          <w:marTop w:val="0"/>
          <w:marBottom w:val="0"/>
          <w:divBdr>
            <w:top w:val="none" w:sz="0" w:space="0" w:color="auto"/>
            <w:left w:val="none" w:sz="0" w:space="0" w:color="auto"/>
            <w:bottom w:val="none" w:sz="0" w:space="0" w:color="auto"/>
            <w:right w:val="none" w:sz="0" w:space="0" w:color="auto"/>
          </w:divBdr>
        </w:div>
        <w:div w:id="910966142">
          <w:marLeft w:val="0"/>
          <w:marRight w:val="0"/>
          <w:marTop w:val="0"/>
          <w:marBottom w:val="0"/>
          <w:divBdr>
            <w:top w:val="none" w:sz="0" w:space="0" w:color="auto"/>
            <w:left w:val="none" w:sz="0" w:space="0" w:color="auto"/>
            <w:bottom w:val="none" w:sz="0" w:space="0" w:color="auto"/>
            <w:right w:val="none" w:sz="0" w:space="0" w:color="auto"/>
          </w:divBdr>
        </w:div>
        <w:div w:id="794445146">
          <w:marLeft w:val="0"/>
          <w:marRight w:val="0"/>
          <w:marTop w:val="0"/>
          <w:marBottom w:val="0"/>
          <w:divBdr>
            <w:top w:val="none" w:sz="0" w:space="0" w:color="auto"/>
            <w:left w:val="none" w:sz="0" w:space="0" w:color="auto"/>
            <w:bottom w:val="none" w:sz="0" w:space="0" w:color="auto"/>
            <w:right w:val="none" w:sz="0" w:space="0" w:color="auto"/>
          </w:divBdr>
        </w:div>
        <w:div w:id="579557485">
          <w:marLeft w:val="0"/>
          <w:marRight w:val="0"/>
          <w:marTop w:val="0"/>
          <w:marBottom w:val="0"/>
          <w:divBdr>
            <w:top w:val="none" w:sz="0" w:space="0" w:color="auto"/>
            <w:left w:val="none" w:sz="0" w:space="0" w:color="auto"/>
            <w:bottom w:val="none" w:sz="0" w:space="0" w:color="auto"/>
            <w:right w:val="none" w:sz="0" w:space="0" w:color="auto"/>
          </w:divBdr>
        </w:div>
        <w:div w:id="1562011854">
          <w:marLeft w:val="0"/>
          <w:marRight w:val="0"/>
          <w:marTop w:val="0"/>
          <w:marBottom w:val="0"/>
          <w:divBdr>
            <w:top w:val="none" w:sz="0" w:space="0" w:color="auto"/>
            <w:left w:val="none" w:sz="0" w:space="0" w:color="auto"/>
            <w:bottom w:val="none" w:sz="0" w:space="0" w:color="auto"/>
            <w:right w:val="none" w:sz="0" w:space="0" w:color="auto"/>
          </w:divBdr>
        </w:div>
        <w:div w:id="1022628809">
          <w:marLeft w:val="0"/>
          <w:marRight w:val="0"/>
          <w:marTop w:val="0"/>
          <w:marBottom w:val="0"/>
          <w:divBdr>
            <w:top w:val="none" w:sz="0" w:space="0" w:color="auto"/>
            <w:left w:val="none" w:sz="0" w:space="0" w:color="auto"/>
            <w:bottom w:val="none" w:sz="0" w:space="0" w:color="auto"/>
            <w:right w:val="none" w:sz="0" w:space="0" w:color="auto"/>
          </w:divBdr>
        </w:div>
        <w:div w:id="333455561">
          <w:marLeft w:val="0"/>
          <w:marRight w:val="0"/>
          <w:marTop w:val="0"/>
          <w:marBottom w:val="0"/>
          <w:divBdr>
            <w:top w:val="none" w:sz="0" w:space="0" w:color="auto"/>
            <w:left w:val="none" w:sz="0" w:space="0" w:color="auto"/>
            <w:bottom w:val="none" w:sz="0" w:space="0" w:color="auto"/>
            <w:right w:val="none" w:sz="0" w:space="0" w:color="auto"/>
          </w:divBdr>
        </w:div>
        <w:div w:id="1220895973">
          <w:marLeft w:val="0"/>
          <w:marRight w:val="0"/>
          <w:marTop w:val="0"/>
          <w:marBottom w:val="0"/>
          <w:divBdr>
            <w:top w:val="none" w:sz="0" w:space="0" w:color="auto"/>
            <w:left w:val="none" w:sz="0" w:space="0" w:color="auto"/>
            <w:bottom w:val="none" w:sz="0" w:space="0" w:color="auto"/>
            <w:right w:val="none" w:sz="0" w:space="0" w:color="auto"/>
          </w:divBdr>
        </w:div>
        <w:div w:id="1495337191">
          <w:marLeft w:val="0"/>
          <w:marRight w:val="0"/>
          <w:marTop w:val="0"/>
          <w:marBottom w:val="0"/>
          <w:divBdr>
            <w:top w:val="none" w:sz="0" w:space="0" w:color="auto"/>
            <w:left w:val="none" w:sz="0" w:space="0" w:color="auto"/>
            <w:bottom w:val="none" w:sz="0" w:space="0" w:color="auto"/>
            <w:right w:val="none" w:sz="0" w:space="0" w:color="auto"/>
          </w:divBdr>
        </w:div>
        <w:div w:id="21059262">
          <w:marLeft w:val="0"/>
          <w:marRight w:val="0"/>
          <w:marTop w:val="0"/>
          <w:marBottom w:val="0"/>
          <w:divBdr>
            <w:top w:val="none" w:sz="0" w:space="0" w:color="auto"/>
            <w:left w:val="none" w:sz="0" w:space="0" w:color="auto"/>
            <w:bottom w:val="none" w:sz="0" w:space="0" w:color="auto"/>
            <w:right w:val="none" w:sz="0" w:space="0" w:color="auto"/>
          </w:divBdr>
        </w:div>
        <w:div w:id="1284069153">
          <w:marLeft w:val="0"/>
          <w:marRight w:val="0"/>
          <w:marTop w:val="0"/>
          <w:marBottom w:val="0"/>
          <w:divBdr>
            <w:top w:val="none" w:sz="0" w:space="0" w:color="auto"/>
            <w:left w:val="none" w:sz="0" w:space="0" w:color="auto"/>
            <w:bottom w:val="none" w:sz="0" w:space="0" w:color="auto"/>
            <w:right w:val="none" w:sz="0" w:space="0" w:color="auto"/>
          </w:divBdr>
        </w:div>
        <w:div w:id="768502341">
          <w:marLeft w:val="0"/>
          <w:marRight w:val="0"/>
          <w:marTop w:val="0"/>
          <w:marBottom w:val="0"/>
          <w:divBdr>
            <w:top w:val="none" w:sz="0" w:space="0" w:color="auto"/>
            <w:left w:val="none" w:sz="0" w:space="0" w:color="auto"/>
            <w:bottom w:val="none" w:sz="0" w:space="0" w:color="auto"/>
            <w:right w:val="none" w:sz="0" w:space="0" w:color="auto"/>
          </w:divBdr>
        </w:div>
        <w:div w:id="2103642741">
          <w:marLeft w:val="0"/>
          <w:marRight w:val="0"/>
          <w:marTop w:val="0"/>
          <w:marBottom w:val="0"/>
          <w:divBdr>
            <w:top w:val="none" w:sz="0" w:space="0" w:color="auto"/>
            <w:left w:val="none" w:sz="0" w:space="0" w:color="auto"/>
            <w:bottom w:val="none" w:sz="0" w:space="0" w:color="auto"/>
            <w:right w:val="none" w:sz="0" w:space="0" w:color="auto"/>
          </w:divBdr>
        </w:div>
        <w:div w:id="939485851">
          <w:marLeft w:val="0"/>
          <w:marRight w:val="0"/>
          <w:marTop w:val="0"/>
          <w:marBottom w:val="0"/>
          <w:divBdr>
            <w:top w:val="none" w:sz="0" w:space="0" w:color="auto"/>
            <w:left w:val="none" w:sz="0" w:space="0" w:color="auto"/>
            <w:bottom w:val="none" w:sz="0" w:space="0" w:color="auto"/>
            <w:right w:val="none" w:sz="0" w:space="0" w:color="auto"/>
          </w:divBdr>
        </w:div>
        <w:div w:id="1431268585">
          <w:marLeft w:val="0"/>
          <w:marRight w:val="0"/>
          <w:marTop w:val="0"/>
          <w:marBottom w:val="0"/>
          <w:divBdr>
            <w:top w:val="none" w:sz="0" w:space="0" w:color="auto"/>
            <w:left w:val="none" w:sz="0" w:space="0" w:color="auto"/>
            <w:bottom w:val="none" w:sz="0" w:space="0" w:color="auto"/>
            <w:right w:val="none" w:sz="0" w:space="0" w:color="auto"/>
          </w:divBdr>
        </w:div>
        <w:div w:id="1155872610">
          <w:marLeft w:val="0"/>
          <w:marRight w:val="0"/>
          <w:marTop w:val="0"/>
          <w:marBottom w:val="0"/>
          <w:divBdr>
            <w:top w:val="none" w:sz="0" w:space="0" w:color="auto"/>
            <w:left w:val="none" w:sz="0" w:space="0" w:color="auto"/>
            <w:bottom w:val="none" w:sz="0" w:space="0" w:color="auto"/>
            <w:right w:val="none" w:sz="0" w:space="0" w:color="auto"/>
          </w:divBdr>
        </w:div>
        <w:div w:id="1317761611">
          <w:marLeft w:val="0"/>
          <w:marRight w:val="0"/>
          <w:marTop w:val="0"/>
          <w:marBottom w:val="0"/>
          <w:divBdr>
            <w:top w:val="none" w:sz="0" w:space="0" w:color="auto"/>
            <w:left w:val="none" w:sz="0" w:space="0" w:color="auto"/>
            <w:bottom w:val="none" w:sz="0" w:space="0" w:color="auto"/>
            <w:right w:val="none" w:sz="0" w:space="0" w:color="auto"/>
          </w:divBdr>
        </w:div>
        <w:div w:id="1504390729">
          <w:marLeft w:val="0"/>
          <w:marRight w:val="0"/>
          <w:marTop w:val="0"/>
          <w:marBottom w:val="0"/>
          <w:divBdr>
            <w:top w:val="none" w:sz="0" w:space="0" w:color="auto"/>
            <w:left w:val="none" w:sz="0" w:space="0" w:color="auto"/>
            <w:bottom w:val="none" w:sz="0" w:space="0" w:color="auto"/>
            <w:right w:val="none" w:sz="0" w:space="0" w:color="auto"/>
          </w:divBdr>
        </w:div>
        <w:div w:id="941181135">
          <w:marLeft w:val="0"/>
          <w:marRight w:val="0"/>
          <w:marTop w:val="0"/>
          <w:marBottom w:val="0"/>
          <w:divBdr>
            <w:top w:val="none" w:sz="0" w:space="0" w:color="auto"/>
            <w:left w:val="none" w:sz="0" w:space="0" w:color="auto"/>
            <w:bottom w:val="none" w:sz="0" w:space="0" w:color="auto"/>
            <w:right w:val="none" w:sz="0" w:space="0" w:color="auto"/>
          </w:divBdr>
        </w:div>
        <w:div w:id="1216162935">
          <w:marLeft w:val="0"/>
          <w:marRight w:val="0"/>
          <w:marTop w:val="0"/>
          <w:marBottom w:val="0"/>
          <w:divBdr>
            <w:top w:val="none" w:sz="0" w:space="0" w:color="auto"/>
            <w:left w:val="none" w:sz="0" w:space="0" w:color="auto"/>
            <w:bottom w:val="none" w:sz="0" w:space="0" w:color="auto"/>
            <w:right w:val="none" w:sz="0" w:space="0" w:color="auto"/>
          </w:divBdr>
        </w:div>
        <w:div w:id="1740906375">
          <w:marLeft w:val="0"/>
          <w:marRight w:val="0"/>
          <w:marTop w:val="0"/>
          <w:marBottom w:val="0"/>
          <w:divBdr>
            <w:top w:val="none" w:sz="0" w:space="0" w:color="auto"/>
            <w:left w:val="none" w:sz="0" w:space="0" w:color="auto"/>
            <w:bottom w:val="none" w:sz="0" w:space="0" w:color="auto"/>
            <w:right w:val="none" w:sz="0" w:space="0" w:color="auto"/>
          </w:divBdr>
        </w:div>
        <w:div w:id="174344144">
          <w:marLeft w:val="0"/>
          <w:marRight w:val="0"/>
          <w:marTop w:val="0"/>
          <w:marBottom w:val="0"/>
          <w:divBdr>
            <w:top w:val="none" w:sz="0" w:space="0" w:color="auto"/>
            <w:left w:val="none" w:sz="0" w:space="0" w:color="auto"/>
            <w:bottom w:val="none" w:sz="0" w:space="0" w:color="auto"/>
            <w:right w:val="none" w:sz="0" w:space="0" w:color="auto"/>
          </w:divBdr>
        </w:div>
        <w:div w:id="124859022">
          <w:marLeft w:val="0"/>
          <w:marRight w:val="0"/>
          <w:marTop w:val="0"/>
          <w:marBottom w:val="0"/>
          <w:divBdr>
            <w:top w:val="none" w:sz="0" w:space="0" w:color="auto"/>
            <w:left w:val="none" w:sz="0" w:space="0" w:color="auto"/>
            <w:bottom w:val="none" w:sz="0" w:space="0" w:color="auto"/>
            <w:right w:val="none" w:sz="0" w:space="0" w:color="auto"/>
          </w:divBdr>
        </w:div>
        <w:div w:id="2137136091">
          <w:marLeft w:val="0"/>
          <w:marRight w:val="0"/>
          <w:marTop w:val="0"/>
          <w:marBottom w:val="0"/>
          <w:divBdr>
            <w:top w:val="none" w:sz="0" w:space="0" w:color="auto"/>
            <w:left w:val="none" w:sz="0" w:space="0" w:color="auto"/>
            <w:bottom w:val="none" w:sz="0" w:space="0" w:color="auto"/>
            <w:right w:val="none" w:sz="0" w:space="0" w:color="auto"/>
          </w:divBdr>
        </w:div>
        <w:div w:id="653342058">
          <w:marLeft w:val="0"/>
          <w:marRight w:val="0"/>
          <w:marTop w:val="0"/>
          <w:marBottom w:val="0"/>
          <w:divBdr>
            <w:top w:val="none" w:sz="0" w:space="0" w:color="auto"/>
            <w:left w:val="none" w:sz="0" w:space="0" w:color="auto"/>
            <w:bottom w:val="none" w:sz="0" w:space="0" w:color="auto"/>
            <w:right w:val="none" w:sz="0" w:space="0" w:color="auto"/>
          </w:divBdr>
        </w:div>
        <w:div w:id="1048188418">
          <w:marLeft w:val="0"/>
          <w:marRight w:val="0"/>
          <w:marTop w:val="0"/>
          <w:marBottom w:val="0"/>
          <w:divBdr>
            <w:top w:val="none" w:sz="0" w:space="0" w:color="auto"/>
            <w:left w:val="none" w:sz="0" w:space="0" w:color="auto"/>
            <w:bottom w:val="none" w:sz="0" w:space="0" w:color="auto"/>
            <w:right w:val="none" w:sz="0" w:space="0" w:color="auto"/>
          </w:divBdr>
        </w:div>
        <w:div w:id="1611281931">
          <w:marLeft w:val="0"/>
          <w:marRight w:val="0"/>
          <w:marTop w:val="0"/>
          <w:marBottom w:val="0"/>
          <w:divBdr>
            <w:top w:val="none" w:sz="0" w:space="0" w:color="auto"/>
            <w:left w:val="none" w:sz="0" w:space="0" w:color="auto"/>
            <w:bottom w:val="none" w:sz="0" w:space="0" w:color="auto"/>
            <w:right w:val="none" w:sz="0" w:space="0" w:color="auto"/>
          </w:divBdr>
        </w:div>
        <w:div w:id="1709990284">
          <w:marLeft w:val="0"/>
          <w:marRight w:val="0"/>
          <w:marTop w:val="0"/>
          <w:marBottom w:val="0"/>
          <w:divBdr>
            <w:top w:val="none" w:sz="0" w:space="0" w:color="auto"/>
            <w:left w:val="none" w:sz="0" w:space="0" w:color="auto"/>
            <w:bottom w:val="none" w:sz="0" w:space="0" w:color="auto"/>
            <w:right w:val="none" w:sz="0" w:space="0" w:color="auto"/>
          </w:divBdr>
        </w:div>
        <w:div w:id="1295914150">
          <w:marLeft w:val="0"/>
          <w:marRight w:val="0"/>
          <w:marTop w:val="0"/>
          <w:marBottom w:val="0"/>
          <w:divBdr>
            <w:top w:val="none" w:sz="0" w:space="0" w:color="auto"/>
            <w:left w:val="none" w:sz="0" w:space="0" w:color="auto"/>
            <w:bottom w:val="none" w:sz="0" w:space="0" w:color="auto"/>
            <w:right w:val="none" w:sz="0" w:space="0" w:color="auto"/>
          </w:divBdr>
        </w:div>
        <w:div w:id="965889941">
          <w:marLeft w:val="0"/>
          <w:marRight w:val="0"/>
          <w:marTop w:val="0"/>
          <w:marBottom w:val="0"/>
          <w:divBdr>
            <w:top w:val="none" w:sz="0" w:space="0" w:color="auto"/>
            <w:left w:val="none" w:sz="0" w:space="0" w:color="auto"/>
            <w:bottom w:val="none" w:sz="0" w:space="0" w:color="auto"/>
            <w:right w:val="none" w:sz="0" w:space="0" w:color="auto"/>
          </w:divBdr>
        </w:div>
        <w:div w:id="856584005">
          <w:marLeft w:val="0"/>
          <w:marRight w:val="0"/>
          <w:marTop w:val="0"/>
          <w:marBottom w:val="0"/>
          <w:divBdr>
            <w:top w:val="none" w:sz="0" w:space="0" w:color="auto"/>
            <w:left w:val="none" w:sz="0" w:space="0" w:color="auto"/>
            <w:bottom w:val="none" w:sz="0" w:space="0" w:color="auto"/>
            <w:right w:val="none" w:sz="0" w:space="0" w:color="auto"/>
          </w:divBdr>
        </w:div>
        <w:div w:id="1621304899">
          <w:marLeft w:val="0"/>
          <w:marRight w:val="0"/>
          <w:marTop w:val="0"/>
          <w:marBottom w:val="0"/>
          <w:divBdr>
            <w:top w:val="none" w:sz="0" w:space="0" w:color="auto"/>
            <w:left w:val="none" w:sz="0" w:space="0" w:color="auto"/>
            <w:bottom w:val="none" w:sz="0" w:space="0" w:color="auto"/>
            <w:right w:val="none" w:sz="0" w:space="0" w:color="auto"/>
          </w:divBdr>
        </w:div>
        <w:div w:id="1734422811">
          <w:marLeft w:val="0"/>
          <w:marRight w:val="0"/>
          <w:marTop w:val="0"/>
          <w:marBottom w:val="0"/>
          <w:divBdr>
            <w:top w:val="none" w:sz="0" w:space="0" w:color="auto"/>
            <w:left w:val="none" w:sz="0" w:space="0" w:color="auto"/>
            <w:bottom w:val="none" w:sz="0" w:space="0" w:color="auto"/>
            <w:right w:val="none" w:sz="0" w:space="0" w:color="auto"/>
          </w:divBdr>
        </w:div>
        <w:div w:id="2041584756">
          <w:marLeft w:val="0"/>
          <w:marRight w:val="0"/>
          <w:marTop w:val="0"/>
          <w:marBottom w:val="0"/>
          <w:divBdr>
            <w:top w:val="none" w:sz="0" w:space="0" w:color="auto"/>
            <w:left w:val="none" w:sz="0" w:space="0" w:color="auto"/>
            <w:bottom w:val="none" w:sz="0" w:space="0" w:color="auto"/>
            <w:right w:val="none" w:sz="0" w:space="0" w:color="auto"/>
          </w:divBdr>
        </w:div>
      </w:divsChild>
    </w:div>
    <w:div w:id="569077462">
      <w:bodyDiv w:val="1"/>
      <w:marLeft w:val="0"/>
      <w:marRight w:val="0"/>
      <w:marTop w:val="0"/>
      <w:marBottom w:val="0"/>
      <w:divBdr>
        <w:top w:val="none" w:sz="0" w:space="0" w:color="auto"/>
        <w:left w:val="none" w:sz="0" w:space="0" w:color="auto"/>
        <w:bottom w:val="none" w:sz="0" w:space="0" w:color="auto"/>
        <w:right w:val="none" w:sz="0" w:space="0" w:color="auto"/>
      </w:divBdr>
      <w:divsChild>
        <w:div w:id="1435049536">
          <w:marLeft w:val="0"/>
          <w:marRight w:val="0"/>
          <w:marTop w:val="0"/>
          <w:marBottom w:val="0"/>
          <w:divBdr>
            <w:top w:val="none" w:sz="0" w:space="0" w:color="auto"/>
            <w:left w:val="none" w:sz="0" w:space="0" w:color="auto"/>
            <w:bottom w:val="none" w:sz="0" w:space="0" w:color="auto"/>
            <w:right w:val="none" w:sz="0" w:space="0" w:color="auto"/>
          </w:divBdr>
        </w:div>
        <w:div w:id="174004094">
          <w:marLeft w:val="0"/>
          <w:marRight w:val="0"/>
          <w:marTop w:val="0"/>
          <w:marBottom w:val="0"/>
          <w:divBdr>
            <w:top w:val="none" w:sz="0" w:space="0" w:color="auto"/>
            <w:left w:val="none" w:sz="0" w:space="0" w:color="auto"/>
            <w:bottom w:val="none" w:sz="0" w:space="0" w:color="auto"/>
            <w:right w:val="none" w:sz="0" w:space="0" w:color="auto"/>
          </w:divBdr>
        </w:div>
        <w:div w:id="1419063021">
          <w:marLeft w:val="0"/>
          <w:marRight w:val="0"/>
          <w:marTop w:val="0"/>
          <w:marBottom w:val="0"/>
          <w:divBdr>
            <w:top w:val="none" w:sz="0" w:space="0" w:color="auto"/>
            <w:left w:val="none" w:sz="0" w:space="0" w:color="auto"/>
            <w:bottom w:val="none" w:sz="0" w:space="0" w:color="auto"/>
            <w:right w:val="none" w:sz="0" w:space="0" w:color="auto"/>
          </w:divBdr>
        </w:div>
        <w:div w:id="1429086104">
          <w:marLeft w:val="0"/>
          <w:marRight w:val="0"/>
          <w:marTop w:val="0"/>
          <w:marBottom w:val="0"/>
          <w:divBdr>
            <w:top w:val="none" w:sz="0" w:space="0" w:color="auto"/>
            <w:left w:val="none" w:sz="0" w:space="0" w:color="auto"/>
            <w:bottom w:val="none" w:sz="0" w:space="0" w:color="auto"/>
            <w:right w:val="none" w:sz="0" w:space="0" w:color="auto"/>
          </w:divBdr>
        </w:div>
        <w:div w:id="772045859">
          <w:marLeft w:val="0"/>
          <w:marRight w:val="0"/>
          <w:marTop w:val="0"/>
          <w:marBottom w:val="0"/>
          <w:divBdr>
            <w:top w:val="none" w:sz="0" w:space="0" w:color="auto"/>
            <w:left w:val="none" w:sz="0" w:space="0" w:color="auto"/>
            <w:bottom w:val="none" w:sz="0" w:space="0" w:color="auto"/>
            <w:right w:val="none" w:sz="0" w:space="0" w:color="auto"/>
          </w:divBdr>
        </w:div>
        <w:div w:id="1910653338">
          <w:marLeft w:val="0"/>
          <w:marRight w:val="0"/>
          <w:marTop w:val="0"/>
          <w:marBottom w:val="0"/>
          <w:divBdr>
            <w:top w:val="none" w:sz="0" w:space="0" w:color="auto"/>
            <w:left w:val="none" w:sz="0" w:space="0" w:color="auto"/>
            <w:bottom w:val="none" w:sz="0" w:space="0" w:color="auto"/>
            <w:right w:val="none" w:sz="0" w:space="0" w:color="auto"/>
          </w:divBdr>
        </w:div>
        <w:div w:id="1050416779">
          <w:marLeft w:val="0"/>
          <w:marRight w:val="0"/>
          <w:marTop w:val="0"/>
          <w:marBottom w:val="0"/>
          <w:divBdr>
            <w:top w:val="none" w:sz="0" w:space="0" w:color="auto"/>
            <w:left w:val="none" w:sz="0" w:space="0" w:color="auto"/>
            <w:bottom w:val="none" w:sz="0" w:space="0" w:color="auto"/>
            <w:right w:val="none" w:sz="0" w:space="0" w:color="auto"/>
          </w:divBdr>
        </w:div>
        <w:div w:id="1459495130">
          <w:marLeft w:val="0"/>
          <w:marRight w:val="0"/>
          <w:marTop w:val="0"/>
          <w:marBottom w:val="0"/>
          <w:divBdr>
            <w:top w:val="none" w:sz="0" w:space="0" w:color="auto"/>
            <w:left w:val="none" w:sz="0" w:space="0" w:color="auto"/>
            <w:bottom w:val="none" w:sz="0" w:space="0" w:color="auto"/>
            <w:right w:val="none" w:sz="0" w:space="0" w:color="auto"/>
          </w:divBdr>
        </w:div>
        <w:div w:id="1401059588">
          <w:marLeft w:val="0"/>
          <w:marRight w:val="0"/>
          <w:marTop w:val="0"/>
          <w:marBottom w:val="0"/>
          <w:divBdr>
            <w:top w:val="none" w:sz="0" w:space="0" w:color="auto"/>
            <w:left w:val="none" w:sz="0" w:space="0" w:color="auto"/>
            <w:bottom w:val="none" w:sz="0" w:space="0" w:color="auto"/>
            <w:right w:val="none" w:sz="0" w:space="0" w:color="auto"/>
          </w:divBdr>
        </w:div>
        <w:div w:id="1194810816">
          <w:marLeft w:val="0"/>
          <w:marRight w:val="0"/>
          <w:marTop w:val="0"/>
          <w:marBottom w:val="0"/>
          <w:divBdr>
            <w:top w:val="none" w:sz="0" w:space="0" w:color="auto"/>
            <w:left w:val="none" w:sz="0" w:space="0" w:color="auto"/>
            <w:bottom w:val="none" w:sz="0" w:space="0" w:color="auto"/>
            <w:right w:val="none" w:sz="0" w:space="0" w:color="auto"/>
          </w:divBdr>
        </w:div>
        <w:div w:id="763067213">
          <w:marLeft w:val="0"/>
          <w:marRight w:val="0"/>
          <w:marTop w:val="0"/>
          <w:marBottom w:val="0"/>
          <w:divBdr>
            <w:top w:val="none" w:sz="0" w:space="0" w:color="auto"/>
            <w:left w:val="none" w:sz="0" w:space="0" w:color="auto"/>
            <w:bottom w:val="none" w:sz="0" w:space="0" w:color="auto"/>
            <w:right w:val="none" w:sz="0" w:space="0" w:color="auto"/>
          </w:divBdr>
        </w:div>
        <w:div w:id="1889031946">
          <w:marLeft w:val="0"/>
          <w:marRight w:val="0"/>
          <w:marTop w:val="0"/>
          <w:marBottom w:val="0"/>
          <w:divBdr>
            <w:top w:val="none" w:sz="0" w:space="0" w:color="auto"/>
            <w:left w:val="none" w:sz="0" w:space="0" w:color="auto"/>
            <w:bottom w:val="none" w:sz="0" w:space="0" w:color="auto"/>
            <w:right w:val="none" w:sz="0" w:space="0" w:color="auto"/>
          </w:divBdr>
        </w:div>
        <w:div w:id="1199314073">
          <w:marLeft w:val="0"/>
          <w:marRight w:val="0"/>
          <w:marTop w:val="0"/>
          <w:marBottom w:val="0"/>
          <w:divBdr>
            <w:top w:val="none" w:sz="0" w:space="0" w:color="auto"/>
            <w:left w:val="none" w:sz="0" w:space="0" w:color="auto"/>
            <w:bottom w:val="none" w:sz="0" w:space="0" w:color="auto"/>
            <w:right w:val="none" w:sz="0" w:space="0" w:color="auto"/>
          </w:divBdr>
        </w:div>
        <w:div w:id="1031419756">
          <w:marLeft w:val="0"/>
          <w:marRight w:val="0"/>
          <w:marTop w:val="0"/>
          <w:marBottom w:val="0"/>
          <w:divBdr>
            <w:top w:val="none" w:sz="0" w:space="0" w:color="auto"/>
            <w:left w:val="none" w:sz="0" w:space="0" w:color="auto"/>
            <w:bottom w:val="none" w:sz="0" w:space="0" w:color="auto"/>
            <w:right w:val="none" w:sz="0" w:space="0" w:color="auto"/>
          </w:divBdr>
        </w:div>
        <w:div w:id="1025861836">
          <w:marLeft w:val="0"/>
          <w:marRight w:val="0"/>
          <w:marTop w:val="0"/>
          <w:marBottom w:val="0"/>
          <w:divBdr>
            <w:top w:val="none" w:sz="0" w:space="0" w:color="auto"/>
            <w:left w:val="none" w:sz="0" w:space="0" w:color="auto"/>
            <w:bottom w:val="none" w:sz="0" w:space="0" w:color="auto"/>
            <w:right w:val="none" w:sz="0" w:space="0" w:color="auto"/>
          </w:divBdr>
        </w:div>
        <w:div w:id="106852627">
          <w:marLeft w:val="0"/>
          <w:marRight w:val="0"/>
          <w:marTop w:val="0"/>
          <w:marBottom w:val="0"/>
          <w:divBdr>
            <w:top w:val="none" w:sz="0" w:space="0" w:color="auto"/>
            <w:left w:val="none" w:sz="0" w:space="0" w:color="auto"/>
            <w:bottom w:val="none" w:sz="0" w:space="0" w:color="auto"/>
            <w:right w:val="none" w:sz="0" w:space="0" w:color="auto"/>
          </w:divBdr>
        </w:div>
        <w:div w:id="369457877">
          <w:marLeft w:val="0"/>
          <w:marRight w:val="0"/>
          <w:marTop w:val="0"/>
          <w:marBottom w:val="0"/>
          <w:divBdr>
            <w:top w:val="none" w:sz="0" w:space="0" w:color="auto"/>
            <w:left w:val="none" w:sz="0" w:space="0" w:color="auto"/>
            <w:bottom w:val="none" w:sz="0" w:space="0" w:color="auto"/>
            <w:right w:val="none" w:sz="0" w:space="0" w:color="auto"/>
          </w:divBdr>
        </w:div>
        <w:div w:id="1671642073">
          <w:marLeft w:val="0"/>
          <w:marRight w:val="0"/>
          <w:marTop w:val="0"/>
          <w:marBottom w:val="0"/>
          <w:divBdr>
            <w:top w:val="none" w:sz="0" w:space="0" w:color="auto"/>
            <w:left w:val="none" w:sz="0" w:space="0" w:color="auto"/>
            <w:bottom w:val="none" w:sz="0" w:space="0" w:color="auto"/>
            <w:right w:val="none" w:sz="0" w:space="0" w:color="auto"/>
          </w:divBdr>
        </w:div>
        <w:div w:id="12655557">
          <w:marLeft w:val="0"/>
          <w:marRight w:val="0"/>
          <w:marTop w:val="0"/>
          <w:marBottom w:val="0"/>
          <w:divBdr>
            <w:top w:val="none" w:sz="0" w:space="0" w:color="auto"/>
            <w:left w:val="none" w:sz="0" w:space="0" w:color="auto"/>
            <w:bottom w:val="none" w:sz="0" w:space="0" w:color="auto"/>
            <w:right w:val="none" w:sz="0" w:space="0" w:color="auto"/>
          </w:divBdr>
        </w:div>
        <w:div w:id="1863473816">
          <w:marLeft w:val="0"/>
          <w:marRight w:val="0"/>
          <w:marTop w:val="0"/>
          <w:marBottom w:val="0"/>
          <w:divBdr>
            <w:top w:val="none" w:sz="0" w:space="0" w:color="auto"/>
            <w:left w:val="none" w:sz="0" w:space="0" w:color="auto"/>
            <w:bottom w:val="none" w:sz="0" w:space="0" w:color="auto"/>
            <w:right w:val="none" w:sz="0" w:space="0" w:color="auto"/>
          </w:divBdr>
        </w:div>
        <w:div w:id="219437765">
          <w:marLeft w:val="0"/>
          <w:marRight w:val="0"/>
          <w:marTop w:val="0"/>
          <w:marBottom w:val="0"/>
          <w:divBdr>
            <w:top w:val="none" w:sz="0" w:space="0" w:color="auto"/>
            <w:left w:val="none" w:sz="0" w:space="0" w:color="auto"/>
            <w:bottom w:val="none" w:sz="0" w:space="0" w:color="auto"/>
            <w:right w:val="none" w:sz="0" w:space="0" w:color="auto"/>
          </w:divBdr>
        </w:div>
        <w:div w:id="1601597895">
          <w:marLeft w:val="0"/>
          <w:marRight w:val="0"/>
          <w:marTop w:val="0"/>
          <w:marBottom w:val="0"/>
          <w:divBdr>
            <w:top w:val="none" w:sz="0" w:space="0" w:color="auto"/>
            <w:left w:val="none" w:sz="0" w:space="0" w:color="auto"/>
            <w:bottom w:val="none" w:sz="0" w:space="0" w:color="auto"/>
            <w:right w:val="none" w:sz="0" w:space="0" w:color="auto"/>
          </w:divBdr>
        </w:div>
        <w:div w:id="2137410290">
          <w:marLeft w:val="0"/>
          <w:marRight w:val="0"/>
          <w:marTop w:val="0"/>
          <w:marBottom w:val="0"/>
          <w:divBdr>
            <w:top w:val="none" w:sz="0" w:space="0" w:color="auto"/>
            <w:left w:val="none" w:sz="0" w:space="0" w:color="auto"/>
            <w:bottom w:val="none" w:sz="0" w:space="0" w:color="auto"/>
            <w:right w:val="none" w:sz="0" w:space="0" w:color="auto"/>
          </w:divBdr>
        </w:div>
        <w:div w:id="1169062488">
          <w:marLeft w:val="0"/>
          <w:marRight w:val="0"/>
          <w:marTop w:val="0"/>
          <w:marBottom w:val="0"/>
          <w:divBdr>
            <w:top w:val="none" w:sz="0" w:space="0" w:color="auto"/>
            <w:left w:val="none" w:sz="0" w:space="0" w:color="auto"/>
            <w:bottom w:val="none" w:sz="0" w:space="0" w:color="auto"/>
            <w:right w:val="none" w:sz="0" w:space="0" w:color="auto"/>
          </w:divBdr>
        </w:div>
        <w:div w:id="923346066">
          <w:marLeft w:val="0"/>
          <w:marRight w:val="0"/>
          <w:marTop w:val="0"/>
          <w:marBottom w:val="0"/>
          <w:divBdr>
            <w:top w:val="none" w:sz="0" w:space="0" w:color="auto"/>
            <w:left w:val="none" w:sz="0" w:space="0" w:color="auto"/>
            <w:bottom w:val="none" w:sz="0" w:space="0" w:color="auto"/>
            <w:right w:val="none" w:sz="0" w:space="0" w:color="auto"/>
          </w:divBdr>
        </w:div>
        <w:div w:id="166094316">
          <w:marLeft w:val="0"/>
          <w:marRight w:val="0"/>
          <w:marTop w:val="0"/>
          <w:marBottom w:val="0"/>
          <w:divBdr>
            <w:top w:val="none" w:sz="0" w:space="0" w:color="auto"/>
            <w:left w:val="none" w:sz="0" w:space="0" w:color="auto"/>
            <w:bottom w:val="none" w:sz="0" w:space="0" w:color="auto"/>
            <w:right w:val="none" w:sz="0" w:space="0" w:color="auto"/>
          </w:divBdr>
        </w:div>
        <w:div w:id="1052579362">
          <w:marLeft w:val="0"/>
          <w:marRight w:val="0"/>
          <w:marTop w:val="0"/>
          <w:marBottom w:val="0"/>
          <w:divBdr>
            <w:top w:val="none" w:sz="0" w:space="0" w:color="auto"/>
            <w:left w:val="none" w:sz="0" w:space="0" w:color="auto"/>
            <w:bottom w:val="none" w:sz="0" w:space="0" w:color="auto"/>
            <w:right w:val="none" w:sz="0" w:space="0" w:color="auto"/>
          </w:divBdr>
        </w:div>
        <w:div w:id="475073211">
          <w:marLeft w:val="0"/>
          <w:marRight w:val="0"/>
          <w:marTop w:val="0"/>
          <w:marBottom w:val="0"/>
          <w:divBdr>
            <w:top w:val="none" w:sz="0" w:space="0" w:color="auto"/>
            <w:left w:val="none" w:sz="0" w:space="0" w:color="auto"/>
            <w:bottom w:val="none" w:sz="0" w:space="0" w:color="auto"/>
            <w:right w:val="none" w:sz="0" w:space="0" w:color="auto"/>
          </w:divBdr>
        </w:div>
        <w:div w:id="775977874">
          <w:marLeft w:val="0"/>
          <w:marRight w:val="0"/>
          <w:marTop w:val="0"/>
          <w:marBottom w:val="0"/>
          <w:divBdr>
            <w:top w:val="none" w:sz="0" w:space="0" w:color="auto"/>
            <w:left w:val="none" w:sz="0" w:space="0" w:color="auto"/>
            <w:bottom w:val="none" w:sz="0" w:space="0" w:color="auto"/>
            <w:right w:val="none" w:sz="0" w:space="0" w:color="auto"/>
          </w:divBdr>
        </w:div>
        <w:div w:id="1015109753">
          <w:marLeft w:val="0"/>
          <w:marRight w:val="0"/>
          <w:marTop w:val="0"/>
          <w:marBottom w:val="0"/>
          <w:divBdr>
            <w:top w:val="none" w:sz="0" w:space="0" w:color="auto"/>
            <w:left w:val="none" w:sz="0" w:space="0" w:color="auto"/>
            <w:bottom w:val="none" w:sz="0" w:space="0" w:color="auto"/>
            <w:right w:val="none" w:sz="0" w:space="0" w:color="auto"/>
          </w:divBdr>
        </w:div>
        <w:div w:id="706485428">
          <w:marLeft w:val="0"/>
          <w:marRight w:val="0"/>
          <w:marTop w:val="0"/>
          <w:marBottom w:val="0"/>
          <w:divBdr>
            <w:top w:val="none" w:sz="0" w:space="0" w:color="auto"/>
            <w:left w:val="none" w:sz="0" w:space="0" w:color="auto"/>
            <w:bottom w:val="none" w:sz="0" w:space="0" w:color="auto"/>
            <w:right w:val="none" w:sz="0" w:space="0" w:color="auto"/>
          </w:divBdr>
        </w:div>
        <w:div w:id="1183007929">
          <w:marLeft w:val="0"/>
          <w:marRight w:val="0"/>
          <w:marTop w:val="0"/>
          <w:marBottom w:val="0"/>
          <w:divBdr>
            <w:top w:val="none" w:sz="0" w:space="0" w:color="auto"/>
            <w:left w:val="none" w:sz="0" w:space="0" w:color="auto"/>
            <w:bottom w:val="none" w:sz="0" w:space="0" w:color="auto"/>
            <w:right w:val="none" w:sz="0" w:space="0" w:color="auto"/>
          </w:divBdr>
        </w:div>
        <w:div w:id="2039964377">
          <w:marLeft w:val="0"/>
          <w:marRight w:val="0"/>
          <w:marTop w:val="0"/>
          <w:marBottom w:val="0"/>
          <w:divBdr>
            <w:top w:val="none" w:sz="0" w:space="0" w:color="auto"/>
            <w:left w:val="none" w:sz="0" w:space="0" w:color="auto"/>
            <w:bottom w:val="none" w:sz="0" w:space="0" w:color="auto"/>
            <w:right w:val="none" w:sz="0" w:space="0" w:color="auto"/>
          </w:divBdr>
        </w:div>
        <w:div w:id="1359352707">
          <w:marLeft w:val="0"/>
          <w:marRight w:val="0"/>
          <w:marTop w:val="0"/>
          <w:marBottom w:val="0"/>
          <w:divBdr>
            <w:top w:val="none" w:sz="0" w:space="0" w:color="auto"/>
            <w:left w:val="none" w:sz="0" w:space="0" w:color="auto"/>
            <w:bottom w:val="none" w:sz="0" w:space="0" w:color="auto"/>
            <w:right w:val="none" w:sz="0" w:space="0" w:color="auto"/>
          </w:divBdr>
        </w:div>
        <w:div w:id="526715768">
          <w:marLeft w:val="0"/>
          <w:marRight w:val="0"/>
          <w:marTop w:val="0"/>
          <w:marBottom w:val="0"/>
          <w:divBdr>
            <w:top w:val="none" w:sz="0" w:space="0" w:color="auto"/>
            <w:left w:val="none" w:sz="0" w:space="0" w:color="auto"/>
            <w:bottom w:val="none" w:sz="0" w:space="0" w:color="auto"/>
            <w:right w:val="none" w:sz="0" w:space="0" w:color="auto"/>
          </w:divBdr>
        </w:div>
        <w:div w:id="226186946">
          <w:marLeft w:val="0"/>
          <w:marRight w:val="0"/>
          <w:marTop w:val="0"/>
          <w:marBottom w:val="0"/>
          <w:divBdr>
            <w:top w:val="none" w:sz="0" w:space="0" w:color="auto"/>
            <w:left w:val="none" w:sz="0" w:space="0" w:color="auto"/>
            <w:bottom w:val="none" w:sz="0" w:space="0" w:color="auto"/>
            <w:right w:val="none" w:sz="0" w:space="0" w:color="auto"/>
          </w:divBdr>
        </w:div>
        <w:div w:id="1991981502">
          <w:marLeft w:val="0"/>
          <w:marRight w:val="0"/>
          <w:marTop w:val="0"/>
          <w:marBottom w:val="0"/>
          <w:divBdr>
            <w:top w:val="none" w:sz="0" w:space="0" w:color="auto"/>
            <w:left w:val="none" w:sz="0" w:space="0" w:color="auto"/>
            <w:bottom w:val="none" w:sz="0" w:space="0" w:color="auto"/>
            <w:right w:val="none" w:sz="0" w:space="0" w:color="auto"/>
          </w:divBdr>
        </w:div>
        <w:div w:id="1106732892">
          <w:marLeft w:val="0"/>
          <w:marRight w:val="0"/>
          <w:marTop w:val="0"/>
          <w:marBottom w:val="0"/>
          <w:divBdr>
            <w:top w:val="none" w:sz="0" w:space="0" w:color="auto"/>
            <w:left w:val="none" w:sz="0" w:space="0" w:color="auto"/>
            <w:bottom w:val="none" w:sz="0" w:space="0" w:color="auto"/>
            <w:right w:val="none" w:sz="0" w:space="0" w:color="auto"/>
          </w:divBdr>
        </w:div>
        <w:div w:id="1792554771">
          <w:marLeft w:val="0"/>
          <w:marRight w:val="0"/>
          <w:marTop w:val="0"/>
          <w:marBottom w:val="0"/>
          <w:divBdr>
            <w:top w:val="none" w:sz="0" w:space="0" w:color="auto"/>
            <w:left w:val="none" w:sz="0" w:space="0" w:color="auto"/>
            <w:bottom w:val="none" w:sz="0" w:space="0" w:color="auto"/>
            <w:right w:val="none" w:sz="0" w:space="0" w:color="auto"/>
          </w:divBdr>
        </w:div>
        <w:div w:id="2108694389">
          <w:marLeft w:val="0"/>
          <w:marRight w:val="0"/>
          <w:marTop w:val="0"/>
          <w:marBottom w:val="0"/>
          <w:divBdr>
            <w:top w:val="none" w:sz="0" w:space="0" w:color="auto"/>
            <w:left w:val="none" w:sz="0" w:space="0" w:color="auto"/>
            <w:bottom w:val="none" w:sz="0" w:space="0" w:color="auto"/>
            <w:right w:val="none" w:sz="0" w:space="0" w:color="auto"/>
          </w:divBdr>
        </w:div>
        <w:div w:id="1548686158">
          <w:marLeft w:val="0"/>
          <w:marRight w:val="0"/>
          <w:marTop w:val="0"/>
          <w:marBottom w:val="0"/>
          <w:divBdr>
            <w:top w:val="none" w:sz="0" w:space="0" w:color="auto"/>
            <w:left w:val="none" w:sz="0" w:space="0" w:color="auto"/>
            <w:bottom w:val="none" w:sz="0" w:space="0" w:color="auto"/>
            <w:right w:val="none" w:sz="0" w:space="0" w:color="auto"/>
          </w:divBdr>
        </w:div>
        <w:div w:id="516579890">
          <w:marLeft w:val="0"/>
          <w:marRight w:val="0"/>
          <w:marTop w:val="0"/>
          <w:marBottom w:val="0"/>
          <w:divBdr>
            <w:top w:val="none" w:sz="0" w:space="0" w:color="auto"/>
            <w:left w:val="none" w:sz="0" w:space="0" w:color="auto"/>
            <w:bottom w:val="none" w:sz="0" w:space="0" w:color="auto"/>
            <w:right w:val="none" w:sz="0" w:space="0" w:color="auto"/>
          </w:divBdr>
        </w:div>
        <w:div w:id="1137449706">
          <w:marLeft w:val="0"/>
          <w:marRight w:val="0"/>
          <w:marTop w:val="0"/>
          <w:marBottom w:val="0"/>
          <w:divBdr>
            <w:top w:val="none" w:sz="0" w:space="0" w:color="auto"/>
            <w:left w:val="none" w:sz="0" w:space="0" w:color="auto"/>
            <w:bottom w:val="none" w:sz="0" w:space="0" w:color="auto"/>
            <w:right w:val="none" w:sz="0" w:space="0" w:color="auto"/>
          </w:divBdr>
        </w:div>
        <w:div w:id="14617341">
          <w:marLeft w:val="0"/>
          <w:marRight w:val="0"/>
          <w:marTop w:val="0"/>
          <w:marBottom w:val="0"/>
          <w:divBdr>
            <w:top w:val="none" w:sz="0" w:space="0" w:color="auto"/>
            <w:left w:val="none" w:sz="0" w:space="0" w:color="auto"/>
            <w:bottom w:val="none" w:sz="0" w:space="0" w:color="auto"/>
            <w:right w:val="none" w:sz="0" w:space="0" w:color="auto"/>
          </w:divBdr>
        </w:div>
        <w:div w:id="189220751">
          <w:marLeft w:val="0"/>
          <w:marRight w:val="0"/>
          <w:marTop w:val="0"/>
          <w:marBottom w:val="0"/>
          <w:divBdr>
            <w:top w:val="none" w:sz="0" w:space="0" w:color="auto"/>
            <w:left w:val="none" w:sz="0" w:space="0" w:color="auto"/>
            <w:bottom w:val="none" w:sz="0" w:space="0" w:color="auto"/>
            <w:right w:val="none" w:sz="0" w:space="0" w:color="auto"/>
          </w:divBdr>
        </w:div>
        <w:div w:id="1634172174">
          <w:marLeft w:val="0"/>
          <w:marRight w:val="0"/>
          <w:marTop w:val="0"/>
          <w:marBottom w:val="0"/>
          <w:divBdr>
            <w:top w:val="none" w:sz="0" w:space="0" w:color="auto"/>
            <w:left w:val="none" w:sz="0" w:space="0" w:color="auto"/>
            <w:bottom w:val="none" w:sz="0" w:space="0" w:color="auto"/>
            <w:right w:val="none" w:sz="0" w:space="0" w:color="auto"/>
          </w:divBdr>
        </w:div>
      </w:divsChild>
    </w:div>
    <w:div w:id="610670086">
      <w:bodyDiv w:val="1"/>
      <w:marLeft w:val="0"/>
      <w:marRight w:val="0"/>
      <w:marTop w:val="0"/>
      <w:marBottom w:val="0"/>
      <w:divBdr>
        <w:top w:val="none" w:sz="0" w:space="0" w:color="auto"/>
        <w:left w:val="none" w:sz="0" w:space="0" w:color="auto"/>
        <w:bottom w:val="none" w:sz="0" w:space="0" w:color="auto"/>
        <w:right w:val="none" w:sz="0" w:space="0" w:color="auto"/>
      </w:divBdr>
      <w:divsChild>
        <w:div w:id="1129788627">
          <w:marLeft w:val="0"/>
          <w:marRight w:val="0"/>
          <w:marTop w:val="0"/>
          <w:marBottom w:val="0"/>
          <w:divBdr>
            <w:top w:val="none" w:sz="0" w:space="0" w:color="auto"/>
            <w:left w:val="none" w:sz="0" w:space="0" w:color="auto"/>
            <w:bottom w:val="none" w:sz="0" w:space="0" w:color="auto"/>
            <w:right w:val="none" w:sz="0" w:space="0" w:color="auto"/>
          </w:divBdr>
        </w:div>
        <w:div w:id="174613180">
          <w:marLeft w:val="0"/>
          <w:marRight w:val="0"/>
          <w:marTop w:val="0"/>
          <w:marBottom w:val="0"/>
          <w:divBdr>
            <w:top w:val="none" w:sz="0" w:space="0" w:color="auto"/>
            <w:left w:val="none" w:sz="0" w:space="0" w:color="auto"/>
            <w:bottom w:val="none" w:sz="0" w:space="0" w:color="auto"/>
            <w:right w:val="none" w:sz="0" w:space="0" w:color="auto"/>
          </w:divBdr>
        </w:div>
        <w:div w:id="1835411952">
          <w:marLeft w:val="0"/>
          <w:marRight w:val="0"/>
          <w:marTop w:val="0"/>
          <w:marBottom w:val="0"/>
          <w:divBdr>
            <w:top w:val="none" w:sz="0" w:space="0" w:color="auto"/>
            <w:left w:val="none" w:sz="0" w:space="0" w:color="auto"/>
            <w:bottom w:val="none" w:sz="0" w:space="0" w:color="auto"/>
            <w:right w:val="none" w:sz="0" w:space="0" w:color="auto"/>
          </w:divBdr>
        </w:div>
        <w:div w:id="1775397853">
          <w:marLeft w:val="0"/>
          <w:marRight w:val="0"/>
          <w:marTop w:val="0"/>
          <w:marBottom w:val="0"/>
          <w:divBdr>
            <w:top w:val="none" w:sz="0" w:space="0" w:color="auto"/>
            <w:left w:val="none" w:sz="0" w:space="0" w:color="auto"/>
            <w:bottom w:val="none" w:sz="0" w:space="0" w:color="auto"/>
            <w:right w:val="none" w:sz="0" w:space="0" w:color="auto"/>
          </w:divBdr>
        </w:div>
        <w:div w:id="787087982">
          <w:marLeft w:val="0"/>
          <w:marRight w:val="0"/>
          <w:marTop w:val="0"/>
          <w:marBottom w:val="0"/>
          <w:divBdr>
            <w:top w:val="none" w:sz="0" w:space="0" w:color="auto"/>
            <w:left w:val="none" w:sz="0" w:space="0" w:color="auto"/>
            <w:bottom w:val="none" w:sz="0" w:space="0" w:color="auto"/>
            <w:right w:val="none" w:sz="0" w:space="0" w:color="auto"/>
          </w:divBdr>
        </w:div>
        <w:div w:id="814638544">
          <w:marLeft w:val="0"/>
          <w:marRight w:val="0"/>
          <w:marTop w:val="0"/>
          <w:marBottom w:val="0"/>
          <w:divBdr>
            <w:top w:val="none" w:sz="0" w:space="0" w:color="auto"/>
            <w:left w:val="none" w:sz="0" w:space="0" w:color="auto"/>
            <w:bottom w:val="none" w:sz="0" w:space="0" w:color="auto"/>
            <w:right w:val="none" w:sz="0" w:space="0" w:color="auto"/>
          </w:divBdr>
        </w:div>
        <w:div w:id="129712568">
          <w:marLeft w:val="0"/>
          <w:marRight w:val="0"/>
          <w:marTop w:val="0"/>
          <w:marBottom w:val="0"/>
          <w:divBdr>
            <w:top w:val="none" w:sz="0" w:space="0" w:color="auto"/>
            <w:left w:val="none" w:sz="0" w:space="0" w:color="auto"/>
            <w:bottom w:val="none" w:sz="0" w:space="0" w:color="auto"/>
            <w:right w:val="none" w:sz="0" w:space="0" w:color="auto"/>
          </w:divBdr>
        </w:div>
        <w:div w:id="1210411093">
          <w:marLeft w:val="0"/>
          <w:marRight w:val="0"/>
          <w:marTop w:val="0"/>
          <w:marBottom w:val="0"/>
          <w:divBdr>
            <w:top w:val="none" w:sz="0" w:space="0" w:color="auto"/>
            <w:left w:val="none" w:sz="0" w:space="0" w:color="auto"/>
            <w:bottom w:val="none" w:sz="0" w:space="0" w:color="auto"/>
            <w:right w:val="none" w:sz="0" w:space="0" w:color="auto"/>
          </w:divBdr>
        </w:div>
        <w:div w:id="568468438">
          <w:marLeft w:val="0"/>
          <w:marRight w:val="0"/>
          <w:marTop w:val="0"/>
          <w:marBottom w:val="0"/>
          <w:divBdr>
            <w:top w:val="none" w:sz="0" w:space="0" w:color="auto"/>
            <w:left w:val="none" w:sz="0" w:space="0" w:color="auto"/>
            <w:bottom w:val="none" w:sz="0" w:space="0" w:color="auto"/>
            <w:right w:val="none" w:sz="0" w:space="0" w:color="auto"/>
          </w:divBdr>
        </w:div>
        <w:div w:id="1551843607">
          <w:marLeft w:val="0"/>
          <w:marRight w:val="0"/>
          <w:marTop w:val="0"/>
          <w:marBottom w:val="0"/>
          <w:divBdr>
            <w:top w:val="none" w:sz="0" w:space="0" w:color="auto"/>
            <w:left w:val="none" w:sz="0" w:space="0" w:color="auto"/>
            <w:bottom w:val="none" w:sz="0" w:space="0" w:color="auto"/>
            <w:right w:val="none" w:sz="0" w:space="0" w:color="auto"/>
          </w:divBdr>
        </w:div>
        <w:div w:id="407072560">
          <w:marLeft w:val="0"/>
          <w:marRight w:val="0"/>
          <w:marTop w:val="0"/>
          <w:marBottom w:val="0"/>
          <w:divBdr>
            <w:top w:val="none" w:sz="0" w:space="0" w:color="auto"/>
            <w:left w:val="none" w:sz="0" w:space="0" w:color="auto"/>
            <w:bottom w:val="none" w:sz="0" w:space="0" w:color="auto"/>
            <w:right w:val="none" w:sz="0" w:space="0" w:color="auto"/>
          </w:divBdr>
        </w:div>
        <w:div w:id="1049765559">
          <w:marLeft w:val="0"/>
          <w:marRight w:val="0"/>
          <w:marTop w:val="0"/>
          <w:marBottom w:val="0"/>
          <w:divBdr>
            <w:top w:val="none" w:sz="0" w:space="0" w:color="auto"/>
            <w:left w:val="none" w:sz="0" w:space="0" w:color="auto"/>
            <w:bottom w:val="none" w:sz="0" w:space="0" w:color="auto"/>
            <w:right w:val="none" w:sz="0" w:space="0" w:color="auto"/>
          </w:divBdr>
        </w:div>
        <w:div w:id="1255167289">
          <w:marLeft w:val="0"/>
          <w:marRight w:val="0"/>
          <w:marTop w:val="0"/>
          <w:marBottom w:val="0"/>
          <w:divBdr>
            <w:top w:val="none" w:sz="0" w:space="0" w:color="auto"/>
            <w:left w:val="none" w:sz="0" w:space="0" w:color="auto"/>
            <w:bottom w:val="none" w:sz="0" w:space="0" w:color="auto"/>
            <w:right w:val="none" w:sz="0" w:space="0" w:color="auto"/>
          </w:divBdr>
        </w:div>
        <w:div w:id="346297362">
          <w:marLeft w:val="0"/>
          <w:marRight w:val="0"/>
          <w:marTop w:val="0"/>
          <w:marBottom w:val="0"/>
          <w:divBdr>
            <w:top w:val="none" w:sz="0" w:space="0" w:color="auto"/>
            <w:left w:val="none" w:sz="0" w:space="0" w:color="auto"/>
            <w:bottom w:val="none" w:sz="0" w:space="0" w:color="auto"/>
            <w:right w:val="none" w:sz="0" w:space="0" w:color="auto"/>
          </w:divBdr>
        </w:div>
        <w:div w:id="1989506735">
          <w:marLeft w:val="0"/>
          <w:marRight w:val="0"/>
          <w:marTop w:val="0"/>
          <w:marBottom w:val="0"/>
          <w:divBdr>
            <w:top w:val="none" w:sz="0" w:space="0" w:color="auto"/>
            <w:left w:val="none" w:sz="0" w:space="0" w:color="auto"/>
            <w:bottom w:val="none" w:sz="0" w:space="0" w:color="auto"/>
            <w:right w:val="none" w:sz="0" w:space="0" w:color="auto"/>
          </w:divBdr>
        </w:div>
        <w:div w:id="1108089283">
          <w:marLeft w:val="0"/>
          <w:marRight w:val="0"/>
          <w:marTop w:val="0"/>
          <w:marBottom w:val="0"/>
          <w:divBdr>
            <w:top w:val="none" w:sz="0" w:space="0" w:color="auto"/>
            <w:left w:val="none" w:sz="0" w:space="0" w:color="auto"/>
            <w:bottom w:val="none" w:sz="0" w:space="0" w:color="auto"/>
            <w:right w:val="none" w:sz="0" w:space="0" w:color="auto"/>
          </w:divBdr>
        </w:div>
        <w:div w:id="1501237871">
          <w:marLeft w:val="0"/>
          <w:marRight w:val="0"/>
          <w:marTop w:val="0"/>
          <w:marBottom w:val="0"/>
          <w:divBdr>
            <w:top w:val="none" w:sz="0" w:space="0" w:color="auto"/>
            <w:left w:val="none" w:sz="0" w:space="0" w:color="auto"/>
            <w:bottom w:val="none" w:sz="0" w:space="0" w:color="auto"/>
            <w:right w:val="none" w:sz="0" w:space="0" w:color="auto"/>
          </w:divBdr>
        </w:div>
        <w:div w:id="691297060">
          <w:marLeft w:val="0"/>
          <w:marRight w:val="0"/>
          <w:marTop w:val="0"/>
          <w:marBottom w:val="0"/>
          <w:divBdr>
            <w:top w:val="none" w:sz="0" w:space="0" w:color="auto"/>
            <w:left w:val="none" w:sz="0" w:space="0" w:color="auto"/>
            <w:bottom w:val="none" w:sz="0" w:space="0" w:color="auto"/>
            <w:right w:val="none" w:sz="0" w:space="0" w:color="auto"/>
          </w:divBdr>
        </w:div>
        <w:div w:id="316151408">
          <w:marLeft w:val="0"/>
          <w:marRight w:val="0"/>
          <w:marTop w:val="0"/>
          <w:marBottom w:val="0"/>
          <w:divBdr>
            <w:top w:val="none" w:sz="0" w:space="0" w:color="auto"/>
            <w:left w:val="none" w:sz="0" w:space="0" w:color="auto"/>
            <w:bottom w:val="none" w:sz="0" w:space="0" w:color="auto"/>
            <w:right w:val="none" w:sz="0" w:space="0" w:color="auto"/>
          </w:divBdr>
        </w:div>
        <w:div w:id="1456413691">
          <w:marLeft w:val="0"/>
          <w:marRight w:val="0"/>
          <w:marTop w:val="0"/>
          <w:marBottom w:val="0"/>
          <w:divBdr>
            <w:top w:val="none" w:sz="0" w:space="0" w:color="auto"/>
            <w:left w:val="none" w:sz="0" w:space="0" w:color="auto"/>
            <w:bottom w:val="none" w:sz="0" w:space="0" w:color="auto"/>
            <w:right w:val="none" w:sz="0" w:space="0" w:color="auto"/>
          </w:divBdr>
        </w:div>
        <w:div w:id="1815442782">
          <w:marLeft w:val="0"/>
          <w:marRight w:val="0"/>
          <w:marTop w:val="0"/>
          <w:marBottom w:val="0"/>
          <w:divBdr>
            <w:top w:val="none" w:sz="0" w:space="0" w:color="auto"/>
            <w:left w:val="none" w:sz="0" w:space="0" w:color="auto"/>
            <w:bottom w:val="none" w:sz="0" w:space="0" w:color="auto"/>
            <w:right w:val="none" w:sz="0" w:space="0" w:color="auto"/>
          </w:divBdr>
        </w:div>
        <w:div w:id="1242451471">
          <w:marLeft w:val="0"/>
          <w:marRight w:val="0"/>
          <w:marTop w:val="0"/>
          <w:marBottom w:val="0"/>
          <w:divBdr>
            <w:top w:val="none" w:sz="0" w:space="0" w:color="auto"/>
            <w:left w:val="none" w:sz="0" w:space="0" w:color="auto"/>
            <w:bottom w:val="none" w:sz="0" w:space="0" w:color="auto"/>
            <w:right w:val="none" w:sz="0" w:space="0" w:color="auto"/>
          </w:divBdr>
        </w:div>
        <w:div w:id="777457374">
          <w:marLeft w:val="0"/>
          <w:marRight w:val="0"/>
          <w:marTop w:val="0"/>
          <w:marBottom w:val="0"/>
          <w:divBdr>
            <w:top w:val="none" w:sz="0" w:space="0" w:color="auto"/>
            <w:left w:val="none" w:sz="0" w:space="0" w:color="auto"/>
            <w:bottom w:val="none" w:sz="0" w:space="0" w:color="auto"/>
            <w:right w:val="none" w:sz="0" w:space="0" w:color="auto"/>
          </w:divBdr>
        </w:div>
        <w:div w:id="1565523982">
          <w:marLeft w:val="0"/>
          <w:marRight w:val="0"/>
          <w:marTop w:val="0"/>
          <w:marBottom w:val="0"/>
          <w:divBdr>
            <w:top w:val="none" w:sz="0" w:space="0" w:color="auto"/>
            <w:left w:val="none" w:sz="0" w:space="0" w:color="auto"/>
            <w:bottom w:val="none" w:sz="0" w:space="0" w:color="auto"/>
            <w:right w:val="none" w:sz="0" w:space="0" w:color="auto"/>
          </w:divBdr>
        </w:div>
        <w:div w:id="864750312">
          <w:marLeft w:val="0"/>
          <w:marRight w:val="0"/>
          <w:marTop w:val="0"/>
          <w:marBottom w:val="0"/>
          <w:divBdr>
            <w:top w:val="none" w:sz="0" w:space="0" w:color="auto"/>
            <w:left w:val="none" w:sz="0" w:space="0" w:color="auto"/>
            <w:bottom w:val="none" w:sz="0" w:space="0" w:color="auto"/>
            <w:right w:val="none" w:sz="0" w:space="0" w:color="auto"/>
          </w:divBdr>
        </w:div>
        <w:div w:id="1637684972">
          <w:marLeft w:val="0"/>
          <w:marRight w:val="0"/>
          <w:marTop w:val="0"/>
          <w:marBottom w:val="0"/>
          <w:divBdr>
            <w:top w:val="none" w:sz="0" w:space="0" w:color="auto"/>
            <w:left w:val="none" w:sz="0" w:space="0" w:color="auto"/>
            <w:bottom w:val="none" w:sz="0" w:space="0" w:color="auto"/>
            <w:right w:val="none" w:sz="0" w:space="0" w:color="auto"/>
          </w:divBdr>
        </w:div>
        <w:div w:id="1547335830">
          <w:marLeft w:val="0"/>
          <w:marRight w:val="0"/>
          <w:marTop w:val="0"/>
          <w:marBottom w:val="0"/>
          <w:divBdr>
            <w:top w:val="none" w:sz="0" w:space="0" w:color="auto"/>
            <w:left w:val="none" w:sz="0" w:space="0" w:color="auto"/>
            <w:bottom w:val="none" w:sz="0" w:space="0" w:color="auto"/>
            <w:right w:val="none" w:sz="0" w:space="0" w:color="auto"/>
          </w:divBdr>
        </w:div>
        <w:div w:id="1169254665">
          <w:marLeft w:val="0"/>
          <w:marRight w:val="0"/>
          <w:marTop w:val="0"/>
          <w:marBottom w:val="0"/>
          <w:divBdr>
            <w:top w:val="none" w:sz="0" w:space="0" w:color="auto"/>
            <w:left w:val="none" w:sz="0" w:space="0" w:color="auto"/>
            <w:bottom w:val="none" w:sz="0" w:space="0" w:color="auto"/>
            <w:right w:val="none" w:sz="0" w:space="0" w:color="auto"/>
          </w:divBdr>
        </w:div>
        <w:div w:id="858857432">
          <w:marLeft w:val="0"/>
          <w:marRight w:val="0"/>
          <w:marTop w:val="0"/>
          <w:marBottom w:val="0"/>
          <w:divBdr>
            <w:top w:val="none" w:sz="0" w:space="0" w:color="auto"/>
            <w:left w:val="none" w:sz="0" w:space="0" w:color="auto"/>
            <w:bottom w:val="none" w:sz="0" w:space="0" w:color="auto"/>
            <w:right w:val="none" w:sz="0" w:space="0" w:color="auto"/>
          </w:divBdr>
        </w:div>
        <w:div w:id="1022782765">
          <w:marLeft w:val="0"/>
          <w:marRight w:val="0"/>
          <w:marTop w:val="0"/>
          <w:marBottom w:val="0"/>
          <w:divBdr>
            <w:top w:val="none" w:sz="0" w:space="0" w:color="auto"/>
            <w:left w:val="none" w:sz="0" w:space="0" w:color="auto"/>
            <w:bottom w:val="none" w:sz="0" w:space="0" w:color="auto"/>
            <w:right w:val="none" w:sz="0" w:space="0" w:color="auto"/>
          </w:divBdr>
        </w:div>
        <w:div w:id="1833445066">
          <w:marLeft w:val="0"/>
          <w:marRight w:val="0"/>
          <w:marTop w:val="0"/>
          <w:marBottom w:val="0"/>
          <w:divBdr>
            <w:top w:val="none" w:sz="0" w:space="0" w:color="auto"/>
            <w:left w:val="none" w:sz="0" w:space="0" w:color="auto"/>
            <w:bottom w:val="none" w:sz="0" w:space="0" w:color="auto"/>
            <w:right w:val="none" w:sz="0" w:space="0" w:color="auto"/>
          </w:divBdr>
        </w:div>
        <w:div w:id="596211234">
          <w:marLeft w:val="0"/>
          <w:marRight w:val="0"/>
          <w:marTop w:val="0"/>
          <w:marBottom w:val="0"/>
          <w:divBdr>
            <w:top w:val="none" w:sz="0" w:space="0" w:color="auto"/>
            <w:left w:val="none" w:sz="0" w:space="0" w:color="auto"/>
            <w:bottom w:val="none" w:sz="0" w:space="0" w:color="auto"/>
            <w:right w:val="none" w:sz="0" w:space="0" w:color="auto"/>
          </w:divBdr>
        </w:div>
        <w:div w:id="527454371">
          <w:marLeft w:val="0"/>
          <w:marRight w:val="0"/>
          <w:marTop w:val="0"/>
          <w:marBottom w:val="0"/>
          <w:divBdr>
            <w:top w:val="none" w:sz="0" w:space="0" w:color="auto"/>
            <w:left w:val="none" w:sz="0" w:space="0" w:color="auto"/>
            <w:bottom w:val="none" w:sz="0" w:space="0" w:color="auto"/>
            <w:right w:val="none" w:sz="0" w:space="0" w:color="auto"/>
          </w:divBdr>
        </w:div>
        <w:div w:id="714038968">
          <w:marLeft w:val="0"/>
          <w:marRight w:val="0"/>
          <w:marTop w:val="0"/>
          <w:marBottom w:val="0"/>
          <w:divBdr>
            <w:top w:val="none" w:sz="0" w:space="0" w:color="auto"/>
            <w:left w:val="none" w:sz="0" w:space="0" w:color="auto"/>
            <w:bottom w:val="none" w:sz="0" w:space="0" w:color="auto"/>
            <w:right w:val="none" w:sz="0" w:space="0" w:color="auto"/>
          </w:divBdr>
        </w:div>
        <w:div w:id="1577780982">
          <w:marLeft w:val="0"/>
          <w:marRight w:val="0"/>
          <w:marTop w:val="0"/>
          <w:marBottom w:val="0"/>
          <w:divBdr>
            <w:top w:val="none" w:sz="0" w:space="0" w:color="auto"/>
            <w:left w:val="none" w:sz="0" w:space="0" w:color="auto"/>
            <w:bottom w:val="none" w:sz="0" w:space="0" w:color="auto"/>
            <w:right w:val="none" w:sz="0" w:space="0" w:color="auto"/>
          </w:divBdr>
        </w:div>
        <w:div w:id="107941548">
          <w:marLeft w:val="0"/>
          <w:marRight w:val="0"/>
          <w:marTop w:val="0"/>
          <w:marBottom w:val="0"/>
          <w:divBdr>
            <w:top w:val="none" w:sz="0" w:space="0" w:color="auto"/>
            <w:left w:val="none" w:sz="0" w:space="0" w:color="auto"/>
            <w:bottom w:val="none" w:sz="0" w:space="0" w:color="auto"/>
            <w:right w:val="none" w:sz="0" w:space="0" w:color="auto"/>
          </w:divBdr>
        </w:div>
        <w:div w:id="1586769357">
          <w:marLeft w:val="0"/>
          <w:marRight w:val="0"/>
          <w:marTop w:val="0"/>
          <w:marBottom w:val="0"/>
          <w:divBdr>
            <w:top w:val="none" w:sz="0" w:space="0" w:color="auto"/>
            <w:left w:val="none" w:sz="0" w:space="0" w:color="auto"/>
            <w:bottom w:val="none" w:sz="0" w:space="0" w:color="auto"/>
            <w:right w:val="none" w:sz="0" w:space="0" w:color="auto"/>
          </w:divBdr>
        </w:div>
      </w:divsChild>
    </w:div>
    <w:div w:id="624895200">
      <w:bodyDiv w:val="1"/>
      <w:marLeft w:val="0"/>
      <w:marRight w:val="0"/>
      <w:marTop w:val="0"/>
      <w:marBottom w:val="0"/>
      <w:divBdr>
        <w:top w:val="none" w:sz="0" w:space="0" w:color="auto"/>
        <w:left w:val="none" w:sz="0" w:space="0" w:color="auto"/>
        <w:bottom w:val="none" w:sz="0" w:space="0" w:color="auto"/>
        <w:right w:val="none" w:sz="0" w:space="0" w:color="auto"/>
      </w:divBdr>
      <w:divsChild>
        <w:div w:id="575941609">
          <w:marLeft w:val="0"/>
          <w:marRight w:val="0"/>
          <w:marTop w:val="0"/>
          <w:marBottom w:val="0"/>
          <w:divBdr>
            <w:top w:val="none" w:sz="0" w:space="0" w:color="auto"/>
            <w:left w:val="none" w:sz="0" w:space="0" w:color="auto"/>
            <w:bottom w:val="none" w:sz="0" w:space="0" w:color="auto"/>
            <w:right w:val="none" w:sz="0" w:space="0" w:color="auto"/>
          </w:divBdr>
        </w:div>
        <w:div w:id="684134332">
          <w:marLeft w:val="0"/>
          <w:marRight w:val="0"/>
          <w:marTop w:val="0"/>
          <w:marBottom w:val="0"/>
          <w:divBdr>
            <w:top w:val="none" w:sz="0" w:space="0" w:color="auto"/>
            <w:left w:val="none" w:sz="0" w:space="0" w:color="auto"/>
            <w:bottom w:val="none" w:sz="0" w:space="0" w:color="auto"/>
            <w:right w:val="none" w:sz="0" w:space="0" w:color="auto"/>
          </w:divBdr>
        </w:div>
        <w:div w:id="905147840">
          <w:marLeft w:val="0"/>
          <w:marRight w:val="0"/>
          <w:marTop w:val="0"/>
          <w:marBottom w:val="0"/>
          <w:divBdr>
            <w:top w:val="none" w:sz="0" w:space="0" w:color="auto"/>
            <w:left w:val="none" w:sz="0" w:space="0" w:color="auto"/>
            <w:bottom w:val="none" w:sz="0" w:space="0" w:color="auto"/>
            <w:right w:val="none" w:sz="0" w:space="0" w:color="auto"/>
          </w:divBdr>
        </w:div>
        <w:div w:id="24257718">
          <w:marLeft w:val="0"/>
          <w:marRight w:val="0"/>
          <w:marTop w:val="0"/>
          <w:marBottom w:val="0"/>
          <w:divBdr>
            <w:top w:val="none" w:sz="0" w:space="0" w:color="auto"/>
            <w:left w:val="none" w:sz="0" w:space="0" w:color="auto"/>
            <w:bottom w:val="none" w:sz="0" w:space="0" w:color="auto"/>
            <w:right w:val="none" w:sz="0" w:space="0" w:color="auto"/>
          </w:divBdr>
        </w:div>
        <w:div w:id="1903903258">
          <w:marLeft w:val="0"/>
          <w:marRight w:val="0"/>
          <w:marTop w:val="0"/>
          <w:marBottom w:val="0"/>
          <w:divBdr>
            <w:top w:val="none" w:sz="0" w:space="0" w:color="auto"/>
            <w:left w:val="none" w:sz="0" w:space="0" w:color="auto"/>
            <w:bottom w:val="none" w:sz="0" w:space="0" w:color="auto"/>
            <w:right w:val="none" w:sz="0" w:space="0" w:color="auto"/>
          </w:divBdr>
        </w:div>
        <w:div w:id="178740865">
          <w:marLeft w:val="0"/>
          <w:marRight w:val="0"/>
          <w:marTop w:val="0"/>
          <w:marBottom w:val="0"/>
          <w:divBdr>
            <w:top w:val="none" w:sz="0" w:space="0" w:color="auto"/>
            <w:left w:val="none" w:sz="0" w:space="0" w:color="auto"/>
            <w:bottom w:val="none" w:sz="0" w:space="0" w:color="auto"/>
            <w:right w:val="none" w:sz="0" w:space="0" w:color="auto"/>
          </w:divBdr>
        </w:div>
        <w:div w:id="651525563">
          <w:marLeft w:val="0"/>
          <w:marRight w:val="0"/>
          <w:marTop w:val="0"/>
          <w:marBottom w:val="0"/>
          <w:divBdr>
            <w:top w:val="none" w:sz="0" w:space="0" w:color="auto"/>
            <w:left w:val="none" w:sz="0" w:space="0" w:color="auto"/>
            <w:bottom w:val="none" w:sz="0" w:space="0" w:color="auto"/>
            <w:right w:val="none" w:sz="0" w:space="0" w:color="auto"/>
          </w:divBdr>
        </w:div>
        <w:div w:id="791022263">
          <w:marLeft w:val="0"/>
          <w:marRight w:val="0"/>
          <w:marTop w:val="0"/>
          <w:marBottom w:val="0"/>
          <w:divBdr>
            <w:top w:val="none" w:sz="0" w:space="0" w:color="auto"/>
            <w:left w:val="none" w:sz="0" w:space="0" w:color="auto"/>
            <w:bottom w:val="none" w:sz="0" w:space="0" w:color="auto"/>
            <w:right w:val="none" w:sz="0" w:space="0" w:color="auto"/>
          </w:divBdr>
        </w:div>
        <w:div w:id="577984901">
          <w:marLeft w:val="0"/>
          <w:marRight w:val="0"/>
          <w:marTop w:val="0"/>
          <w:marBottom w:val="0"/>
          <w:divBdr>
            <w:top w:val="none" w:sz="0" w:space="0" w:color="auto"/>
            <w:left w:val="none" w:sz="0" w:space="0" w:color="auto"/>
            <w:bottom w:val="none" w:sz="0" w:space="0" w:color="auto"/>
            <w:right w:val="none" w:sz="0" w:space="0" w:color="auto"/>
          </w:divBdr>
        </w:div>
        <w:div w:id="1831948052">
          <w:marLeft w:val="0"/>
          <w:marRight w:val="0"/>
          <w:marTop w:val="0"/>
          <w:marBottom w:val="0"/>
          <w:divBdr>
            <w:top w:val="none" w:sz="0" w:space="0" w:color="auto"/>
            <w:left w:val="none" w:sz="0" w:space="0" w:color="auto"/>
            <w:bottom w:val="none" w:sz="0" w:space="0" w:color="auto"/>
            <w:right w:val="none" w:sz="0" w:space="0" w:color="auto"/>
          </w:divBdr>
        </w:div>
        <w:div w:id="1658149522">
          <w:marLeft w:val="0"/>
          <w:marRight w:val="0"/>
          <w:marTop w:val="0"/>
          <w:marBottom w:val="0"/>
          <w:divBdr>
            <w:top w:val="none" w:sz="0" w:space="0" w:color="auto"/>
            <w:left w:val="none" w:sz="0" w:space="0" w:color="auto"/>
            <w:bottom w:val="none" w:sz="0" w:space="0" w:color="auto"/>
            <w:right w:val="none" w:sz="0" w:space="0" w:color="auto"/>
          </w:divBdr>
        </w:div>
        <w:div w:id="750591205">
          <w:marLeft w:val="0"/>
          <w:marRight w:val="0"/>
          <w:marTop w:val="0"/>
          <w:marBottom w:val="0"/>
          <w:divBdr>
            <w:top w:val="none" w:sz="0" w:space="0" w:color="auto"/>
            <w:left w:val="none" w:sz="0" w:space="0" w:color="auto"/>
            <w:bottom w:val="none" w:sz="0" w:space="0" w:color="auto"/>
            <w:right w:val="none" w:sz="0" w:space="0" w:color="auto"/>
          </w:divBdr>
        </w:div>
        <w:div w:id="409548308">
          <w:marLeft w:val="0"/>
          <w:marRight w:val="0"/>
          <w:marTop w:val="0"/>
          <w:marBottom w:val="0"/>
          <w:divBdr>
            <w:top w:val="none" w:sz="0" w:space="0" w:color="auto"/>
            <w:left w:val="none" w:sz="0" w:space="0" w:color="auto"/>
            <w:bottom w:val="none" w:sz="0" w:space="0" w:color="auto"/>
            <w:right w:val="none" w:sz="0" w:space="0" w:color="auto"/>
          </w:divBdr>
        </w:div>
        <w:div w:id="877668023">
          <w:marLeft w:val="0"/>
          <w:marRight w:val="0"/>
          <w:marTop w:val="0"/>
          <w:marBottom w:val="0"/>
          <w:divBdr>
            <w:top w:val="none" w:sz="0" w:space="0" w:color="auto"/>
            <w:left w:val="none" w:sz="0" w:space="0" w:color="auto"/>
            <w:bottom w:val="none" w:sz="0" w:space="0" w:color="auto"/>
            <w:right w:val="none" w:sz="0" w:space="0" w:color="auto"/>
          </w:divBdr>
        </w:div>
        <w:div w:id="1332871786">
          <w:marLeft w:val="0"/>
          <w:marRight w:val="0"/>
          <w:marTop w:val="0"/>
          <w:marBottom w:val="0"/>
          <w:divBdr>
            <w:top w:val="none" w:sz="0" w:space="0" w:color="auto"/>
            <w:left w:val="none" w:sz="0" w:space="0" w:color="auto"/>
            <w:bottom w:val="none" w:sz="0" w:space="0" w:color="auto"/>
            <w:right w:val="none" w:sz="0" w:space="0" w:color="auto"/>
          </w:divBdr>
        </w:div>
        <w:div w:id="334381271">
          <w:marLeft w:val="0"/>
          <w:marRight w:val="0"/>
          <w:marTop w:val="0"/>
          <w:marBottom w:val="0"/>
          <w:divBdr>
            <w:top w:val="none" w:sz="0" w:space="0" w:color="auto"/>
            <w:left w:val="none" w:sz="0" w:space="0" w:color="auto"/>
            <w:bottom w:val="none" w:sz="0" w:space="0" w:color="auto"/>
            <w:right w:val="none" w:sz="0" w:space="0" w:color="auto"/>
          </w:divBdr>
        </w:div>
        <w:div w:id="322395296">
          <w:marLeft w:val="0"/>
          <w:marRight w:val="0"/>
          <w:marTop w:val="0"/>
          <w:marBottom w:val="0"/>
          <w:divBdr>
            <w:top w:val="none" w:sz="0" w:space="0" w:color="auto"/>
            <w:left w:val="none" w:sz="0" w:space="0" w:color="auto"/>
            <w:bottom w:val="none" w:sz="0" w:space="0" w:color="auto"/>
            <w:right w:val="none" w:sz="0" w:space="0" w:color="auto"/>
          </w:divBdr>
        </w:div>
        <w:div w:id="220141467">
          <w:marLeft w:val="0"/>
          <w:marRight w:val="0"/>
          <w:marTop w:val="0"/>
          <w:marBottom w:val="0"/>
          <w:divBdr>
            <w:top w:val="none" w:sz="0" w:space="0" w:color="auto"/>
            <w:left w:val="none" w:sz="0" w:space="0" w:color="auto"/>
            <w:bottom w:val="none" w:sz="0" w:space="0" w:color="auto"/>
            <w:right w:val="none" w:sz="0" w:space="0" w:color="auto"/>
          </w:divBdr>
        </w:div>
        <w:div w:id="670566644">
          <w:marLeft w:val="0"/>
          <w:marRight w:val="0"/>
          <w:marTop w:val="0"/>
          <w:marBottom w:val="0"/>
          <w:divBdr>
            <w:top w:val="none" w:sz="0" w:space="0" w:color="auto"/>
            <w:left w:val="none" w:sz="0" w:space="0" w:color="auto"/>
            <w:bottom w:val="none" w:sz="0" w:space="0" w:color="auto"/>
            <w:right w:val="none" w:sz="0" w:space="0" w:color="auto"/>
          </w:divBdr>
        </w:div>
        <w:div w:id="2033531687">
          <w:marLeft w:val="0"/>
          <w:marRight w:val="0"/>
          <w:marTop w:val="0"/>
          <w:marBottom w:val="0"/>
          <w:divBdr>
            <w:top w:val="none" w:sz="0" w:space="0" w:color="auto"/>
            <w:left w:val="none" w:sz="0" w:space="0" w:color="auto"/>
            <w:bottom w:val="none" w:sz="0" w:space="0" w:color="auto"/>
            <w:right w:val="none" w:sz="0" w:space="0" w:color="auto"/>
          </w:divBdr>
        </w:div>
        <w:div w:id="1894609685">
          <w:marLeft w:val="0"/>
          <w:marRight w:val="0"/>
          <w:marTop w:val="0"/>
          <w:marBottom w:val="0"/>
          <w:divBdr>
            <w:top w:val="none" w:sz="0" w:space="0" w:color="auto"/>
            <w:left w:val="none" w:sz="0" w:space="0" w:color="auto"/>
            <w:bottom w:val="none" w:sz="0" w:space="0" w:color="auto"/>
            <w:right w:val="none" w:sz="0" w:space="0" w:color="auto"/>
          </w:divBdr>
        </w:div>
        <w:div w:id="369382780">
          <w:marLeft w:val="0"/>
          <w:marRight w:val="0"/>
          <w:marTop w:val="0"/>
          <w:marBottom w:val="0"/>
          <w:divBdr>
            <w:top w:val="none" w:sz="0" w:space="0" w:color="auto"/>
            <w:left w:val="none" w:sz="0" w:space="0" w:color="auto"/>
            <w:bottom w:val="none" w:sz="0" w:space="0" w:color="auto"/>
            <w:right w:val="none" w:sz="0" w:space="0" w:color="auto"/>
          </w:divBdr>
        </w:div>
        <w:div w:id="374702006">
          <w:marLeft w:val="0"/>
          <w:marRight w:val="0"/>
          <w:marTop w:val="0"/>
          <w:marBottom w:val="0"/>
          <w:divBdr>
            <w:top w:val="none" w:sz="0" w:space="0" w:color="auto"/>
            <w:left w:val="none" w:sz="0" w:space="0" w:color="auto"/>
            <w:bottom w:val="none" w:sz="0" w:space="0" w:color="auto"/>
            <w:right w:val="none" w:sz="0" w:space="0" w:color="auto"/>
          </w:divBdr>
        </w:div>
        <w:div w:id="407381336">
          <w:marLeft w:val="0"/>
          <w:marRight w:val="0"/>
          <w:marTop w:val="0"/>
          <w:marBottom w:val="0"/>
          <w:divBdr>
            <w:top w:val="none" w:sz="0" w:space="0" w:color="auto"/>
            <w:left w:val="none" w:sz="0" w:space="0" w:color="auto"/>
            <w:bottom w:val="none" w:sz="0" w:space="0" w:color="auto"/>
            <w:right w:val="none" w:sz="0" w:space="0" w:color="auto"/>
          </w:divBdr>
        </w:div>
        <w:div w:id="667098281">
          <w:marLeft w:val="0"/>
          <w:marRight w:val="0"/>
          <w:marTop w:val="0"/>
          <w:marBottom w:val="0"/>
          <w:divBdr>
            <w:top w:val="none" w:sz="0" w:space="0" w:color="auto"/>
            <w:left w:val="none" w:sz="0" w:space="0" w:color="auto"/>
            <w:bottom w:val="none" w:sz="0" w:space="0" w:color="auto"/>
            <w:right w:val="none" w:sz="0" w:space="0" w:color="auto"/>
          </w:divBdr>
        </w:div>
        <w:div w:id="64181094">
          <w:marLeft w:val="0"/>
          <w:marRight w:val="0"/>
          <w:marTop w:val="0"/>
          <w:marBottom w:val="0"/>
          <w:divBdr>
            <w:top w:val="none" w:sz="0" w:space="0" w:color="auto"/>
            <w:left w:val="none" w:sz="0" w:space="0" w:color="auto"/>
            <w:bottom w:val="none" w:sz="0" w:space="0" w:color="auto"/>
            <w:right w:val="none" w:sz="0" w:space="0" w:color="auto"/>
          </w:divBdr>
        </w:div>
        <w:div w:id="575939528">
          <w:marLeft w:val="0"/>
          <w:marRight w:val="0"/>
          <w:marTop w:val="0"/>
          <w:marBottom w:val="0"/>
          <w:divBdr>
            <w:top w:val="none" w:sz="0" w:space="0" w:color="auto"/>
            <w:left w:val="none" w:sz="0" w:space="0" w:color="auto"/>
            <w:bottom w:val="none" w:sz="0" w:space="0" w:color="auto"/>
            <w:right w:val="none" w:sz="0" w:space="0" w:color="auto"/>
          </w:divBdr>
        </w:div>
        <w:div w:id="1321731555">
          <w:marLeft w:val="0"/>
          <w:marRight w:val="0"/>
          <w:marTop w:val="0"/>
          <w:marBottom w:val="0"/>
          <w:divBdr>
            <w:top w:val="none" w:sz="0" w:space="0" w:color="auto"/>
            <w:left w:val="none" w:sz="0" w:space="0" w:color="auto"/>
            <w:bottom w:val="none" w:sz="0" w:space="0" w:color="auto"/>
            <w:right w:val="none" w:sz="0" w:space="0" w:color="auto"/>
          </w:divBdr>
        </w:div>
        <w:div w:id="1570312269">
          <w:marLeft w:val="0"/>
          <w:marRight w:val="0"/>
          <w:marTop w:val="0"/>
          <w:marBottom w:val="0"/>
          <w:divBdr>
            <w:top w:val="none" w:sz="0" w:space="0" w:color="auto"/>
            <w:left w:val="none" w:sz="0" w:space="0" w:color="auto"/>
            <w:bottom w:val="none" w:sz="0" w:space="0" w:color="auto"/>
            <w:right w:val="none" w:sz="0" w:space="0" w:color="auto"/>
          </w:divBdr>
        </w:div>
        <w:div w:id="1907691393">
          <w:marLeft w:val="0"/>
          <w:marRight w:val="0"/>
          <w:marTop w:val="0"/>
          <w:marBottom w:val="0"/>
          <w:divBdr>
            <w:top w:val="none" w:sz="0" w:space="0" w:color="auto"/>
            <w:left w:val="none" w:sz="0" w:space="0" w:color="auto"/>
            <w:bottom w:val="none" w:sz="0" w:space="0" w:color="auto"/>
            <w:right w:val="none" w:sz="0" w:space="0" w:color="auto"/>
          </w:divBdr>
        </w:div>
        <w:div w:id="1422683826">
          <w:marLeft w:val="0"/>
          <w:marRight w:val="0"/>
          <w:marTop w:val="0"/>
          <w:marBottom w:val="0"/>
          <w:divBdr>
            <w:top w:val="none" w:sz="0" w:space="0" w:color="auto"/>
            <w:left w:val="none" w:sz="0" w:space="0" w:color="auto"/>
            <w:bottom w:val="none" w:sz="0" w:space="0" w:color="auto"/>
            <w:right w:val="none" w:sz="0" w:space="0" w:color="auto"/>
          </w:divBdr>
        </w:div>
        <w:div w:id="1094205909">
          <w:marLeft w:val="0"/>
          <w:marRight w:val="0"/>
          <w:marTop w:val="0"/>
          <w:marBottom w:val="0"/>
          <w:divBdr>
            <w:top w:val="none" w:sz="0" w:space="0" w:color="auto"/>
            <w:left w:val="none" w:sz="0" w:space="0" w:color="auto"/>
            <w:bottom w:val="none" w:sz="0" w:space="0" w:color="auto"/>
            <w:right w:val="none" w:sz="0" w:space="0" w:color="auto"/>
          </w:divBdr>
        </w:div>
        <w:div w:id="569342902">
          <w:marLeft w:val="0"/>
          <w:marRight w:val="0"/>
          <w:marTop w:val="0"/>
          <w:marBottom w:val="0"/>
          <w:divBdr>
            <w:top w:val="none" w:sz="0" w:space="0" w:color="auto"/>
            <w:left w:val="none" w:sz="0" w:space="0" w:color="auto"/>
            <w:bottom w:val="none" w:sz="0" w:space="0" w:color="auto"/>
            <w:right w:val="none" w:sz="0" w:space="0" w:color="auto"/>
          </w:divBdr>
        </w:div>
        <w:div w:id="397753624">
          <w:marLeft w:val="0"/>
          <w:marRight w:val="0"/>
          <w:marTop w:val="0"/>
          <w:marBottom w:val="0"/>
          <w:divBdr>
            <w:top w:val="none" w:sz="0" w:space="0" w:color="auto"/>
            <w:left w:val="none" w:sz="0" w:space="0" w:color="auto"/>
            <w:bottom w:val="none" w:sz="0" w:space="0" w:color="auto"/>
            <w:right w:val="none" w:sz="0" w:space="0" w:color="auto"/>
          </w:divBdr>
        </w:div>
        <w:div w:id="1427190856">
          <w:marLeft w:val="0"/>
          <w:marRight w:val="0"/>
          <w:marTop w:val="0"/>
          <w:marBottom w:val="0"/>
          <w:divBdr>
            <w:top w:val="none" w:sz="0" w:space="0" w:color="auto"/>
            <w:left w:val="none" w:sz="0" w:space="0" w:color="auto"/>
            <w:bottom w:val="none" w:sz="0" w:space="0" w:color="auto"/>
            <w:right w:val="none" w:sz="0" w:space="0" w:color="auto"/>
          </w:divBdr>
        </w:div>
        <w:div w:id="1336617347">
          <w:marLeft w:val="0"/>
          <w:marRight w:val="0"/>
          <w:marTop w:val="0"/>
          <w:marBottom w:val="0"/>
          <w:divBdr>
            <w:top w:val="none" w:sz="0" w:space="0" w:color="auto"/>
            <w:left w:val="none" w:sz="0" w:space="0" w:color="auto"/>
            <w:bottom w:val="none" w:sz="0" w:space="0" w:color="auto"/>
            <w:right w:val="none" w:sz="0" w:space="0" w:color="auto"/>
          </w:divBdr>
        </w:div>
        <w:div w:id="417530901">
          <w:marLeft w:val="0"/>
          <w:marRight w:val="0"/>
          <w:marTop w:val="0"/>
          <w:marBottom w:val="0"/>
          <w:divBdr>
            <w:top w:val="none" w:sz="0" w:space="0" w:color="auto"/>
            <w:left w:val="none" w:sz="0" w:space="0" w:color="auto"/>
            <w:bottom w:val="none" w:sz="0" w:space="0" w:color="auto"/>
            <w:right w:val="none" w:sz="0" w:space="0" w:color="auto"/>
          </w:divBdr>
        </w:div>
        <w:div w:id="844058396">
          <w:marLeft w:val="0"/>
          <w:marRight w:val="0"/>
          <w:marTop w:val="0"/>
          <w:marBottom w:val="0"/>
          <w:divBdr>
            <w:top w:val="none" w:sz="0" w:space="0" w:color="auto"/>
            <w:left w:val="none" w:sz="0" w:space="0" w:color="auto"/>
            <w:bottom w:val="none" w:sz="0" w:space="0" w:color="auto"/>
            <w:right w:val="none" w:sz="0" w:space="0" w:color="auto"/>
          </w:divBdr>
        </w:div>
        <w:div w:id="72164419">
          <w:marLeft w:val="0"/>
          <w:marRight w:val="0"/>
          <w:marTop w:val="0"/>
          <w:marBottom w:val="0"/>
          <w:divBdr>
            <w:top w:val="none" w:sz="0" w:space="0" w:color="auto"/>
            <w:left w:val="none" w:sz="0" w:space="0" w:color="auto"/>
            <w:bottom w:val="none" w:sz="0" w:space="0" w:color="auto"/>
            <w:right w:val="none" w:sz="0" w:space="0" w:color="auto"/>
          </w:divBdr>
        </w:div>
        <w:div w:id="990597287">
          <w:marLeft w:val="0"/>
          <w:marRight w:val="0"/>
          <w:marTop w:val="0"/>
          <w:marBottom w:val="0"/>
          <w:divBdr>
            <w:top w:val="none" w:sz="0" w:space="0" w:color="auto"/>
            <w:left w:val="none" w:sz="0" w:space="0" w:color="auto"/>
            <w:bottom w:val="none" w:sz="0" w:space="0" w:color="auto"/>
            <w:right w:val="none" w:sz="0" w:space="0" w:color="auto"/>
          </w:divBdr>
        </w:div>
      </w:divsChild>
    </w:div>
    <w:div w:id="717778690">
      <w:bodyDiv w:val="1"/>
      <w:marLeft w:val="0"/>
      <w:marRight w:val="0"/>
      <w:marTop w:val="0"/>
      <w:marBottom w:val="0"/>
      <w:divBdr>
        <w:top w:val="none" w:sz="0" w:space="0" w:color="auto"/>
        <w:left w:val="none" w:sz="0" w:space="0" w:color="auto"/>
        <w:bottom w:val="none" w:sz="0" w:space="0" w:color="auto"/>
        <w:right w:val="none" w:sz="0" w:space="0" w:color="auto"/>
      </w:divBdr>
      <w:divsChild>
        <w:div w:id="988901421">
          <w:marLeft w:val="0"/>
          <w:marRight w:val="0"/>
          <w:marTop w:val="0"/>
          <w:marBottom w:val="0"/>
          <w:divBdr>
            <w:top w:val="none" w:sz="0" w:space="0" w:color="auto"/>
            <w:left w:val="none" w:sz="0" w:space="0" w:color="auto"/>
            <w:bottom w:val="none" w:sz="0" w:space="0" w:color="auto"/>
            <w:right w:val="none" w:sz="0" w:space="0" w:color="auto"/>
          </w:divBdr>
        </w:div>
        <w:div w:id="587085154">
          <w:marLeft w:val="0"/>
          <w:marRight w:val="0"/>
          <w:marTop w:val="0"/>
          <w:marBottom w:val="0"/>
          <w:divBdr>
            <w:top w:val="none" w:sz="0" w:space="0" w:color="auto"/>
            <w:left w:val="none" w:sz="0" w:space="0" w:color="auto"/>
            <w:bottom w:val="none" w:sz="0" w:space="0" w:color="auto"/>
            <w:right w:val="none" w:sz="0" w:space="0" w:color="auto"/>
          </w:divBdr>
        </w:div>
        <w:div w:id="423500404">
          <w:marLeft w:val="0"/>
          <w:marRight w:val="0"/>
          <w:marTop w:val="0"/>
          <w:marBottom w:val="0"/>
          <w:divBdr>
            <w:top w:val="none" w:sz="0" w:space="0" w:color="auto"/>
            <w:left w:val="none" w:sz="0" w:space="0" w:color="auto"/>
            <w:bottom w:val="none" w:sz="0" w:space="0" w:color="auto"/>
            <w:right w:val="none" w:sz="0" w:space="0" w:color="auto"/>
          </w:divBdr>
        </w:div>
        <w:div w:id="1746955109">
          <w:marLeft w:val="0"/>
          <w:marRight w:val="0"/>
          <w:marTop w:val="0"/>
          <w:marBottom w:val="0"/>
          <w:divBdr>
            <w:top w:val="none" w:sz="0" w:space="0" w:color="auto"/>
            <w:left w:val="none" w:sz="0" w:space="0" w:color="auto"/>
            <w:bottom w:val="none" w:sz="0" w:space="0" w:color="auto"/>
            <w:right w:val="none" w:sz="0" w:space="0" w:color="auto"/>
          </w:divBdr>
        </w:div>
        <w:div w:id="695615234">
          <w:marLeft w:val="0"/>
          <w:marRight w:val="0"/>
          <w:marTop w:val="0"/>
          <w:marBottom w:val="0"/>
          <w:divBdr>
            <w:top w:val="none" w:sz="0" w:space="0" w:color="auto"/>
            <w:left w:val="none" w:sz="0" w:space="0" w:color="auto"/>
            <w:bottom w:val="none" w:sz="0" w:space="0" w:color="auto"/>
            <w:right w:val="none" w:sz="0" w:space="0" w:color="auto"/>
          </w:divBdr>
        </w:div>
        <w:div w:id="1205100454">
          <w:marLeft w:val="0"/>
          <w:marRight w:val="0"/>
          <w:marTop w:val="0"/>
          <w:marBottom w:val="0"/>
          <w:divBdr>
            <w:top w:val="none" w:sz="0" w:space="0" w:color="auto"/>
            <w:left w:val="none" w:sz="0" w:space="0" w:color="auto"/>
            <w:bottom w:val="none" w:sz="0" w:space="0" w:color="auto"/>
            <w:right w:val="none" w:sz="0" w:space="0" w:color="auto"/>
          </w:divBdr>
        </w:div>
        <w:div w:id="2118911872">
          <w:marLeft w:val="0"/>
          <w:marRight w:val="0"/>
          <w:marTop w:val="0"/>
          <w:marBottom w:val="0"/>
          <w:divBdr>
            <w:top w:val="none" w:sz="0" w:space="0" w:color="auto"/>
            <w:left w:val="none" w:sz="0" w:space="0" w:color="auto"/>
            <w:bottom w:val="none" w:sz="0" w:space="0" w:color="auto"/>
            <w:right w:val="none" w:sz="0" w:space="0" w:color="auto"/>
          </w:divBdr>
        </w:div>
        <w:div w:id="1335257192">
          <w:marLeft w:val="0"/>
          <w:marRight w:val="0"/>
          <w:marTop w:val="0"/>
          <w:marBottom w:val="0"/>
          <w:divBdr>
            <w:top w:val="none" w:sz="0" w:space="0" w:color="auto"/>
            <w:left w:val="none" w:sz="0" w:space="0" w:color="auto"/>
            <w:bottom w:val="none" w:sz="0" w:space="0" w:color="auto"/>
            <w:right w:val="none" w:sz="0" w:space="0" w:color="auto"/>
          </w:divBdr>
        </w:div>
        <w:div w:id="1975287636">
          <w:marLeft w:val="0"/>
          <w:marRight w:val="0"/>
          <w:marTop w:val="0"/>
          <w:marBottom w:val="0"/>
          <w:divBdr>
            <w:top w:val="none" w:sz="0" w:space="0" w:color="auto"/>
            <w:left w:val="none" w:sz="0" w:space="0" w:color="auto"/>
            <w:bottom w:val="none" w:sz="0" w:space="0" w:color="auto"/>
            <w:right w:val="none" w:sz="0" w:space="0" w:color="auto"/>
          </w:divBdr>
        </w:div>
        <w:div w:id="1807121433">
          <w:marLeft w:val="0"/>
          <w:marRight w:val="0"/>
          <w:marTop w:val="0"/>
          <w:marBottom w:val="0"/>
          <w:divBdr>
            <w:top w:val="none" w:sz="0" w:space="0" w:color="auto"/>
            <w:left w:val="none" w:sz="0" w:space="0" w:color="auto"/>
            <w:bottom w:val="none" w:sz="0" w:space="0" w:color="auto"/>
            <w:right w:val="none" w:sz="0" w:space="0" w:color="auto"/>
          </w:divBdr>
        </w:div>
        <w:div w:id="141703435">
          <w:marLeft w:val="0"/>
          <w:marRight w:val="0"/>
          <w:marTop w:val="0"/>
          <w:marBottom w:val="0"/>
          <w:divBdr>
            <w:top w:val="none" w:sz="0" w:space="0" w:color="auto"/>
            <w:left w:val="none" w:sz="0" w:space="0" w:color="auto"/>
            <w:bottom w:val="none" w:sz="0" w:space="0" w:color="auto"/>
            <w:right w:val="none" w:sz="0" w:space="0" w:color="auto"/>
          </w:divBdr>
        </w:div>
        <w:div w:id="1661620641">
          <w:marLeft w:val="0"/>
          <w:marRight w:val="0"/>
          <w:marTop w:val="0"/>
          <w:marBottom w:val="0"/>
          <w:divBdr>
            <w:top w:val="none" w:sz="0" w:space="0" w:color="auto"/>
            <w:left w:val="none" w:sz="0" w:space="0" w:color="auto"/>
            <w:bottom w:val="none" w:sz="0" w:space="0" w:color="auto"/>
            <w:right w:val="none" w:sz="0" w:space="0" w:color="auto"/>
          </w:divBdr>
        </w:div>
        <w:div w:id="714964977">
          <w:marLeft w:val="0"/>
          <w:marRight w:val="0"/>
          <w:marTop w:val="0"/>
          <w:marBottom w:val="0"/>
          <w:divBdr>
            <w:top w:val="none" w:sz="0" w:space="0" w:color="auto"/>
            <w:left w:val="none" w:sz="0" w:space="0" w:color="auto"/>
            <w:bottom w:val="none" w:sz="0" w:space="0" w:color="auto"/>
            <w:right w:val="none" w:sz="0" w:space="0" w:color="auto"/>
          </w:divBdr>
        </w:div>
        <w:div w:id="1685478627">
          <w:marLeft w:val="0"/>
          <w:marRight w:val="0"/>
          <w:marTop w:val="0"/>
          <w:marBottom w:val="0"/>
          <w:divBdr>
            <w:top w:val="none" w:sz="0" w:space="0" w:color="auto"/>
            <w:left w:val="none" w:sz="0" w:space="0" w:color="auto"/>
            <w:bottom w:val="none" w:sz="0" w:space="0" w:color="auto"/>
            <w:right w:val="none" w:sz="0" w:space="0" w:color="auto"/>
          </w:divBdr>
        </w:div>
        <w:div w:id="416823785">
          <w:marLeft w:val="0"/>
          <w:marRight w:val="0"/>
          <w:marTop w:val="0"/>
          <w:marBottom w:val="0"/>
          <w:divBdr>
            <w:top w:val="none" w:sz="0" w:space="0" w:color="auto"/>
            <w:left w:val="none" w:sz="0" w:space="0" w:color="auto"/>
            <w:bottom w:val="none" w:sz="0" w:space="0" w:color="auto"/>
            <w:right w:val="none" w:sz="0" w:space="0" w:color="auto"/>
          </w:divBdr>
        </w:div>
        <w:div w:id="993919155">
          <w:marLeft w:val="0"/>
          <w:marRight w:val="0"/>
          <w:marTop w:val="0"/>
          <w:marBottom w:val="0"/>
          <w:divBdr>
            <w:top w:val="none" w:sz="0" w:space="0" w:color="auto"/>
            <w:left w:val="none" w:sz="0" w:space="0" w:color="auto"/>
            <w:bottom w:val="none" w:sz="0" w:space="0" w:color="auto"/>
            <w:right w:val="none" w:sz="0" w:space="0" w:color="auto"/>
          </w:divBdr>
        </w:div>
        <w:div w:id="1597904414">
          <w:marLeft w:val="0"/>
          <w:marRight w:val="0"/>
          <w:marTop w:val="0"/>
          <w:marBottom w:val="0"/>
          <w:divBdr>
            <w:top w:val="none" w:sz="0" w:space="0" w:color="auto"/>
            <w:left w:val="none" w:sz="0" w:space="0" w:color="auto"/>
            <w:bottom w:val="none" w:sz="0" w:space="0" w:color="auto"/>
            <w:right w:val="none" w:sz="0" w:space="0" w:color="auto"/>
          </w:divBdr>
        </w:div>
        <w:div w:id="2078891156">
          <w:marLeft w:val="0"/>
          <w:marRight w:val="0"/>
          <w:marTop w:val="0"/>
          <w:marBottom w:val="0"/>
          <w:divBdr>
            <w:top w:val="none" w:sz="0" w:space="0" w:color="auto"/>
            <w:left w:val="none" w:sz="0" w:space="0" w:color="auto"/>
            <w:bottom w:val="none" w:sz="0" w:space="0" w:color="auto"/>
            <w:right w:val="none" w:sz="0" w:space="0" w:color="auto"/>
          </w:divBdr>
        </w:div>
        <w:div w:id="894390674">
          <w:marLeft w:val="0"/>
          <w:marRight w:val="0"/>
          <w:marTop w:val="0"/>
          <w:marBottom w:val="0"/>
          <w:divBdr>
            <w:top w:val="none" w:sz="0" w:space="0" w:color="auto"/>
            <w:left w:val="none" w:sz="0" w:space="0" w:color="auto"/>
            <w:bottom w:val="none" w:sz="0" w:space="0" w:color="auto"/>
            <w:right w:val="none" w:sz="0" w:space="0" w:color="auto"/>
          </w:divBdr>
        </w:div>
        <w:div w:id="2085368272">
          <w:marLeft w:val="0"/>
          <w:marRight w:val="0"/>
          <w:marTop w:val="0"/>
          <w:marBottom w:val="0"/>
          <w:divBdr>
            <w:top w:val="none" w:sz="0" w:space="0" w:color="auto"/>
            <w:left w:val="none" w:sz="0" w:space="0" w:color="auto"/>
            <w:bottom w:val="none" w:sz="0" w:space="0" w:color="auto"/>
            <w:right w:val="none" w:sz="0" w:space="0" w:color="auto"/>
          </w:divBdr>
        </w:div>
        <w:div w:id="92481871">
          <w:marLeft w:val="0"/>
          <w:marRight w:val="0"/>
          <w:marTop w:val="0"/>
          <w:marBottom w:val="0"/>
          <w:divBdr>
            <w:top w:val="none" w:sz="0" w:space="0" w:color="auto"/>
            <w:left w:val="none" w:sz="0" w:space="0" w:color="auto"/>
            <w:bottom w:val="none" w:sz="0" w:space="0" w:color="auto"/>
            <w:right w:val="none" w:sz="0" w:space="0" w:color="auto"/>
          </w:divBdr>
        </w:div>
        <w:div w:id="1108623893">
          <w:marLeft w:val="0"/>
          <w:marRight w:val="0"/>
          <w:marTop w:val="0"/>
          <w:marBottom w:val="0"/>
          <w:divBdr>
            <w:top w:val="none" w:sz="0" w:space="0" w:color="auto"/>
            <w:left w:val="none" w:sz="0" w:space="0" w:color="auto"/>
            <w:bottom w:val="none" w:sz="0" w:space="0" w:color="auto"/>
            <w:right w:val="none" w:sz="0" w:space="0" w:color="auto"/>
          </w:divBdr>
        </w:div>
        <w:div w:id="676201827">
          <w:marLeft w:val="0"/>
          <w:marRight w:val="0"/>
          <w:marTop w:val="0"/>
          <w:marBottom w:val="0"/>
          <w:divBdr>
            <w:top w:val="none" w:sz="0" w:space="0" w:color="auto"/>
            <w:left w:val="none" w:sz="0" w:space="0" w:color="auto"/>
            <w:bottom w:val="none" w:sz="0" w:space="0" w:color="auto"/>
            <w:right w:val="none" w:sz="0" w:space="0" w:color="auto"/>
          </w:divBdr>
        </w:div>
        <w:div w:id="589700166">
          <w:marLeft w:val="0"/>
          <w:marRight w:val="0"/>
          <w:marTop w:val="0"/>
          <w:marBottom w:val="0"/>
          <w:divBdr>
            <w:top w:val="none" w:sz="0" w:space="0" w:color="auto"/>
            <w:left w:val="none" w:sz="0" w:space="0" w:color="auto"/>
            <w:bottom w:val="none" w:sz="0" w:space="0" w:color="auto"/>
            <w:right w:val="none" w:sz="0" w:space="0" w:color="auto"/>
          </w:divBdr>
        </w:div>
        <w:div w:id="1039011475">
          <w:marLeft w:val="0"/>
          <w:marRight w:val="0"/>
          <w:marTop w:val="0"/>
          <w:marBottom w:val="0"/>
          <w:divBdr>
            <w:top w:val="none" w:sz="0" w:space="0" w:color="auto"/>
            <w:left w:val="none" w:sz="0" w:space="0" w:color="auto"/>
            <w:bottom w:val="none" w:sz="0" w:space="0" w:color="auto"/>
            <w:right w:val="none" w:sz="0" w:space="0" w:color="auto"/>
          </w:divBdr>
        </w:div>
        <w:div w:id="892079509">
          <w:marLeft w:val="0"/>
          <w:marRight w:val="0"/>
          <w:marTop w:val="0"/>
          <w:marBottom w:val="0"/>
          <w:divBdr>
            <w:top w:val="none" w:sz="0" w:space="0" w:color="auto"/>
            <w:left w:val="none" w:sz="0" w:space="0" w:color="auto"/>
            <w:bottom w:val="none" w:sz="0" w:space="0" w:color="auto"/>
            <w:right w:val="none" w:sz="0" w:space="0" w:color="auto"/>
          </w:divBdr>
        </w:div>
        <w:div w:id="223371747">
          <w:marLeft w:val="0"/>
          <w:marRight w:val="0"/>
          <w:marTop w:val="0"/>
          <w:marBottom w:val="0"/>
          <w:divBdr>
            <w:top w:val="none" w:sz="0" w:space="0" w:color="auto"/>
            <w:left w:val="none" w:sz="0" w:space="0" w:color="auto"/>
            <w:bottom w:val="none" w:sz="0" w:space="0" w:color="auto"/>
            <w:right w:val="none" w:sz="0" w:space="0" w:color="auto"/>
          </w:divBdr>
        </w:div>
        <w:div w:id="1554660491">
          <w:marLeft w:val="0"/>
          <w:marRight w:val="0"/>
          <w:marTop w:val="0"/>
          <w:marBottom w:val="0"/>
          <w:divBdr>
            <w:top w:val="none" w:sz="0" w:space="0" w:color="auto"/>
            <w:left w:val="none" w:sz="0" w:space="0" w:color="auto"/>
            <w:bottom w:val="none" w:sz="0" w:space="0" w:color="auto"/>
            <w:right w:val="none" w:sz="0" w:space="0" w:color="auto"/>
          </w:divBdr>
        </w:div>
        <w:div w:id="894436155">
          <w:marLeft w:val="0"/>
          <w:marRight w:val="0"/>
          <w:marTop w:val="0"/>
          <w:marBottom w:val="0"/>
          <w:divBdr>
            <w:top w:val="none" w:sz="0" w:space="0" w:color="auto"/>
            <w:left w:val="none" w:sz="0" w:space="0" w:color="auto"/>
            <w:bottom w:val="none" w:sz="0" w:space="0" w:color="auto"/>
            <w:right w:val="none" w:sz="0" w:space="0" w:color="auto"/>
          </w:divBdr>
        </w:div>
        <w:div w:id="2085489936">
          <w:marLeft w:val="0"/>
          <w:marRight w:val="0"/>
          <w:marTop w:val="0"/>
          <w:marBottom w:val="0"/>
          <w:divBdr>
            <w:top w:val="none" w:sz="0" w:space="0" w:color="auto"/>
            <w:left w:val="none" w:sz="0" w:space="0" w:color="auto"/>
            <w:bottom w:val="none" w:sz="0" w:space="0" w:color="auto"/>
            <w:right w:val="none" w:sz="0" w:space="0" w:color="auto"/>
          </w:divBdr>
        </w:div>
        <w:div w:id="781653426">
          <w:marLeft w:val="0"/>
          <w:marRight w:val="0"/>
          <w:marTop w:val="0"/>
          <w:marBottom w:val="0"/>
          <w:divBdr>
            <w:top w:val="none" w:sz="0" w:space="0" w:color="auto"/>
            <w:left w:val="none" w:sz="0" w:space="0" w:color="auto"/>
            <w:bottom w:val="none" w:sz="0" w:space="0" w:color="auto"/>
            <w:right w:val="none" w:sz="0" w:space="0" w:color="auto"/>
          </w:divBdr>
        </w:div>
        <w:div w:id="1579905460">
          <w:marLeft w:val="0"/>
          <w:marRight w:val="0"/>
          <w:marTop w:val="0"/>
          <w:marBottom w:val="0"/>
          <w:divBdr>
            <w:top w:val="none" w:sz="0" w:space="0" w:color="auto"/>
            <w:left w:val="none" w:sz="0" w:space="0" w:color="auto"/>
            <w:bottom w:val="none" w:sz="0" w:space="0" w:color="auto"/>
            <w:right w:val="none" w:sz="0" w:space="0" w:color="auto"/>
          </w:divBdr>
        </w:div>
        <w:div w:id="699009884">
          <w:marLeft w:val="0"/>
          <w:marRight w:val="0"/>
          <w:marTop w:val="0"/>
          <w:marBottom w:val="0"/>
          <w:divBdr>
            <w:top w:val="none" w:sz="0" w:space="0" w:color="auto"/>
            <w:left w:val="none" w:sz="0" w:space="0" w:color="auto"/>
            <w:bottom w:val="none" w:sz="0" w:space="0" w:color="auto"/>
            <w:right w:val="none" w:sz="0" w:space="0" w:color="auto"/>
          </w:divBdr>
        </w:div>
        <w:div w:id="1413621137">
          <w:marLeft w:val="0"/>
          <w:marRight w:val="0"/>
          <w:marTop w:val="0"/>
          <w:marBottom w:val="0"/>
          <w:divBdr>
            <w:top w:val="none" w:sz="0" w:space="0" w:color="auto"/>
            <w:left w:val="none" w:sz="0" w:space="0" w:color="auto"/>
            <w:bottom w:val="none" w:sz="0" w:space="0" w:color="auto"/>
            <w:right w:val="none" w:sz="0" w:space="0" w:color="auto"/>
          </w:divBdr>
        </w:div>
        <w:div w:id="1145196230">
          <w:marLeft w:val="0"/>
          <w:marRight w:val="0"/>
          <w:marTop w:val="0"/>
          <w:marBottom w:val="0"/>
          <w:divBdr>
            <w:top w:val="none" w:sz="0" w:space="0" w:color="auto"/>
            <w:left w:val="none" w:sz="0" w:space="0" w:color="auto"/>
            <w:bottom w:val="none" w:sz="0" w:space="0" w:color="auto"/>
            <w:right w:val="none" w:sz="0" w:space="0" w:color="auto"/>
          </w:divBdr>
        </w:div>
        <w:div w:id="530340732">
          <w:marLeft w:val="0"/>
          <w:marRight w:val="0"/>
          <w:marTop w:val="0"/>
          <w:marBottom w:val="0"/>
          <w:divBdr>
            <w:top w:val="none" w:sz="0" w:space="0" w:color="auto"/>
            <w:left w:val="none" w:sz="0" w:space="0" w:color="auto"/>
            <w:bottom w:val="none" w:sz="0" w:space="0" w:color="auto"/>
            <w:right w:val="none" w:sz="0" w:space="0" w:color="auto"/>
          </w:divBdr>
        </w:div>
        <w:div w:id="1283151349">
          <w:marLeft w:val="0"/>
          <w:marRight w:val="0"/>
          <w:marTop w:val="0"/>
          <w:marBottom w:val="0"/>
          <w:divBdr>
            <w:top w:val="none" w:sz="0" w:space="0" w:color="auto"/>
            <w:left w:val="none" w:sz="0" w:space="0" w:color="auto"/>
            <w:bottom w:val="none" w:sz="0" w:space="0" w:color="auto"/>
            <w:right w:val="none" w:sz="0" w:space="0" w:color="auto"/>
          </w:divBdr>
        </w:div>
        <w:div w:id="1215847148">
          <w:marLeft w:val="0"/>
          <w:marRight w:val="0"/>
          <w:marTop w:val="0"/>
          <w:marBottom w:val="0"/>
          <w:divBdr>
            <w:top w:val="none" w:sz="0" w:space="0" w:color="auto"/>
            <w:left w:val="none" w:sz="0" w:space="0" w:color="auto"/>
            <w:bottom w:val="none" w:sz="0" w:space="0" w:color="auto"/>
            <w:right w:val="none" w:sz="0" w:space="0" w:color="auto"/>
          </w:divBdr>
        </w:div>
        <w:div w:id="1077677883">
          <w:marLeft w:val="0"/>
          <w:marRight w:val="0"/>
          <w:marTop w:val="0"/>
          <w:marBottom w:val="0"/>
          <w:divBdr>
            <w:top w:val="none" w:sz="0" w:space="0" w:color="auto"/>
            <w:left w:val="none" w:sz="0" w:space="0" w:color="auto"/>
            <w:bottom w:val="none" w:sz="0" w:space="0" w:color="auto"/>
            <w:right w:val="none" w:sz="0" w:space="0" w:color="auto"/>
          </w:divBdr>
        </w:div>
        <w:div w:id="1445730100">
          <w:marLeft w:val="0"/>
          <w:marRight w:val="0"/>
          <w:marTop w:val="0"/>
          <w:marBottom w:val="0"/>
          <w:divBdr>
            <w:top w:val="none" w:sz="0" w:space="0" w:color="auto"/>
            <w:left w:val="none" w:sz="0" w:space="0" w:color="auto"/>
            <w:bottom w:val="none" w:sz="0" w:space="0" w:color="auto"/>
            <w:right w:val="none" w:sz="0" w:space="0" w:color="auto"/>
          </w:divBdr>
        </w:div>
      </w:divsChild>
    </w:div>
    <w:div w:id="744449346">
      <w:bodyDiv w:val="1"/>
      <w:marLeft w:val="0"/>
      <w:marRight w:val="0"/>
      <w:marTop w:val="0"/>
      <w:marBottom w:val="0"/>
      <w:divBdr>
        <w:top w:val="none" w:sz="0" w:space="0" w:color="auto"/>
        <w:left w:val="none" w:sz="0" w:space="0" w:color="auto"/>
        <w:bottom w:val="none" w:sz="0" w:space="0" w:color="auto"/>
        <w:right w:val="none" w:sz="0" w:space="0" w:color="auto"/>
      </w:divBdr>
    </w:div>
    <w:div w:id="744886381">
      <w:bodyDiv w:val="1"/>
      <w:marLeft w:val="0"/>
      <w:marRight w:val="0"/>
      <w:marTop w:val="0"/>
      <w:marBottom w:val="0"/>
      <w:divBdr>
        <w:top w:val="none" w:sz="0" w:space="0" w:color="auto"/>
        <w:left w:val="none" w:sz="0" w:space="0" w:color="auto"/>
        <w:bottom w:val="none" w:sz="0" w:space="0" w:color="auto"/>
        <w:right w:val="none" w:sz="0" w:space="0" w:color="auto"/>
      </w:divBdr>
      <w:divsChild>
        <w:div w:id="687875869">
          <w:marLeft w:val="0"/>
          <w:marRight w:val="0"/>
          <w:marTop w:val="0"/>
          <w:marBottom w:val="0"/>
          <w:divBdr>
            <w:top w:val="none" w:sz="0" w:space="0" w:color="auto"/>
            <w:left w:val="none" w:sz="0" w:space="0" w:color="auto"/>
            <w:bottom w:val="none" w:sz="0" w:space="0" w:color="auto"/>
            <w:right w:val="none" w:sz="0" w:space="0" w:color="auto"/>
          </w:divBdr>
        </w:div>
        <w:div w:id="465858819">
          <w:marLeft w:val="0"/>
          <w:marRight w:val="0"/>
          <w:marTop w:val="0"/>
          <w:marBottom w:val="0"/>
          <w:divBdr>
            <w:top w:val="none" w:sz="0" w:space="0" w:color="auto"/>
            <w:left w:val="none" w:sz="0" w:space="0" w:color="auto"/>
            <w:bottom w:val="none" w:sz="0" w:space="0" w:color="auto"/>
            <w:right w:val="none" w:sz="0" w:space="0" w:color="auto"/>
          </w:divBdr>
        </w:div>
        <w:div w:id="1013725736">
          <w:marLeft w:val="0"/>
          <w:marRight w:val="0"/>
          <w:marTop w:val="0"/>
          <w:marBottom w:val="0"/>
          <w:divBdr>
            <w:top w:val="none" w:sz="0" w:space="0" w:color="auto"/>
            <w:left w:val="none" w:sz="0" w:space="0" w:color="auto"/>
            <w:bottom w:val="none" w:sz="0" w:space="0" w:color="auto"/>
            <w:right w:val="none" w:sz="0" w:space="0" w:color="auto"/>
          </w:divBdr>
        </w:div>
        <w:div w:id="823744764">
          <w:marLeft w:val="0"/>
          <w:marRight w:val="0"/>
          <w:marTop w:val="0"/>
          <w:marBottom w:val="0"/>
          <w:divBdr>
            <w:top w:val="none" w:sz="0" w:space="0" w:color="auto"/>
            <w:left w:val="none" w:sz="0" w:space="0" w:color="auto"/>
            <w:bottom w:val="none" w:sz="0" w:space="0" w:color="auto"/>
            <w:right w:val="none" w:sz="0" w:space="0" w:color="auto"/>
          </w:divBdr>
        </w:div>
        <w:div w:id="1864368362">
          <w:marLeft w:val="0"/>
          <w:marRight w:val="0"/>
          <w:marTop w:val="0"/>
          <w:marBottom w:val="0"/>
          <w:divBdr>
            <w:top w:val="none" w:sz="0" w:space="0" w:color="auto"/>
            <w:left w:val="none" w:sz="0" w:space="0" w:color="auto"/>
            <w:bottom w:val="none" w:sz="0" w:space="0" w:color="auto"/>
            <w:right w:val="none" w:sz="0" w:space="0" w:color="auto"/>
          </w:divBdr>
        </w:div>
        <w:div w:id="100956530">
          <w:marLeft w:val="0"/>
          <w:marRight w:val="0"/>
          <w:marTop w:val="0"/>
          <w:marBottom w:val="0"/>
          <w:divBdr>
            <w:top w:val="none" w:sz="0" w:space="0" w:color="auto"/>
            <w:left w:val="none" w:sz="0" w:space="0" w:color="auto"/>
            <w:bottom w:val="none" w:sz="0" w:space="0" w:color="auto"/>
            <w:right w:val="none" w:sz="0" w:space="0" w:color="auto"/>
          </w:divBdr>
        </w:div>
        <w:div w:id="1142770041">
          <w:marLeft w:val="0"/>
          <w:marRight w:val="0"/>
          <w:marTop w:val="0"/>
          <w:marBottom w:val="0"/>
          <w:divBdr>
            <w:top w:val="none" w:sz="0" w:space="0" w:color="auto"/>
            <w:left w:val="none" w:sz="0" w:space="0" w:color="auto"/>
            <w:bottom w:val="none" w:sz="0" w:space="0" w:color="auto"/>
            <w:right w:val="none" w:sz="0" w:space="0" w:color="auto"/>
          </w:divBdr>
        </w:div>
        <w:div w:id="940989881">
          <w:marLeft w:val="0"/>
          <w:marRight w:val="0"/>
          <w:marTop w:val="0"/>
          <w:marBottom w:val="0"/>
          <w:divBdr>
            <w:top w:val="none" w:sz="0" w:space="0" w:color="auto"/>
            <w:left w:val="none" w:sz="0" w:space="0" w:color="auto"/>
            <w:bottom w:val="none" w:sz="0" w:space="0" w:color="auto"/>
            <w:right w:val="none" w:sz="0" w:space="0" w:color="auto"/>
          </w:divBdr>
        </w:div>
        <w:div w:id="899903871">
          <w:marLeft w:val="0"/>
          <w:marRight w:val="0"/>
          <w:marTop w:val="0"/>
          <w:marBottom w:val="0"/>
          <w:divBdr>
            <w:top w:val="none" w:sz="0" w:space="0" w:color="auto"/>
            <w:left w:val="none" w:sz="0" w:space="0" w:color="auto"/>
            <w:bottom w:val="none" w:sz="0" w:space="0" w:color="auto"/>
            <w:right w:val="none" w:sz="0" w:space="0" w:color="auto"/>
          </w:divBdr>
        </w:div>
        <w:div w:id="802696505">
          <w:marLeft w:val="0"/>
          <w:marRight w:val="0"/>
          <w:marTop w:val="0"/>
          <w:marBottom w:val="0"/>
          <w:divBdr>
            <w:top w:val="none" w:sz="0" w:space="0" w:color="auto"/>
            <w:left w:val="none" w:sz="0" w:space="0" w:color="auto"/>
            <w:bottom w:val="none" w:sz="0" w:space="0" w:color="auto"/>
            <w:right w:val="none" w:sz="0" w:space="0" w:color="auto"/>
          </w:divBdr>
        </w:div>
        <w:div w:id="2064868843">
          <w:marLeft w:val="0"/>
          <w:marRight w:val="0"/>
          <w:marTop w:val="0"/>
          <w:marBottom w:val="0"/>
          <w:divBdr>
            <w:top w:val="none" w:sz="0" w:space="0" w:color="auto"/>
            <w:left w:val="none" w:sz="0" w:space="0" w:color="auto"/>
            <w:bottom w:val="none" w:sz="0" w:space="0" w:color="auto"/>
            <w:right w:val="none" w:sz="0" w:space="0" w:color="auto"/>
          </w:divBdr>
        </w:div>
        <w:div w:id="2100985385">
          <w:marLeft w:val="0"/>
          <w:marRight w:val="0"/>
          <w:marTop w:val="0"/>
          <w:marBottom w:val="0"/>
          <w:divBdr>
            <w:top w:val="none" w:sz="0" w:space="0" w:color="auto"/>
            <w:left w:val="none" w:sz="0" w:space="0" w:color="auto"/>
            <w:bottom w:val="none" w:sz="0" w:space="0" w:color="auto"/>
            <w:right w:val="none" w:sz="0" w:space="0" w:color="auto"/>
          </w:divBdr>
        </w:div>
        <w:div w:id="103160383">
          <w:marLeft w:val="0"/>
          <w:marRight w:val="0"/>
          <w:marTop w:val="0"/>
          <w:marBottom w:val="0"/>
          <w:divBdr>
            <w:top w:val="none" w:sz="0" w:space="0" w:color="auto"/>
            <w:left w:val="none" w:sz="0" w:space="0" w:color="auto"/>
            <w:bottom w:val="none" w:sz="0" w:space="0" w:color="auto"/>
            <w:right w:val="none" w:sz="0" w:space="0" w:color="auto"/>
          </w:divBdr>
        </w:div>
        <w:div w:id="1758357225">
          <w:marLeft w:val="0"/>
          <w:marRight w:val="0"/>
          <w:marTop w:val="0"/>
          <w:marBottom w:val="0"/>
          <w:divBdr>
            <w:top w:val="none" w:sz="0" w:space="0" w:color="auto"/>
            <w:left w:val="none" w:sz="0" w:space="0" w:color="auto"/>
            <w:bottom w:val="none" w:sz="0" w:space="0" w:color="auto"/>
            <w:right w:val="none" w:sz="0" w:space="0" w:color="auto"/>
          </w:divBdr>
        </w:div>
        <w:div w:id="785271088">
          <w:marLeft w:val="0"/>
          <w:marRight w:val="0"/>
          <w:marTop w:val="0"/>
          <w:marBottom w:val="0"/>
          <w:divBdr>
            <w:top w:val="none" w:sz="0" w:space="0" w:color="auto"/>
            <w:left w:val="none" w:sz="0" w:space="0" w:color="auto"/>
            <w:bottom w:val="none" w:sz="0" w:space="0" w:color="auto"/>
            <w:right w:val="none" w:sz="0" w:space="0" w:color="auto"/>
          </w:divBdr>
        </w:div>
        <w:div w:id="1329794990">
          <w:marLeft w:val="0"/>
          <w:marRight w:val="0"/>
          <w:marTop w:val="0"/>
          <w:marBottom w:val="0"/>
          <w:divBdr>
            <w:top w:val="none" w:sz="0" w:space="0" w:color="auto"/>
            <w:left w:val="none" w:sz="0" w:space="0" w:color="auto"/>
            <w:bottom w:val="none" w:sz="0" w:space="0" w:color="auto"/>
            <w:right w:val="none" w:sz="0" w:space="0" w:color="auto"/>
          </w:divBdr>
        </w:div>
        <w:div w:id="279841921">
          <w:marLeft w:val="0"/>
          <w:marRight w:val="0"/>
          <w:marTop w:val="0"/>
          <w:marBottom w:val="0"/>
          <w:divBdr>
            <w:top w:val="none" w:sz="0" w:space="0" w:color="auto"/>
            <w:left w:val="none" w:sz="0" w:space="0" w:color="auto"/>
            <w:bottom w:val="none" w:sz="0" w:space="0" w:color="auto"/>
            <w:right w:val="none" w:sz="0" w:space="0" w:color="auto"/>
          </w:divBdr>
        </w:div>
        <w:div w:id="757017916">
          <w:marLeft w:val="0"/>
          <w:marRight w:val="0"/>
          <w:marTop w:val="0"/>
          <w:marBottom w:val="0"/>
          <w:divBdr>
            <w:top w:val="none" w:sz="0" w:space="0" w:color="auto"/>
            <w:left w:val="none" w:sz="0" w:space="0" w:color="auto"/>
            <w:bottom w:val="none" w:sz="0" w:space="0" w:color="auto"/>
            <w:right w:val="none" w:sz="0" w:space="0" w:color="auto"/>
          </w:divBdr>
        </w:div>
        <w:div w:id="1821579497">
          <w:marLeft w:val="0"/>
          <w:marRight w:val="0"/>
          <w:marTop w:val="0"/>
          <w:marBottom w:val="0"/>
          <w:divBdr>
            <w:top w:val="none" w:sz="0" w:space="0" w:color="auto"/>
            <w:left w:val="none" w:sz="0" w:space="0" w:color="auto"/>
            <w:bottom w:val="none" w:sz="0" w:space="0" w:color="auto"/>
            <w:right w:val="none" w:sz="0" w:space="0" w:color="auto"/>
          </w:divBdr>
        </w:div>
        <w:div w:id="1003823765">
          <w:marLeft w:val="0"/>
          <w:marRight w:val="0"/>
          <w:marTop w:val="0"/>
          <w:marBottom w:val="0"/>
          <w:divBdr>
            <w:top w:val="none" w:sz="0" w:space="0" w:color="auto"/>
            <w:left w:val="none" w:sz="0" w:space="0" w:color="auto"/>
            <w:bottom w:val="none" w:sz="0" w:space="0" w:color="auto"/>
            <w:right w:val="none" w:sz="0" w:space="0" w:color="auto"/>
          </w:divBdr>
        </w:div>
        <w:div w:id="829521524">
          <w:marLeft w:val="0"/>
          <w:marRight w:val="0"/>
          <w:marTop w:val="0"/>
          <w:marBottom w:val="0"/>
          <w:divBdr>
            <w:top w:val="none" w:sz="0" w:space="0" w:color="auto"/>
            <w:left w:val="none" w:sz="0" w:space="0" w:color="auto"/>
            <w:bottom w:val="none" w:sz="0" w:space="0" w:color="auto"/>
            <w:right w:val="none" w:sz="0" w:space="0" w:color="auto"/>
          </w:divBdr>
        </w:div>
        <w:div w:id="1748841242">
          <w:marLeft w:val="0"/>
          <w:marRight w:val="0"/>
          <w:marTop w:val="0"/>
          <w:marBottom w:val="0"/>
          <w:divBdr>
            <w:top w:val="none" w:sz="0" w:space="0" w:color="auto"/>
            <w:left w:val="none" w:sz="0" w:space="0" w:color="auto"/>
            <w:bottom w:val="none" w:sz="0" w:space="0" w:color="auto"/>
            <w:right w:val="none" w:sz="0" w:space="0" w:color="auto"/>
          </w:divBdr>
        </w:div>
        <w:div w:id="318115444">
          <w:marLeft w:val="0"/>
          <w:marRight w:val="0"/>
          <w:marTop w:val="0"/>
          <w:marBottom w:val="0"/>
          <w:divBdr>
            <w:top w:val="none" w:sz="0" w:space="0" w:color="auto"/>
            <w:left w:val="none" w:sz="0" w:space="0" w:color="auto"/>
            <w:bottom w:val="none" w:sz="0" w:space="0" w:color="auto"/>
            <w:right w:val="none" w:sz="0" w:space="0" w:color="auto"/>
          </w:divBdr>
        </w:div>
        <w:div w:id="2083403317">
          <w:marLeft w:val="0"/>
          <w:marRight w:val="0"/>
          <w:marTop w:val="0"/>
          <w:marBottom w:val="0"/>
          <w:divBdr>
            <w:top w:val="none" w:sz="0" w:space="0" w:color="auto"/>
            <w:left w:val="none" w:sz="0" w:space="0" w:color="auto"/>
            <w:bottom w:val="none" w:sz="0" w:space="0" w:color="auto"/>
            <w:right w:val="none" w:sz="0" w:space="0" w:color="auto"/>
          </w:divBdr>
        </w:div>
        <w:div w:id="977806940">
          <w:marLeft w:val="0"/>
          <w:marRight w:val="0"/>
          <w:marTop w:val="0"/>
          <w:marBottom w:val="0"/>
          <w:divBdr>
            <w:top w:val="none" w:sz="0" w:space="0" w:color="auto"/>
            <w:left w:val="none" w:sz="0" w:space="0" w:color="auto"/>
            <w:bottom w:val="none" w:sz="0" w:space="0" w:color="auto"/>
            <w:right w:val="none" w:sz="0" w:space="0" w:color="auto"/>
          </w:divBdr>
        </w:div>
        <w:div w:id="634797345">
          <w:marLeft w:val="0"/>
          <w:marRight w:val="0"/>
          <w:marTop w:val="0"/>
          <w:marBottom w:val="0"/>
          <w:divBdr>
            <w:top w:val="none" w:sz="0" w:space="0" w:color="auto"/>
            <w:left w:val="none" w:sz="0" w:space="0" w:color="auto"/>
            <w:bottom w:val="none" w:sz="0" w:space="0" w:color="auto"/>
            <w:right w:val="none" w:sz="0" w:space="0" w:color="auto"/>
          </w:divBdr>
        </w:div>
        <w:div w:id="937441661">
          <w:marLeft w:val="0"/>
          <w:marRight w:val="0"/>
          <w:marTop w:val="0"/>
          <w:marBottom w:val="0"/>
          <w:divBdr>
            <w:top w:val="none" w:sz="0" w:space="0" w:color="auto"/>
            <w:left w:val="none" w:sz="0" w:space="0" w:color="auto"/>
            <w:bottom w:val="none" w:sz="0" w:space="0" w:color="auto"/>
            <w:right w:val="none" w:sz="0" w:space="0" w:color="auto"/>
          </w:divBdr>
        </w:div>
        <w:div w:id="2070961608">
          <w:marLeft w:val="0"/>
          <w:marRight w:val="0"/>
          <w:marTop w:val="0"/>
          <w:marBottom w:val="0"/>
          <w:divBdr>
            <w:top w:val="none" w:sz="0" w:space="0" w:color="auto"/>
            <w:left w:val="none" w:sz="0" w:space="0" w:color="auto"/>
            <w:bottom w:val="none" w:sz="0" w:space="0" w:color="auto"/>
            <w:right w:val="none" w:sz="0" w:space="0" w:color="auto"/>
          </w:divBdr>
        </w:div>
        <w:div w:id="1567834306">
          <w:marLeft w:val="0"/>
          <w:marRight w:val="0"/>
          <w:marTop w:val="0"/>
          <w:marBottom w:val="0"/>
          <w:divBdr>
            <w:top w:val="none" w:sz="0" w:space="0" w:color="auto"/>
            <w:left w:val="none" w:sz="0" w:space="0" w:color="auto"/>
            <w:bottom w:val="none" w:sz="0" w:space="0" w:color="auto"/>
            <w:right w:val="none" w:sz="0" w:space="0" w:color="auto"/>
          </w:divBdr>
        </w:div>
        <w:div w:id="1639454256">
          <w:marLeft w:val="0"/>
          <w:marRight w:val="0"/>
          <w:marTop w:val="0"/>
          <w:marBottom w:val="0"/>
          <w:divBdr>
            <w:top w:val="none" w:sz="0" w:space="0" w:color="auto"/>
            <w:left w:val="none" w:sz="0" w:space="0" w:color="auto"/>
            <w:bottom w:val="none" w:sz="0" w:space="0" w:color="auto"/>
            <w:right w:val="none" w:sz="0" w:space="0" w:color="auto"/>
          </w:divBdr>
        </w:div>
        <w:div w:id="991565020">
          <w:marLeft w:val="0"/>
          <w:marRight w:val="0"/>
          <w:marTop w:val="0"/>
          <w:marBottom w:val="0"/>
          <w:divBdr>
            <w:top w:val="none" w:sz="0" w:space="0" w:color="auto"/>
            <w:left w:val="none" w:sz="0" w:space="0" w:color="auto"/>
            <w:bottom w:val="none" w:sz="0" w:space="0" w:color="auto"/>
            <w:right w:val="none" w:sz="0" w:space="0" w:color="auto"/>
          </w:divBdr>
        </w:div>
        <w:div w:id="1219392123">
          <w:marLeft w:val="0"/>
          <w:marRight w:val="0"/>
          <w:marTop w:val="0"/>
          <w:marBottom w:val="0"/>
          <w:divBdr>
            <w:top w:val="none" w:sz="0" w:space="0" w:color="auto"/>
            <w:left w:val="none" w:sz="0" w:space="0" w:color="auto"/>
            <w:bottom w:val="none" w:sz="0" w:space="0" w:color="auto"/>
            <w:right w:val="none" w:sz="0" w:space="0" w:color="auto"/>
          </w:divBdr>
        </w:div>
        <w:div w:id="122504159">
          <w:marLeft w:val="0"/>
          <w:marRight w:val="0"/>
          <w:marTop w:val="0"/>
          <w:marBottom w:val="0"/>
          <w:divBdr>
            <w:top w:val="none" w:sz="0" w:space="0" w:color="auto"/>
            <w:left w:val="none" w:sz="0" w:space="0" w:color="auto"/>
            <w:bottom w:val="none" w:sz="0" w:space="0" w:color="auto"/>
            <w:right w:val="none" w:sz="0" w:space="0" w:color="auto"/>
          </w:divBdr>
        </w:div>
        <w:div w:id="1374427360">
          <w:marLeft w:val="0"/>
          <w:marRight w:val="0"/>
          <w:marTop w:val="0"/>
          <w:marBottom w:val="0"/>
          <w:divBdr>
            <w:top w:val="none" w:sz="0" w:space="0" w:color="auto"/>
            <w:left w:val="none" w:sz="0" w:space="0" w:color="auto"/>
            <w:bottom w:val="none" w:sz="0" w:space="0" w:color="auto"/>
            <w:right w:val="none" w:sz="0" w:space="0" w:color="auto"/>
          </w:divBdr>
        </w:div>
        <w:div w:id="1348868444">
          <w:marLeft w:val="0"/>
          <w:marRight w:val="0"/>
          <w:marTop w:val="0"/>
          <w:marBottom w:val="0"/>
          <w:divBdr>
            <w:top w:val="none" w:sz="0" w:space="0" w:color="auto"/>
            <w:left w:val="none" w:sz="0" w:space="0" w:color="auto"/>
            <w:bottom w:val="none" w:sz="0" w:space="0" w:color="auto"/>
            <w:right w:val="none" w:sz="0" w:space="0" w:color="auto"/>
          </w:divBdr>
        </w:div>
        <w:div w:id="1709600952">
          <w:marLeft w:val="0"/>
          <w:marRight w:val="0"/>
          <w:marTop w:val="0"/>
          <w:marBottom w:val="0"/>
          <w:divBdr>
            <w:top w:val="none" w:sz="0" w:space="0" w:color="auto"/>
            <w:left w:val="none" w:sz="0" w:space="0" w:color="auto"/>
            <w:bottom w:val="none" w:sz="0" w:space="0" w:color="auto"/>
            <w:right w:val="none" w:sz="0" w:space="0" w:color="auto"/>
          </w:divBdr>
        </w:div>
        <w:div w:id="2006855918">
          <w:marLeft w:val="0"/>
          <w:marRight w:val="0"/>
          <w:marTop w:val="0"/>
          <w:marBottom w:val="0"/>
          <w:divBdr>
            <w:top w:val="none" w:sz="0" w:space="0" w:color="auto"/>
            <w:left w:val="none" w:sz="0" w:space="0" w:color="auto"/>
            <w:bottom w:val="none" w:sz="0" w:space="0" w:color="auto"/>
            <w:right w:val="none" w:sz="0" w:space="0" w:color="auto"/>
          </w:divBdr>
        </w:div>
      </w:divsChild>
    </w:div>
    <w:div w:id="807360348">
      <w:bodyDiv w:val="1"/>
      <w:marLeft w:val="0"/>
      <w:marRight w:val="0"/>
      <w:marTop w:val="0"/>
      <w:marBottom w:val="0"/>
      <w:divBdr>
        <w:top w:val="none" w:sz="0" w:space="0" w:color="auto"/>
        <w:left w:val="none" w:sz="0" w:space="0" w:color="auto"/>
        <w:bottom w:val="none" w:sz="0" w:space="0" w:color="auto"/>
        <w:right w:val="none" w:sz="0" w:space="0" w:color="auto"/>
      </w:divBdr>
    </w:div>
    <w:div w:id="862670166">
      <w:bodyDiv w:val="1"/>
      <w:marLeft w:val="0"/>
      <w:marRight w:val="0"/>
      <w:marTop w:val="0"/>
      <w:marBottom w:val="0"/>
      <w:divBdr>
        <w:top w:val="none" w:sz="0" w:space="0" w:color="auto"/>
        <w:left w:val="none" w:sz="0" w:space="0" w:color="auto"/>
        <w:bottom w:val="none" w:sz="0" w:space="0" w:color="auto"/>
        <w:right w:val="none" w:sz="0" w:space="0" w:color="auto"/>
      </w:divBdr>
      <w:divsChild>
        <w:div w:id="690568037">
          <w:marLeft w:val="0"/>
          <w:marRight w:val="0"/>
          <w:marTop w:val="0"/>
          <w:marBottom w:val="0"/>
          <w:divBdr>
            <w:top w:val="none" w:sz="0" w:space="0" w:color="auto"/>
            <w:left w:val="none" w:sz="0" w:space="0" w:color="auto"/>
            <w:bottom w:val="none" w:sz="0" w:space="0" w:color="auto"/>
            <w:right w:val="none" w:sz="0" w:space="0" w:color="auto"/>
          </w:divBdr>
        </w:div>
        <w:div w:id="468548247">
          <w:marLeft w:val="0"/>
          <w:marRight w:val="0"/>
          <w:marTop w:val="0"/>
          <w:marBottom w:val="0"/>
          <w:divBdr>
            <w:top w:val="none" w:sz="0" w:space="0" w:color="auto"/>
            <w:left w:val="none" w:sz="0" w:space="0" w:color="auto"/>
            <w:bottom w:val="none" w:sz="0" w:space="0" w:color="auto"/>
            <w:right w:val="none" w:sz="0" w:space="0" w:color="auto"/>
          </w:divBdr>
        </w:div>
        <w:div w:id="450784737">
          <w:marLeft w:val="0"/>
          <w:marRight w:val="0"/>
          <w:marTop w:val="0"/>
          <w:marBottom w:val="0"/>
          <w:divBdr>
            <w:top w:val="none" w:sz="0" w:space="0" w:color="auto"/>
            <w:left w:val="none" w:sz="0" w:space="0" w:color="auto"/>
            <w:bottom w:val="none" w:sz="0" w:space="0" w:color="auto"/>
            <w:right w:val="none" w:sz="0" w:space="0" w:color="auto"/>
          </w:divBdr>
        </w:div>
        <w:div w:id="1883983486">
          <w:marLeft w:val="0"/>
          <w:marRight w:val="0"/>
          <w:marTop w:val="0"/>
          <w:marBottom w:val="0"/>
          <w:divBdr>
            <w:top w:val="none" w:sz="0" w:space="0" w:color="auto"/>
            <w:left w:val="none" w:sz="0" w:space="0" w:color="auto"/>
            <w:bottom w:val="none" w:sz="0" w:space="0" w:color="auto"/>
            <w:right w:val="none" w:sz="0" w:space="0" w:color="auto"/>
          </w:divBdr>
        </w:div>
        <w:div w:id="1233201789">
          <w:marLeft w:val="0"/>
          <w:marRight w:val="0"/>
          <w:marTop w:val="0"/>
          <w:marBottom w:val="0"/>
          <w:divBdr>
            <w:top w:val="none" w:sz="0" w:space="0" w:color="auto"/>
            <w:left w:val="none" w:sz="0" w:space="0" w:color="auto"/>
            <w:bottom w:val="none" w:sz="0" w:space="0" w:color="auto"/>
            <w:right w:val="none" w:sz="0" w:space="0" w:color="auto"/>
          </w:divBdr>
        </w:div>
        <w:div w:id="41903327">
          <w:marLeft w:val="0"/>
          <w:marRight w:val="0"/>
          <w:marTop w:val="0"/>
          <w:marBottom w:val="0"/>
          <w:divBdr>
            <w:top w:val="none" w:sz="0" w:space="0" w:color="auto"/>
            <w:left w:val="none" w:sz="0" w:space="0" w:color="auto"/>
            <w:bottom w:val="none" w:sz="0" w:space="0" w:color="auto"/>
            <w:right w:val="none" w:sz="0" w:space="0" w:color="auto"/>
          </w:divBdr>
        </w:div>
        <w:div w:id="1696809637">
          <w:marLeft w:val="0"/>
          <w:marRight w:val="0"/>
          <w:marTop w:val="0"/>
          <w:marBottom w:val="0"/>
          <w:divBdr>
            <w:top w:val="none" w:sz="0" w:space="0" w:color="auto"/>
            <w:left w:val="none" w:sz="0" w:space="0" w:color="auto"/>
            <w:bottom w:val="none" w:sz="0" w:space="0" w:color="auto"/>
            <w:right w:val="none" w:sz="0" w:space="0" w:color="auto"/>
          </w:divBdr>
        </w:div>
        <w:div w:id="1641839647">
          <w:marLeft w:val="0"/>
          <w:marRight w:val="0"/>
          <w:marTop w:val="0"/>
          <w:marBottom w:val="0"/>
          <w:divBdr>
            <w:top w:val="none" w:sz="0" w:space="0" w:color="auto"/>
            <w:left w:val="none" w:sz="0" w:space="0" w:color="auto"/>
            <w:bottom w:val="none" w:sz="0" w:space="0" w:color="auto"/>
            <w:right w:val="none" w:sz="0" w:space="0" w:color="auto"/>
          </w:divBdr>
        </w:div>
        <w:div w:id="1566140004">
          <w:marLeft w:val="0"/>
          <w:marRight w:val="0"/>
          <w:marTop w:val="0"/>
          <w:marBottom w:val="0"/>
          <w:divBdr>
            <w:top w:val="none" w:sz="0" w:space="0" w:color="auto"/>
            <w:left w:val="none" w:sz="0" w:space="0" w:color="auto"/>
            <w:bottom w:val="none" w:sz="0" w:space="0" w:color="auto"/>
            <w:right w:val="none" w:sz="0" w:space="0" w:color="auto"/>
          </w:divBdr>
        </w:div>
        <w:div w:id="1072653844">
          <w:marLeft w:val="0"/>
          <w:marRight w:val="0"/>
          <w:marTop w:val="0"/>
          <w:marBottom w:val="0"/>
          <w:divBdr>
            <w:top w:val="none" w:sz="0" w:space="0" w:color="auto"/>
            <w:left w:val="none" w:sz="0" w:space="0" w:color="auto"/>
            <w:bottom w:val="none" w:sz="0" w:space="0" w:color="auto"/>
            <w:right w:val="none" w:sz="0" w:space="0" w:color="auto"/>
          </w:divBdr>
        </w:div>
        <w:div w:id="758601634">
          <w:marLeft w:val="0"/>
          <w:marRight w:val="0"/>
          <w:marTop w:val="0"/>
          <w:marBottom w:val="0"/>
          <w:divBdr>
            <w:top w:val="none" w:sz="0" w:space="0" w:color="auto"/>
            <w:left w:val="none" w:sz="0" w:space="0" w:color="auto"/>
            <w:bottom w:val="none" w:sz="0" w:space="0" w:color="auto"/>
            <w:right w:val="none" w:sz="0" w:space="0" w:color="auto"/>
          </w:divBdr>
        </w:div>
        <w:div w:id="43261125">
          <w:marLeft w:val="0"/>
          <w:marRight w:val="0"/>
          <w:marTop w:val="0"/>
          <w:marBottom w:val="0"/>
          <w:divBdr>
            <w:top w:val="none" w:sz="0" w:space="0" w:color="auto"/>
            <w:left w:val="none" w:sz="0" w:space="0" w:color="auto"/>
            <w:bottom w:val="none" w:sz="0" w:space="0" w:color="auto"/>
            <w:right w:val="none" w:sz="0" w:space="0" w:color="auto"/>
          </w:divBdr>
        </w:div>
        <w:div w:id="1252616918">
          <w:marLeft w:val="0"/>
          <w:marRight w:val="0"/>
          <w:marTop w:val="0"/>
          <w:marBottom w:val="0"/>
          <w:divBdr>
            <w:top w:val="none" w:sz="0" w:space="0" w:color="auto"/>
            <w:left w:val="none" w:sz="0" w:space="0" w:color="auto"/>
            <w:bottom w:val="none" w:sz="0" w:space="0" w:color="auto"/>
            <w:right w:val="none" w:sz="0" w:space="0" w:color="auto"/>
          </w:divBdr>
        </w:div>
        <w:div w:id="1019312865">
          <w:marLeft w:val="0"/>
          <w:marRight w:val="0"/>
          <w:marTop w:val="0"/>
          <w:marBottom w:val="0"/>
          <w:divBdr>
            <w:top w:val="none" w:sz="0" w:space="0" w:color="auto"/>
            <w:left w:val="none" w:sz="0" w:space="0" w:color="auto"/>
            <w:bottom w:val="none" w:sz="0" w:space="0" w:color="auto"/>
            <w:right w:val="none" w:sz="0" w:space="0" w:color="auto"/>
          </w:divBdr>
        </w:div>
        <w:div w:id="693845622">
          <w:marLeft w:val="0"/>
          <w:marRight w:val="0"/>
          <w:marTop w:val="0"/>
          <w:marBottom w:val="0"/>
          <w:divBdr>
            <w:top w:val="none" w:sz="0" w:space="0" w:color="auto"/>
            <w:left w:val="none" w:sz="0" w:space="0" w:color="auto"/>
            <w:bottom w:val="none" w:sz="0" w:space="0" w:color="auto"/>
            <w:right w:val="none" w:sz="0" w:space="0" w:color="auto"/>
          </w:divBdr>
        </w:div>
        <w:div w:id="1224172492">
          <w:marLeft w:val="0"/>
          <w:marRight w:val="0"/>
          <w:marTop w:val="0"/>
          <w:marBottom w:val="0"/>
          <w:divBdr>
            <w:top w:val="none" w:sz="0" w:space="0" w:color="auto"/>
            <w:left w:val="none" w:sz="0" w:space="0" w:color="auto"/>
            <w:bottom w:val="none" w:sz="0" w:space="0" w:color="auto"/>
            <w:right w:val="none" w:sz="0" w:space="0" w:color="auto"/>
          </w:divBdr>
        </w:div>
        <w:div w:id="898830089">
          <w:marLeft w:val="0"/>
          <w:marRight w:val="0"/>
          <w:marTop w:val="0"/>
          <w:marBottom w:val="0"/>
          <w:divBdr>
            <w:top w:val="none" w:sz="0" w:space="0" w:color="auto"/>
            <w:left w:val="none" w:sz="0" w:space="0" w:color="auto"/>
            <w:bottom w:val="none" w:sz="0" w:space="0" w:color="auto"/>
            <w:right w:val="none" w:sz="0" w:space="0" w:color="auto"/>
          </w:divBdr>
        </w:div>
        <w:div w:id="1598244585">
          <w:marLeft w:val="0"/>
          <w:marRight w:val="0"/>
          <w:marTop w:val="0"/>
          <w:marBottom w:val="0"/>
          <w:divBdr>
            <w:top w:val="none" w:sz="0" w:space="0" w:color="auto"/>
            <w:left w:val="none" w:sz="0" w:space="0" w:color="auto"/>
            <w:bottom w:val="none" w:sz="0" w:space="0" w:color="auto"/>
            <w:right w:val="none" w:sz="0" w:space="0" w:color="auto"/>
          </w:divBdr>
        </w:div>
        <w:div w:id="14383324">
          <w:marLeft w:val="0"/>
          <w:marRight w:val="0"/>
          <w:marTop w:val="0"/>
          <w:marBottom w:val="0"/>
          <w:divBdr>
            <w:top w:val="none" w:sz="0" w:space="0" w:color="auto"/>
            <w:left w:val="none" w:sz="0" w:space="0" w:color="auto"/>
            <w:bottom w:val="none" w:sz="0" w:space="0" w:color="auto"/>
            <w:right w:val="none" w:sz="0" w:space="0" w:color="auto"/>
          </w:divBdr>
        </w:div>
        <w:div w:id="919482178">
          <w:marLeft w:val="0"/>
          <w:marRight w:val="0"/>
          <w:marTop w:val="0"/>
          <w:marBottom w:val="0"/>
          <w:divBdr>
            <w:top w:val="none" w:sz="0" w:space="0" w:color="auto"/>
            <w:left w:val="none" w:sz="0" w:space="0" w:color="auto"/>
            <w:bottom w:val="none" w:sz="0" w:space="0" w:color="auto"/>
            <w:right w:val="none" w:sz="0" w:space="0" w:color="auto"/>
          </w:divBdr>
        </w:div>
        <w:div w:id="2090541681">
          <w:marLeft w:val="0"/>
          <w:marRight w:val="0"/>
          <w:marTop w:val="0"/>
          <w:marBottom w:val="0"/>
          <w:divBdr>
            <w:top w:val="none" w:sz="0" w:space="0" w:color="auto"/>
            <w:left w:val="none" w:sz="0" w:space="0" w:color="auto"/>
            <w:bottom w:val="none" w:sz="0" w:space="0" w:color="auto"/>
            <w:right w:val="none" w:sz="0" w:space="0" w:color="auto"/>
          </w:divBdr>
        </w:div>
        <w:div w:id="1304893588">
          <w:marLeft w:val="0"/>
          <w:marRight w:val="0"/>
          <w:marTop w:val="0"/>
          <w:marBottom w:val="0"/>
          <w:divBdr>
            <w:top w:val="none" w:sz="0" w:space="0" w:color="auto"/>
            <w:left w:val="none" w:sz="0" w:space="0" w:color="auto"/>
            <w:bottom w:val="none" w:sz="0" w:space="0" w:color="auto"/>
            <w:right w:val="none" w:sz="0" w:space="0" w:color="auto"/>
          </w:divBdr>
        </w:div>
        <w:div w:id="1785340889">
          <w:marLeft w:val="0"/>
          <w:marRight w:val="0"/>
          <w:marTop w:val="0"/>
          <w:marBottom w:val="0"/>
          <w:divBdr>
            <w:top w:val="none" w:sz="0" w:space="0" w:color="auto"/>
            <w:left w:val="none" w:sz="0" w:space="0" w:color="auto"/>
            <w:bottom w:val="none" w:sz="0" w:space="0" w:color="auto"/>
            <w:right w:val="none" w:sz="0" w:space="0" w:color="auto"/>
          </w:divBdr>
        </w:div>
        <w:div w:id="1015764350">
          <w:marLeft w:val="0"/>
          <w:marRight w:val="0"/>
          <w:marTop w:val="0"/>
          <w:marBottom w:val="0"/>
          <w:divBdr>
            <w:top w:val="none" w:sz="0" w:space="0" w:color="auto"/>
            <w:left w:val="none" w:sz="0" w:space="0" w:color="auto"/>
            <w:bottom w:val="none" w:sz="0" w:space="0" w:color="auto"/>
            <w:right w:val="none" w:sz="0" w:space="0" w:color="auto"/>
          </w:divBdr>
        </w:div>
        <w:div w:id="1787694846">
          <w:marLeft w:val="0"/>
          <w:marRight w:val="0"/>
          <w:marTop w:val="0"/>
          <w:marBottom w:val="0"/>
          <w:divBdr>
            <w:top w:val="none" w:sz="0" w:space="0" w:color="auto"/>
            <w:left w:val="none" w:sz="0" w:space="0" w:color="auto"/>
            <w:bottom w:val="none" w:sz="0" w:space="0" w:color="auto"/>
            <w:right w:val="none" w:sz="0" w:space="0" w:color="auto"/>
          </w:divBdr>
        </w:div>
        <w:div w:id="1056390355">
          <w:marLeft w:val="0"/>
          <w:marRight w:val="0"/>
          <w:marTop w:val="0"/>
          <w:marBottom w:val="0"/>
          <w:divBdr>
            <w:top w:val="none" w:sz="0" w:space="0" w:color="auto"/>
            <w:left w:val="none" w:sz="0" w:space="0" w:color="auto"/>
            <w:bottom w:val="none" w:sz="0" w:space="0" w:color="auto"/>
            <w:right w:val="none" w:sz="0" w:space="0" w:color="auto"/>
          </w:divBdr>
        </w:div>
        <w:div w:id="116457658">
          <w:marLeft w:val="0"/>
          <w:marRight w:val="0"/>
          <w:marTop w:val="0"/>
          <w:marBottom w:val="0"/>
          <w:divBdr>
            <w:top w:val="none" w:sz="0" w:space="0" w:color="auto"/>
            <w:left w:val="none" w:sz="0" w:space="0" w:color="auto"/>
            <w:bottom w:val="none" w:sz="0" w:space="0" w:color="auto"/>
            <w:right w:val="none" w:sz="0" w:space="0" w:color="auto"/>
          </w:divBdr>
        </w:div>
        <w:div w:id="1443916792">
          <w:marLeft w:val="0"/>
          <w:marRight w:val="0"/>
          <w:marTop w:val="0"/>
          <w:marBottom w:val="0"/>
          <w:divBdr>
            <w:top w:val="none" w:sz="0" w:space="0" w:color="auto"/>
            <w:left w:val="none" w:sz="0" w:space="0" w:color="auto"/>
            <w:bottom w:val="none" w:sz="0" w:space="0" w:color="auto"/>
            <w:right w:val="none" w:sz="0" w:space="0" w:color="auto"/>
          </w:divBdr>
        </w:div>
        <w:div w:id="1039932616">
          <w:marLeft w:val="0"/>
          <w:marRight w:val="0"/>
          <w:marTop w:val="0"/>
          <w:marBottom w:val="0"/>
          <w:divBdr>
            <w:top w:val="none" w:sz="0" w:space="0" w:color="auto"/>
            <w:left w:val="none" w:sz="0" w:space="0" w:color="auto"/>
            <w:bottom w:val="none" w:sz="0" w:space="0" w:color="auto"/>
            <w:right w:val="none" w:sz="0" w:space="0" w:color="auto"/>
          </w:divBdr>
        </w:div>
        <w:div w:id="634916636">
          <w:marLeft w:val="0"/>
          <w:marRight w:val="0"/>
          <w:marTop w:val="0"/>
          <w:marBottom w:val="0"/>
          <w:divBdr>
            <w:top w:val="none" w:sz="0" w:space="0" w:color="auto"/>
            <w:left w:val="none" w:sz="0" w:space="0" w:color="auto"/>
            <w:bottom w:val="none" w:sz="0" w:space="0" w:color="auto"/>
            <w:right w:val="none" w:sz="0" w:space="0" w:color="auto"/>
          </w:divBdr>
        </w:div>
        <w:div w:id="856503230">
          <w:marLeft w:val="0"/>
          <w:marRight w:val="0"/>
          <w:marTop w:val="0"/>
          <w:marBottom w:val="0"/>
          <w:divBdr>
            <w:top w:val="none" w:sz="0" w:space="0" w:color="auto"/>
            <w:left w:val="none" w:sz="0" w:space="0" w:color="auto"/>
            <w:bottom w:val="none" w:sz="0" w:space="0" w:color="auto"/>
            <w:right w:val="none" w:sz="0" w:space="0" w:color="auto"/>
          </w:divBdr>
        </w:div>
        <w:div w:id="390350618">
          <w:marLeft w:val="0"/>
          <w:marRight w:val="0"/>
          <w:marTop w:val="0"/>
          <w:marBottom w:val="0"/>
          <w:divBdr>
            <w:top w:val="none" w:sz="0" w:space="0" w:color="auto"/>
            <w:left w:val="none" w:sz="0" w:space="0" w:color="auto"/>
            <w:bottom w:val="none" w:sz="0" w:space="0" w:color="auto"/>
            <w:right w:val="none" w:sz="0" w:space="0" w:color="auto"/>
          </w:divBdr>
        </w:div>
        <w:div w:id="1509757761">
          <w:marLeft w:val="0"/>
          <w:marRight w:val="0"/>
          <w:marTop w:val="0"/>
          <w:marBottom w:val="0"/>
          <w:divBdr>
            <w:top w:val="none" w:sz="0" w:space="0" w:color="auto"/>
            <w:left w:val="none" w:sz="0" w:space="0" w:color="auto"/>
            <w:bottom w:val="none" w:sz="0" w:space="0" w:color="auto"/>
            <w:right w:val="none" w:sz="0" w:space="0" w:color="auto"/>
          </w:divBdr>
        </w:div>
        <w:div w:id="886337847">
          <w:marLeft w:val="0"/>
          <w:marRight w:val="0"/>
          <w:marTop w:val="0"/>
          <w:marBottom w:val="0"/>
          <w:divBdr>
            <w:top w:val="none" w:sz="0" w:space="0" w:color="auto"/>
            <w:left w:val="none" w:sz="0" w:space="0" w:color="auto"/>
            <w:bottom w:val="none" w:sz="0" w:space="0" w:color="auto"/>
            <w:right w:val="none" w:sz="0" w:space="0" w:color="auto"/>
          </w:divBdr>
        </w:div>
        <w:div w:id="1948341378">
          <w:marLeft w:val="0"/>
          <w:marRight w:val="0"/>
          <w:marTop w:val="0"/>
          <w:marBottom w:val="0"/>
          <w:divBdr>
            <w:top w:val="none" w:sz="0" w:space="0" w:color="auto"/>
            <w:left w:val="none" w:sz="0" w:space="0" w:color="auto"/>
            <w:bottom w:val="none" w:sz="0" w:space="0" w:color="auto"/>
            <w:right w:val="none" w:sz="0" w:space="0" w:color="auto"/>
          </w:divBdr>
        </w:div>
        <w:div w:id="778716073">
          <w:marLeft w:val="0"/>
          <w:marRight w:val="0"/>
          <w:marTop w:val="0"/>
          <w:marBottom w:val="0"/>
          <w:divBdr>
            <w:top w:val="none" w:sz="0" w:space="0" w:color="auto"/>
            <w:left w:val="none" w:sz="0" w:space="0" w:color="auto"/>
            <w:bottom w:val="none" w:sz="0" w:space="0" w:color="auto"/>
            <w:right w:val="none" w:sz="0" w:space="0" w:color="auto"/>
          </w:divBdr>
        </w:div>
        <w:div w:id="928655509">
          <w:marLeft w:val="0"/>
          <w:marRight w:val="0"/>
          <w:marTop w:val="0"/>
          <w:marBottom w:val="0"/>
          <w:divBdr>
            <w:top w:val="none" w:sz="0" w:space="0" w:color="auto"/>
            <w:left w:val="none" w:sz="0" w:space="0" w:color="auto"/>
            <w:bottom w:val="none" w:sz="0" w:space="0" w:color="auto"/>
            <w:right w:val="none" w:sz="0" w:space="0" w:color="auto"/>
          </w:divBdr>
        </w:div>
        <w:div w:id="2013297519">
          <w:marLeft w:val="0"/>
          <w:marRight w:val="0"/>
          <w:marTop w:val="0"/>
          <w:marBottom w:val="0"/>
          <w:divBdr>
            <w:top w:val="none" w:sz="0" w:space="0" w:color="auto"/>
            <w:left w:val="none" w:sz="0" w:space="0" w:color="auto"/>
            <w:bottom w:val="none" w:sz="0" w:space="0" w:color="auto"/>
            <w:right w:val="none" w:sz="0" w:space="0" w:color="auto"/>
          </w:divBdr>
        </w:div>
        <w:div w:id="87309761">
          <w:marLeft w:val="0"/>
          <w:marRight w:val="0"/>
          <w:marTop w:val="0"/>
          <w:marBottom w:val="0"/>
          <w:divBdr>
            <w:top w:val="none" w:sz="0" w:space="0" w:color="auto"/>
            <w:left w:val="none" w:sz="0" w:space="0" w:color="auto"/>
            <w:bottom w:val="none" w:sz="0" w:space="0" w:color="auto"/>
            <w:right w:val="none" w:sz="0" w:space="0" w:color="auto"/>
          </w:divBdr>
        </w:div>
        <w:div w:id="1052847268">
          <w:marLeft w:val="0"/>
          <w:marRight w:val="0"/>
          <w:marTop w:val="0"/>
          <w:marBottom w:val="0"/>
          <w:divBdr>
            <w:top w:val="none" w:sz="0" w:space="0" w:color="auto"/>
            <w:left w:val="none" w:sz="0" w:space="0" w:color="auto"/>
            <w:bottom w:val="none" w:sz="0" w:space="0" w:color="auto"/>
            <w:right w:val="none" w:sz="0" w:space="0" w:color="auto"/>
          </w:divBdr>
        </w:div>
      </w:divsChild>
    </w:div>
    <w:div w:id="891817853">
      <w:bodyDiv w:val="1"/>
      <w:marLeft w:val="0"/>
      <w:marRight w:val="0"/>
      <w:marTop w:val="0"/>
      <w:marBottom w:val="0"/>
      <w:divBdr>
        <w:top w:val="none" w:sz="0" w:space="0" w:color="auto"/>
        <w:left w:val="none" w:sz="0" w:space="0" w:color="auto"/>
        <w:bottom w:val="none" w:sz="0" w:space="0" w:color="auto"/>
        <w:right w:val="none" w:sz="0" w:space="0" w:color="auto"/>
      </w:divBdr>
      <w:divsChild>
        <w:div w:id="312104135">
          <w:marLeft w:val="0"/>
          <w:marRight w:val="0"/>
          <w:marTop w:val="0"/>
          <w:marBottom w:val="0"/>
          <w:divBdr>
            <w:top w:val="none" w:sz="0" w:space="0" w:color="auto"/>
            <w:left w:val="none" w:sz="0" w:space="0" w:color="auto"/>
            <w:bottom w:val="none" w:sz="0" w:space="0" w:color="auto"/>
            <w:right w:val="none" w:sz="0" w:space="0" w:color="auto"/>
          </w:divBdr>
        </w:div>
        <w:div w:id="89397261">
          <w:marLeft w:val="0"/>
          <w:marRight w:val="0"/>
          <w:marTop w:val="0"/>
          <w:marBottom w:val="0"/>
          <w:divBdr>
            <w:top w:val="none" w:sz="0" w:space="0" w:color="auto"/>
            <w:left w:val="none" w:sz="0" w:space="0" w:color="auto"/>
            <w:bottom w:val="none" w:sz="0" w:space="0" w:color="auto"/>
            <w:right w:val="none" w:sz="0" w:space="0" w:color="auto"/>
          </w:divBdr>
        </w:div>
        <w:div w:id="980232687">
          <w:marLeft w:val="0"/>
          <w:marRight w:val="0"/>
          <w:marTop w:val="0"/>
          <w:marBottom w:val="0"/>
          <w:divBdr>
            <w:top w:val="none" w:sz="0" w:space="0" w:color="auto"/>
            <w:left w:val="none" w:sz="0" w:space="0" w:color="auto"/>
            <w:bottom w:val="none" w:sz="0" w:space="0" w:color="auto"/>
            <w:right w:val="none" w:sz="0" w:space="0" w:color="auto"/>
          </w:divBdr>
        </w:div>
        <w:div w:id="1267885793">
          <w:marLeft w:val="0"/>
          <w:marRight w:val="0"/>
          <w:marTop w:val="0"/>
          <w:marBottom w:val="0"/>
          <w:divBdr>
            <w:top w:val="none" w:sz="0" w:space="0" w:color="auto"/>
            <w:left w:val="none" w:sz="0" w:space="0" w:color="auto"/>
            <w:bottom w:val="none" w:sz="0" w:space="0" w:color="auto"/>
            <w:right w:val="none" w:sz="0" w:space="0" w:color="auto"/>
          </w:divBdr>
        </w:div>
        <w:div w:id="1813282676">
          <w:marLeft w:val="0"/>
          <w:marRight w:val="0"/>
          <w:marTop w:val="0"/>
          <w:marBottom w:val="0"/>
          <w:divBdr>
            <w:top w:val="none" w:sz="0" w:space="0" w:color="auto"/>
            <w:left w:val="none" w:sz="0" w:space="0" w:color="auto"/>
            <w:bottom w:val="none" w:sz="0" w:space="0" w:color="auto"/>
            <w:right w:val="none" w:sz="0" w:space="0" w:color="auto"/>
          </w:divBdr>
        </w:div>
        <w:div w:id="627323021">
          <w:marLeft w:val="0"/>
          <w:marRight w:val="0"/>
          <w:marTop w:val="0"/>
          <w:marBottom w:val="0"/>
          <w:divBdr>
            <w:top w:val="none" w:sz="0" w:space="0" w:color="auto"/>
            <w:left w:val="none" w:sz="0" w:space="0" w:color="auto"/>
            <w:bottom w:val="none" w:sz="0" w:space="0" w:color="auto"/>
            <w:right w:val="none" w:sz="0" w:space="0" w:color="auto"/>
          </w:divBdr>
        </w:div>
        <w:div w:id="585768684">
          <w:marLeft w:val="0"/>
          <w:marRight w:val="0"/>
          <w:marTop w:val="0"/>
          <w:marBottom w:val="0"/>
          <w:divBdr>
            <w:top w:val="none" w:sz="0" w:space="0" w:color="auto"/>
            <w:left w:val="none" w:sz="0" w:space="0" w:color="auto"/>
            <w:bottom w:val="none" w:sz="0" w:space="0" w:color="auto"/>
            <w:right w:val="none" w:sz="0" w:space="0" w:color="auto"/>
          </w:divBdr>
        </w:div>
        <w:div w:id="1174495241">
          <w:marLeft w:val="0"/>
          <w:marRight w:val="0"/>
          <w:marTop w:val="0"/>
          <w:marBottom w:val="0"/>
          <w:divBdr>
            <w:top w:val="none" w:sz="0" w:space="0" w:color="auto"/>
            <w:left w:val="none" w:sz="0" w:space="0" w:color="auto"/>
            <w:bottom w:val="none" w:sz="0" w:space="0" w:color="auto"/>
            <w:right w:val="none" w:sz="0" w:space="0" w:color="auto"/>
          </w:divBdr>
        </w:div>
        <w:div w:id="1584947404">
          <w:marLeft w:val="0"/>
          <w:marRight w:val="0"/>
          <w:marTop w:val="0"/>
          <w:marBottom w:val="0"/>
          <w:divBdr>
            <w:top w:val="none" w:sz="0" w:space="0" w:color="auto"/>
            <w:left w:val="none" w:sz="0" w:space="0" w:color="auto"/>
            <w:bottom w:val="none" w:sz="0" w:space="0" w:color="auto"/>
            <w:right w:val="none" w:sz="0" w:space="0" w:color="auto"/>
          </w:divBdr>
        </w:div>
        <w:div w:id="687609723">
          <w:marLeft w:val="0"/>
          <w:marRight w:val="0"/>
          <w:marTop w:val="0"/>
          <w:marBottom w:val="0"/>
          <w:divBdr>
            <w:top w:val="none" w:sz="0" w:space="0" w:color="auto"/>
            <w:left w:val="none" w:sz="0" w:space="0" w:color="auto"/>
            <w:bottom w:val="none" w:sz="0" w:space="0" w:color="auto"/>
            <w:right w:val="none" w:sz="0" w:space="0" w:color="auto"/>
          </w:divBdr>
        </w:div>
        <w:div w:id="1544488373">
          <w:marLeft w:val="0"/>
          <w:marRight w:val="0"/>
          <w:marTop w:val="0"/>
          <w:marBottom w:val="0"/>
          <w:divBdr>
            <w:top w:val="none" w:sz="0" w:space="0" w:color="auto"/>
            <w:left w:val="none" w:sz="0" w:space="0" w:color="auto"/>
            <w:bottom w:val="none" w:sz="0" w:space="0" w:color="auto"/>
            <w:right w:val="none" w:sz="0" w:space="0" w:color="auto"/>
          </w:divBdr>
        </w:div>
        <w:div w:id="2075006748">
          <w:marLeft w:val="0"/>
          <w:marRight w:val="0"/>
          <w:marTop w:val="0"/>
          <w:marBottom w:val="0"/>
          <w:divBdr>
            <w:top w:val="none" w:sz="0" w:space="0" w:color="auto"/>
            <w:left w:val="none" w:sz="0" w:space="0" w:color="auto"/>
            <w:bottom w:val="none" w:sz="0" w:space="0" w:color="auto"/>
            <w:right w:val="none" w:sz="0" w:space="0" w:color="auto"/>
          </w:divBdr>
        </w:div>
        <w:div w:id="703092834">
          <w:marLeft w:val="0"/>
          <w:marRight w:val="0"/>
          <w:marTop w:val="0"/>
          <w:marBottom w:val="0"/>
          <w:divBdr>
            <w:top w:val="none" w:sz="0" w:space="0" w:color="auto"/>
            <w:left w:val="none" w:sz="0" w:space="0" w:color="auto"/>
            <w:bottom w:val="none" w:sz="0" w:space="0" w:color="auto"/>
            <w:right w:val="none" w:sz="0" w:space="0" w:color="auto"/>
          </w:divBdr>
        </w:div>
        <w:div w:id="1476489905">
          <w:marLeft w:val="0"/>
          <w:marRight w:val="0"/>
          <w:marTop w:val="0"/>
          <w:marBottom w:val="0"/>
          <w:divBdr>
            <w:top w:val="none" w:sz="0" w:space="0" w:color="auto"/>
            <w:left w:val="none" w:sz="0" w:space="0" w:color="auto"/>
            <w:bottom w:val="none" w:sz="0" w:space="0" w:color="auto"/>
            <w:right w:val="none" w:sz="0" w:space="0" w:color="auto"/>
          </w:divBdr>
        </w:div>
        <w:div w:id="348415574">
          <w:marLeft w:val="0"/>
          <w:marRight w:val="0"/>
          <w:marTop w:val="0"/>
          <w:marBottom w:val="0"/>
          <w:divBdr>
            <w:top w:val="none" w:sz="0" w:space="0" w:color="auto"/>
            <w:left w:val="none" w:sz="0" w:space="0" w:color="auto"/>
            <w:bottom w:val="none" w:sz="0" w:space="0" w:color="auto"/>
            <w:right w:val="none" w:sz="0" w:space="0" w:color="auto"/>
          </w:divBdr>
        </w:div>
        <w:div w:id="470758689">
          <w:marLeft w:val="0"/>
          <w:marRight w:val="0"/>
          <w:marTop w:val="0"/>
          <w:marBottom w:val="0"/>
          <w:divBdr>
            <w:top w:val="none" w:sz="0" w:space="0" w:color="auto"/>
            <w:left w:val="none" w:sz="0" w:space="0" w:color="auto"/>
            <w:bottom w:val="none" w:sz="0" w:space="0" w:color="auto"/>
            <w:right w:val="none" w:sz="0" w:space="0" w:color="auto"/>
          </w:divBdr>
        </w:div>
        <w:div w:id="1163087366">
          <w:marLeft w:val="0"/>
          <w:marRight w:val="0"/>
          <w:marTop w:val="0"/>
          <w:marBottom w:val="0"/>
          <w:divBdr>
            <w:top w:val="none" w:sz="0" w:space="0" w:color="auto"/>
            <w:left w:val="none" w:sz="0" w:space="0" w:color="auto"/>
            <w:bottom w:val="none" w:sz="0" w:space="0" w:color="auto"/>
            <w:right w:val="none" w:sz="0" w:space="0" w:color="auto"/>
          </w:divBdr>
        </w:div>
        <w:div w:id="1586958197">
          <w:marLeft w:val="0"/>
          <w:marRight w:val="0"/>
          <w:marTop w:val="0"/>
          <w:marBottom w:val="0"/>
          <w:divBdr>
            <w:top w:val="none" w:sz="0" w:space="0" w:color="auto"/>
            <w:left w:val="none" w:sz="0" w:space="0" w:color="auto"/>
            <w:bottom w:val="none" w:sz="0" w:space="0" w:color="auto"/>
            <w:right w:val="none" w:sz="0" w:space="0" w:color="auto"/>
          </w:divBdr>
        </w:div>
        <w:div w:id="161743241">
          <w:marLeft w:val="0"/>
          <w:marRight w:val="0"/>
          <w:marTop w:val="0"/>
          <w:marBottom w:val="0"/>
          <w:divBdr>
            <w:top w:val="none" w:sz="0" w:space="0" w:color="auto"/>
            <w:left w:val="none" w:sz="0" w:space="0" w:color="auto"/>
            <w:bottom w:val="none" w:sz="0" w:space="0" w:color="auto"/>
            <w:right w:val="none" w:sz="0" w:space="0" w:color="auto"/>
          </w:divBdr>
        </w:div>
        <w:div w:id="1985308093">
          <w:marLeft w:val="0"/>
          <w:marRight w:val="0"/>
          <w:marTop w:val="0"/>
          <w:marBottom w:val="0"/>
          <w:divBdr>
            <w:top w:val="none" w:sz="0" w:space="0" w:color="auto"/>
            <w:left w:val="none" w:sz="0" w:space="0" w:color="auto"/>
            <w:bottom w:val="none" w:sz="0" w:space="0" w:color="auto"/>
            <w:right w:val="none" w:sz="0" w:space="0" w:color="auto"/>
          </w:divBdr>
        </w:div>
        <w:div w:id="695085763">
          <w:marLeft w:val="0"/>
          <w:marRight w:val="0"/>
          <w:marTop w:val="0"/>
          <w:marBottom w:val="0"/>
          <w:divBdr>
            <w:top w:val="none" w:sz="0" w:space="0" w:color="auto"/>
            <w:left w:val="none" w:sz="0" w:space="0" w:color="auto"/>
            <w:bottom w:val="none" w:sz="0" w:space="0" w:color="auto"/>
            <w:right w:val="none" w:sz="0" w:space="0" w:color="auto"/>
          </w:divBdr>
        </w:div>
        <w:div w:id="2114667616">
          <w:marLeft w:val="0"/>
          <w:marRight w:val="0"/>
          <w:marTop w:val="0"/>
          <w:marBottom w:val="0"/>
          <w:divBdr>
            <w:top w:val="none" w:sz="0" w:space="0" w:color="auto"/>
            <w:left w:val="none" w:sz="0" w:space="0" w:color="auto"/>
            <w:bottom w:val="none" w:sz="0" w:space="0" w:color="auto"/>
            <w:right w:val="none" w:sz="0" w:space="0" w:color="auto"/>
          </w:divBdr>
        </w:div>
        <w:div w:id="712122475">
          <w:marLeft w:val="0"/>
          <w:marRight w:val="0"/>
          <w:marTop w:val="0"/>
          <w:marBottom w:val="0"/>
          <w:divBdr>
            <w:top w:val="none" w:sz="0" w:space="0" w:color="auto"/>
            <w:left w:val="none" w:sz="0" w:space="0" w:color="auto"/>
            <w:bottom w:val="none" w:sz="0" w:space="0" w:color="auto"/>
            <w:right w:val="none" w:sz="0" w:space="0" w:color="auto"/>
          </w:divBdr>
        </w:div>
        <w:div w:id="706032696">
          <w:marLeft w:val="0"/>
          <w:marRight w:val="0"/>
          <w:marTop w:val="0"/>
          <w:marBottom w:val="0"/>
          <w:divBdr>
            <w:top w:val="none" w:sz="0" w:space="0" w:color="auto"/>
            <w:left w:val="none" w:sz="0" w:space="0" w:color="auto"/>
            <w:bottom w:val="none" w:sz="0" w:space="0" w:color="auto"/>
            <w:right w:val="none" w:sz="0" w:space="0" w:color="auto"/>
          </w:divBdr>
        </w:div>
        <w:div w:id="1727411853">
          <w:marLeft w:val="0"/>
          <w:marRight w:val="0"/>
          <w:marTop w:val="0"/>
          <w:marBottom w:val="0"/>
          <w:divBdr>
            <w:top w:val="none" w:sz="0" w:space="0" w:color="auto"/>
            <w:left w:val="none" w:sz="0" w:space="0" w:color="auto"/>
            <w:bottom w:val="none" w:sz="0" w:space="0" w:color="auto"/>
            <w:right w:val="none" w:sz="0" w:space="0" w:color="auto"/>
          </w:divBdr>
        </w:div>
        <w:div w:id="1265845118">
          <w:marLeft w:val="0"/>
          <w:marRight w:val="0"/>
          <w:marTop w:val="0"/>
          <w:marBottom w:val="0"/>
          <w:divBdr>
            <w:top w:val="none" w:sz="0" w:space="0" w:color="auto"/>
            <w:left w:val="none" w:sz="0" w:space="0" w:color="auto"/>
            <w:bottom w:val="none" w:sz="0" w:space="0" w:color="auto"/>
            <w:right w:val="none" w:sz="0" w:space="0" w:color="auto"/>
          </w:divBdr>
        </w:div>
        <w:div w:id="1702705569">
          <w:marLeft w:val="0"/>
          <w:marRight w:val="0"/>
          <w:marTop w:val="0"/>
          <w:marBottom w:val="0"/>
          <w:divBdr>
            <w:top w:val="none" w:sz="0" w:space="0" w:color="auto"/>
            <w:left w:val="none" w:sz="0" w:space="0" w:color="auto"/>
            <w:bottom w:val="none" w:sz="0" w:space="0" w:color="auto"/>
            <w:right w:val="none" w:sz="0" w:space="0" w:color="auto"/>
          </w:divBdr>
        </w:div>
        <w:div w:id="1826891289">
          <w:marLeft w:val="0"/>
          <w:marRight w:val="0"/>
          <w:marTop w:val="0"/>
          <w:marBottom w:val="0"/>
          <w:divBdr>
            <w:top w:val="none" w:sz="0" w:space="0" w:color="auto"/>
            <w:left w:val="none" w:sz="0" w:space="0" w:color="auto"/>
            <w:bottom w:val="none" w:sz="0" w:space="0" w:color="auto"/>
            <w:right w:val="none" w:sz="0" w:space="0" w:color="auto"/>
          </w:divBdr>
        </w:div>
        <w:div w:id="231233050">
          <w:marLeft w:val="0"/>
          <w:marRight w:val="0"/>
          <w:marTop w:val="0"/>
          <w:marBottom w:val="0"/>
          <w:divBdr>
            <w:top w:val="none" w:sz="0" w:space="0" w:color="auto"/>
            <w:left w:val="none" w:sz="0" w:space="0" w:color="auto"/>
            <w:bottom w:val="none" w:sz="0" w:space="0" w:color="auto"/>
            <w:right w:val="none" w:sz="0" w:space="0" w:color="auto"/>
          </w:divBdr>
        </w:div>
        <w:div w:id="890575445">
          <w:marLeft w:val="0"/>
          <w:marRight w:val="0"/>
          <w:marTop w:val="0"/>
          <w:marBottom w:val="0"/>
          <w:divBdr>
            <w:top w:val="none" w:sz="0" w:space="0" w:color="auto"/>
            <w:left w:val="none" w:sz="0" w:space="0" w:color="auto"/>
            <w:bottom w:val="none" w:sz="0" w:space="0" w:color="auto"/>
            <w:right w:val="none" w:sz="0" w:space="0" w:color="auto"/>
          </w:divBdr>
        </w:div>
        <w:div w:id="1177504211">
          <w:marLeft w:val="0"/>
          <w:marRight w:val="0"/>
          <w:marTop w:val="0"/>
          <w:marBottom w:val="0"/>
          <w:divBdr>
            <w:top w:val="none" w:sz="0" w:space="0" w:color="auto"/>
            <w:left w:val="none" w:sz="0" w:space="0" w:color="auto"/>
            <w:bottom w:val="none" w:sz="0" w:space="0" w:color="auto"/>
            <w:right w:val="none" w:sz="0" w:space="0" w:color="auto"/>
          </w:divBdr>
        </w:div>
        <w:div w:id="1004624150">
          <w:marLeft w:val="0"/>
          <w:marRight w:val="0"/>
          <w:marTop w:val="0"/>
          <w:marBottom w:val="0"/>
          <w:divBdr>
            <w:top w:val="none" w:sz="0" w:space="0" w:color="auto"/>
            <w:left w:val="none" w:sz="0" w:space="0" w:color="auto"/>
            <w:bottom w:val="none" w:sz="0" w:space="0" w:color="auto"/>
            <w:right w:val="none" w:sz="0" w:space="0" w:color="auto"/>
          </w:divBdr>
        </w:div>
        <w:div w:id="820273696">
          <w:marLeft w:val="0"/>
          <w:marRight w:val="0"/>
          <w:marTop w:val="0"/>
          <w:marBottom w:val="0"/>
          <w:divBdr>
            <w:top w:val="none" w:sz="0" w:space="0" w:color="auto"/>
            <w:left w:val="none" w:sz="0" w:space="0" w:color="auto"/>
            <w:bottom w:val="none" w:sz="0" w:space="0" w:color="auto"/>
            <w:right w:val="none" w:sz="0" w:space="0" w:color="auto"/>
          </w:divBdr>
        </w:div>
        <w:div w:id="229385781">
          <w:marLeft w:val="0"/>
          <w:marRight w:val="0"/>
          <w:marTop w:val="0"/>
          <w:marBottom w:val="0"/>
          <w:divBdr>
            <w:top w:val="none" w:sz="0" w:space="0" w:color="auto"/>
            <w:left w:val="none" w:sz="0" w:space="0" w:color="auto"/>
            <w:bottom w:val="none" w:sz="0" w:space="0" w:color="auto"/>
            <w:right w:val="none" w:sz="0" w:space="0" w:color="auto"/>
          </w:divBdr>
        </w:div>
        <w:div w:id="1161963872">
          <w:marLeft w:val="0"/>
          <w:marRight w:val="0"/>
          <w:marTop w:val="0"/>
          <w:marBottom w:val="0"/>
          <w:divBdr>
            <w:top w:val="none" w:sz="0" w:space="0" w:color="auto"/>
            <w:left w:val="none" w:sz="0" w:space="0" w:color="auto"/>
            <w:bottom w:val="none" w:sz="0" w:space="0" w:color="auto"/>
            <w:right w:val="none" w:sz="0" w:space="0" w:color="auto"/>
          </w:divBdr>
        </w:div>
        <w:div w:id="1424916120">
          <w:marLeft w:val="0"/>
          <w:marRight w:val="0"/>
          <w:marTop w:val="0"/>
          <w:marBottom w:val="0"/>
          <w:divBdr>
            <w:top w:val="none" w:sz="0" w:space="0" w:color="auto"/>
            <w:left w:val="none" w:sz="0" w:space="0" w:color="auto"/>
            <w:bottom w:val="none" w:sz="0" w:space="0" w:color="auto"/>
            <w:right w:val="none" w:sz="0" w:space="0" w:color="auto"/>
          </w:divBdr>
        </w:div>
        <w:div w:id="1136290958">
          <w:marLeft w:val="0"/>
          <w:marRight w:val="0"/>
          <w:marTop w:val="0"/>
          <w:marBottom w:val="0"/>
          <w:divBdr>
            <w:top w:val="none" w:sz="0" w:space="0" w:color="auto"/>
            <w:left w:val="none" w:sz="0" w:space="0" w:color="auto"/>
            <w:bottom w:val="none" w:sz="0" w:space="0" w:color="auto"/>
            <w:right w:val="none" w:sz="0" w:space="0" w:color="auto"/>
          </w:divBdr>
        </w:div>
        <w:div w:id="758717014">
          <w:marLeft w:val="0"/>
          <w:marRight w:val="0"/>
          <w:marTop w:val="0"/>
          <w:marBottom w:val="0"/>
          <w:divBdr>
            <w:top w:val="none" w:sz="0" w:space="0" w:color="auto"/>
            <w:left w:val="none" w:sz="0" w:space="0" w:color="auto"/>
            <w:bottom w:val="none" w:sz="0" w:space="0" w:color="auto"/>
            <w:right w:val="none" w:sz="0" w:space="0" w:color="auto"/>
          </w:divBdr>
        </w:div>
        <w:div w:id="1646231463">
          <w:marLeft w:val="0"/>
          <w:marRight w:val="0"/>
          <w:marTop w:val="0"/>
          <w:marBottom w:val="0"/>
          <w:divBdr>
            <w:top w:val="none" w:sz="0" w:space="0" w:color="auto"/>
            <w:left w:val="none" w:sz="0" w:space="0" w:color="auto"/>
            <w:bottom w:val="none" w:sz="0" w:space="0" w:color="auto"/>
            <w:right w:val="none" w:sz="0" w:space="0" w:color="auto"/>
          </w:divBdr>
        </w:div>
        <w:div w:id="1615482537">
          <w:marLeft w:val="0"/>
          <w:marRight w:val="0"/>
          <w:marTop w:val="0"/>
          <w:marBottom w:val="0"/>
          <w:divBdr>
            <w:top w:val="none" w:sz="0" w:space="0" w:color="auto"/>
            <w:left w:val="none" w:sz="0" w:space="0" w:color="auto"/>
            <w:bottom w:val="none" w:sz="0" w:space="0" w:color="auto"/>
            <w:right w:val="none" w:sz="0" w:space="0" w:color="auto"/>
          </w:divBdr>
        </w:div>
        <w:div w:id="1425495170">
          <w:marLeft w:val="0"/>
          <w:marRight w:val="0"/>
          <w:marTop w:val="0"/>
          <w:marBottom w:val="0"/>
          <w:divBdr>
            <w:top w:val="none" w:sz="0" w:space="0" w:color="auto"/>
            <w:left w:val="none" w:sz="0" w:space="0" w:color="auto"/>
            <w:bottom w:val="none" w:sz="0" w:space="0" w:color="auto"/>
            <w:right w:val="none" w:sz="0" w:space="0" w:color="auto"/>
          </w:divBdr>
        </w:div>
        <w:div w:id="773138586">
          <w:marLeft w:val="0"/>
          <w:marRight w:val="0"/>
          <w:marTop w:val="0"/>
          <w:marBottom w:val="0"/>
          <w:divBdr>
            <w:top w:val="none" w:sz="0" w:space="0" w:color="auto"/>
            <w:left w:val="none" w:sz="0" w:space="0" w:color="auto"/>
            <w:bottom w:val="none" w:sz="0" w:space="0" w:color="auto"/>
            <w:right w:val="none" w:sz="0" w:space="0" w:color="auto"/>
          </w:divBdr>
        </w:div>
        <w:div w:id="726731338">
          <w:marLeft w:val="0"/>
          <w:marRight w:val="0"/>
          <w:marTop w:val="0"/>
          <w:marBottom w:val="0"/>
          <w:divBdr>
            <w:top w:val="none" w:sz="0" w:space="0" w:color="auto"/>
            <w:left w:val="none" w:sz="0" w:space="0" w:color="auto"/>
            <w:bottom w:val="none" w:sz="0" w:space="0" w:color="auto"/>
            <w:right w:val="none" w:sz="0" w:space="0" w:color="auto"/>
          </w:divBdr>
        </w:div>
      </w:divsChild>
    </w:div>
    <w:div w:id="894269243">
      <w:bodyDiv w:val="1"/>
      <w:marLeft w:val="0"/>
      <w:marRight w:val="0"/>
      <w:marTop w:val="0"/>
      <w:marBottom w:val="0"/>
      <w:divBdr>
        <w:top w:val="none" w:sz="0" w:space="0" w:color="auto"/>
        <w:left w:val="none" w:sz="0" w:space="0" w:color="auto"/>
        <w:bottom w:val="none" w:sz="0" w:space="0" w:color="auto"/>
        <w:right w:val="none" w:sz="0" w:space="0" w:color="auto"/>
      </w:divBdr>
      <w:divsChild>
        <w:div w:id="246379520">
          <w:marLeft w:val="0"/>
          <w:marRight w:val="0"/>
          <w:marTop w:val="0"/>
          <w:marBottom w:val="0"/>
          <w:divBdr>
            <w:top w:val="none" w:sz="0" w:space="0" w:color="auto"/>
            <w:left w:val="none" w:sz="0" w:space="0" w:color="auto"/>
            <w:bottom w:val="none" w:sz="0" w:space="0" w:color="auto"/>
            <w:right w:val="none" w:sz="0" w:space="0" w:color="auto"/>
          </w:divBdr>
        </w:div>
        <w:div w:id="1229919233">
          <w:marLeft w:val="0"/>
          <w:marRight w:val="0"/>
          <w:marTop w:val="0"/>
          <w:marBottom w:val="0"/>
          <w:divBdr>
            <w:top w:val="none" w:sz="0" w:space="0" w:color="auto"/>
            <w:left w:val="none" w:sz="0" w:space="0" w:color="auto"/>
            <w:bottom w:val="none" w:sz="0" w:space="0" w:color="auto"/>
            <w:right w:val="none" w:sz="0" w:space="0" w:color="auto"/>
          </w:divBdr>
        </w:div>
        <w:div w:id="1889489260">
          <w:marLeft w:val="0"/>
          <w:marRight w:val="0"/>
          <w:marTop w:val="0"/>
          <w:marBottom w:val="0"/>
          <w:divBdr>
            <w:top w:val="none" w:sz="0" w:space="0" w:color="auto"/>
            <w:left w:val="none" w:sz="0" w:space="0" w:color="auto"/>
            <w:bottom w:val="none" w:sz="0" w:space="0" w:color="auto"/>
            <w:right w:val="none" w:sz="0" w:space="0" w:color="auto"/>
          </w:divBdr>
        </w:div>
        <w:div w:id="1045907804">
          <w:marLeft w:val="0"/>
          <w:marRight w:val="0"/>
          <w:marTop w:val="0"/>
          <w:marBottom w:val="0"/>
          <w:divBdr>
            <w:top w:val="none" w:sz="0" w:space="0" w:color="auto"/>
            <w:left w:val="none" w:sz="0" w:space="0" w:color="auto"/>
            <w:bottom w:val="none" w:sz="0" w:space="0" w:color="auto"/>
            <w:right w:val="none" w:sz="0" w:space="0" w:color="auto"/>
          </w:divBdr>
        </w:div>
        <w:div w:id="1823505121">
          <w:marLeft w:val="0"/>
          <w:marRight w:val="0"/>
          <w:marTop w:val="0"/>
          <w:marBottom w:val="0"/>
          <w:divBdr>
            <w:top w:val="none" w:sz="0" w:space="0" w:color="auto"/>
            <w:left w:val="none" w:sz="0" w:space="0" w:color="auto"/>
            <w:bottom w:val="none" w:sz="0" w:space="0" w:color="auto"/>
            <w:right w:val="none" w:sz="0" w:space="0" w:color="auto"/>
          </w:divBdr>
        </w:div>
        <w:div w:id="1141189875">
          <w:marLeft w:val="0"/>
          <w:marRight w:val="0"/>
          <w:marTop w:val="0"/>
          <w:marBottom w:val="0"/>
          <w:divBdr>
            <w:top w:val="none" w:sz="0" w:space="0" w:color="auto"/>
            <w:left w:val="none" w:sz="0" w:space="0" w:color="auto"/>
            <w:bottom w:val="none" w:sz="0" w:space="0" w:color="auto"/>
            <w:right w:val="none" w:sz="0" w:space="0" w:color="auto"/>
          </w:divBdr>
        </w:div>
        <w:div w:id="1801074791">
          <w:marLeft w:val="0"/>
          <w:marRight w:val="0"/>
          <w:marTop w:val="0"/>
          <w:marBottom w:val="0"/>
          <w:divBdr>
            <w:top w:val="none" w:sz="0" w:space="0" w:color="auto"/>
            <w:left w:val="none" w:sz="0" w:space="0" w:color="auto"/>
            <w:bottom w:val="none" w:sz="0" w:space="0" w:color="auto"/>
            <w:right w:val="none" w:sz="0" w:space="0" w:color="auto"/>
          </w:divBdr>
        </w:div>
        <w:div w:id="1480537489">
          <w:marLeft w:val="0"/>
          <w:marRight w:val="0"/>
          <w:marTop w:val="0"/>
          <w:marBottom w:val="0"/>
          <w:divBdr>
            <w:top w:val="none" w:sz="0" w:space="0" w:color="auto"/>
            <w:left w:val="none" w:sz="0" w:space="0" w:color="auto"/>
            <w:bottom w:val="none" w:sz="0" w:space="0" w:color="auto"/>
            <w:right w:val="none" w:sz="0" w:space="0" w:color="auto"/>
          </w:divBdr>
        </w:div>
        <w:div w:id="97990261">
          <w:marLeft w:val="0"/>
          <w:marRight w:val="0"/>
          <w:marTop w:val="0"/>
          <w:marBottom w:val="0"/>
          <w:divBdr>
            <w:top w:val="none" w:sz="0" w:space="0" w:color="auto"/>
            <w:left w:val="none" w:sz="0" w:space="0" w:color="auto"/>
            <w:bottom w:val="none" w:sz="0" w:space="0" w:color="auto"/>
            <w:right w:val="none" w:sz="0" w:space="0" w:color="auto"/>
          </w:divBdr>
        </w:div>
        <w:div w:id="1271745441">
          <w:marLeft w:val="0"/>
          <w:marRight w:val="0"/>
          <w:marTop w:val="0"/>
          <w:marBottom w:val="0"/>
          <w:divBdr>
            <w:top w:val="none" w:sz="0" w:space="0" w:color="auto"/>
            <w:left w:val="none" w:sz="0" w:space="0" w:color="auto"/>
            <w:bottom w:val="none" w:sz="0" w:space="0" w:color="auto"/>
            <w:right w:val="none" w:sz="0" w:space="0" w:color="auto"/>
          </w:divBdr>
        </w:div>
        <w:div w:id="235212548">
          <w:marLeft w:val="0"/>
          <w:marRight w:val="0"/>
          <w:marTop w:val="0"/>
          <w:marBottom w:val="0"/>
          <w:divBdr>
            <w:top w:val="none" w:sz="0" w:space="0" w:color="auto"/>
            <w:left w:val="none" w:sz="0" w:space="0" w:color="auto"/>
            <w:bottom w:val="none" w:sz="0" w:space="0" w:color="auto"/>
            <w:right w:val="none" w:sz="0" w:space="0" w:color="auto"/>
          </w:divBdr>
        </w:div>
        <w:div w:id="159395682">
          <w:marLeft w:val="0"/>
          <w:marRight w:val="0"/>
          <w:marTop w:val="0"/>
          <w:marBottom w:val="0"/>
          <w:divBdr>
            <w:top w:val="none" w:sz="0" w:space="0" w:color="auto"/>
            <w:left w:val="none" w:sz="0" w:space="0" w:color="auto"/>
            <w:bottom w:val="none" w:sz="0" w:space="0" w:color="auto"/>
            <w:right w:val="none" w:sz="0" w:space="0" w:color="auto"/>
          </w:divBdr>
        </w:div>
        <w:div w:id="1414007924">
          <w:marLeft w:val="0"/>
          <w:marRight w:val="0"/>
          <w:marTop w:val="0"/>
          <w:marBottom w:val="0"/>
          <w:divBdr>
            <w:top w:val="none" w:sz="0" w:space="0" w:color="auto"/>
            <w:left w:val="none" w:sz="0" w:space="0" w:color="auto"/>
            <w:bottom w:val="none" w:sz="0" w:space="0" w:color="auto"/>
            <w:right w:val="none" w:sz="0" w:space="0" w:color="auto"/>
          </w:divBdr>
        </w:div>
        <w:div w:id="1296792616">
          <w:marLeft w:val="0"/>
          <w:marRight w:val="0"/>
          <w:marTop w:val="0"/>
          <w:marBottom w:val="0"/>
          <w:divBdr>
            <w:top w:val="none" w:sz="0" w:space="0" w:color="auto"/>
            <w:left w:val="none" w:sz="0" w:space="0" w:color="auto"/>
            <w:bottom w:val="none" w:sz="0" w:space="0" w:color="auto"/>
            <w:right w:val="none" w:sz="0" w:space="0" w:color="auto"/>
          </w:divBdr>
        </w:div>
        <w:div w:id="1155800743">
          <w:marLeft w:val="0"/>
          <w:marRight w:val="0"/>
          <w:marTop w:val="0"/>
          <w:marBottom w:val="0"/>
          <w:divBdr>
            <w:top w:val="none" w:sz="0" w:space="0" w:color="auto"/>
            <w:left w:val="none" w:sz="0" w:space="0" w:color="auto"/>
            <w:bottom w:val="none" w:sz="0" w:space="0" w:color="auto"/>
            <w:right w:val="none" w:sz="0" w:space="0" w:color="auto"/>
          </w:divBdr>
        </w:div>
        <w:div w:id="2023511992">
          <w:marLeft w:val="0"/>
          <w:marRight w:val="0"/>
          <w:marTop w:val="0"/>
          <w:marBottom w:val="0"/>
          <w:divBdr>
            <w:top w:val="none" w:sz="0" w:space="0" w:color="auto"/>
            <w:left w:val="none" w:sz="0" w:space="0" w:color="auto"/>
            <w:bottom w:val="none" w:sz="0" w:space="0" w:color="auto"/>
            <w:right w:val="none" w:sz="0" w:space="0" w:color="auto"/>
          </w:divBdr>
        </w:div>
        <w:div w:id="1434325854">
          <w:marLeft w:val="0"/>
          <w:marRight w:val="0"/>
          <w:marTop w:val="0"/>
          <w:marBottom w:val="0"/>
          <w:divBdr>
            <w:top w:val="none" w:sz="0" w:space="0" w:color="auto"/>
            <w:left w:val="none" w:sz="0" w:space="0" w:color="auto"/>
            <w:bottom w:val="none" w:sz="0" w:space="0" w:color="auto"/>
            <w:right w:val="none" w:sz="0" w:space="0" w:color="auto"/>
          </w:divBdr>
        </w:div>
        <w:div w:id="482551996">
          <w:marLeft w:val="0"/>
          <w:marRight w:val="0"/>
          <w:marTop w:val="0"/>
          <w:marBottom w:val="0"/>
          <w:divBdr>
            <w:top w:val="none" w:sz="0" w:space="0" w:color="auto"/>
            <w:left w:val="none" w:sz="0" w:space="0" w:color="auto"/>
            <w:bottom w:val="none" w:sz="0" w:space="0" w:color="auto"/>
            <w:right w:val="none" w:sz="0" w:space="0" w:color="auto"/>
          </w:divBdr>
        </w:div>
        <w:div w:id="1210655632">
          <w:marLeft w:val="0"/>
          <w:marRight w:val="0"/>
          <w:marTop w:val="0"/>
          <w:marBottom w:val="0"/>
          <w:divBdr>
            <w:top w:val="none" w:sz="0" w:space="0" w:color="auto"/>
            <w:left w:val="none" w:sz="0" w:space="0" w:color="auto"/>
            <w:bottom w:val="none" w:sz="0" w:space="0" w:color="auto"/>
            <w:right w:val="none" w:sz="0" w:space="0" w:color="auto"/>
          </w:divBdr>
        </w:div>
        <w:div w:id="1403328113">
          <w:marLeft w:val="0"/>
          <w:marRight w:val="0"/>
          <w:marTop w:val="0"/>
          <w:marBottom w:val="0"/>
          <w:divBdr>
            <w:top w:val="none" w:sz="0" w:space="0" w:color="auto"/>
            <w:left w:val="none" w:sz="0" w:space="0" w:color="auto"/>
            <w:bottom w:val="none" w:sz="0" w:space="0" w:color="auto"/>
            <w:right w:val="none" w:sz="0" w:space="0" w:color="auto"/>
          </w:divBdr>
        </w:div>
        <w:div w:id="66728165">
          <w:marLeft w:val="0"/>
          <w:marRight w:val="0"/>
          <w:marTop w:val="0"/>
          <w:marBottom w:val="0"/>
          <w:divBdr>
            <w:top w:val="none" w:sz="0" w:space="0" w:color="auto"/>
            <w:left w:val="none" w:sz="0" w:space="0" w:color="auto"/>
            <w:bottom w:val="none" w:sz="0" w:space="0" w:color="auto"/>
            <w:right w:val="none" w:sz="0" w:space="0" w:color="auto"/>
          </w:divBdr>
        </w:div>
        <w:div w:id="1645963355">
          <w:marLeft w:val="0"/>
          <w:marRight w:val="0"/>
          <w:marTop w:val="0"/>
          <w:marBottom w:val="0"/>
          <w:divBdr>
            <w:top w:val="none" w:sz="0" w:space="0" w:color="auto"/>
            <w:left w:val="none" w:sz="0" w:space="0" w:color="auto"/>
            <w:bottom w:val="none" w:sz="0" w:space="0" w:color="auto"/>
            <w:right w:val="none" w:sz="0" w:space="0" w:color="auto"/>
          </w:divBdr>
        </w:div>
        <w:div w:id="177739610">
          <w:marLeft w:val="0"/>
          <w:marRight w:val="0"/>
          <w:marTop w:val="0"/>
          <w:marBottom w:val="0"/>
          <w:divBdr>
            <w:top w:val="none" w:sz="0" w:space="0" w:color="auto"/>
            <w:left w:val="none" w:sz="0" w:space="0" w:color="auto"/>
            <w:bottom w:val="none" w:sz="0" w:space="0" w:color="auto"/>
            <w:right w:val="none" w:sz="0" w:space="0" w:color="auto"/>
          </w:divBdr>
        </w:div>
        <w:div w:id="1964770230">
          <w:marLeft w:val="0"/>
          <w:marRight w:val="0"/>
          <w:marTop w:val="0"/>
          <w:marBottom w:val="0"/>
          <w:divBdr>
            <w:top w:val="none" w:sz="0" w:space="0" w:color="auto"/>
            <w:left w:val="none" w:sz="0" w:space="0" w:color="auto"/>
            <w:bottom w:val="none" w:sz="0" w:space="0" w:color="auto"/>
            <w:right w:val="none" w:sz="0" w:space="0" w:color="auto"/>
          </w:divBdr>
        </w:div>
        <w:div w:id="1680891188">
          <w:marLeft w:val="0"/>
          <w:marRight w:val="0"/>
          <w:marTop w:val="0"/>
          <w:marBottom w:val="0"/>
          <w:divBdr>
            <w:top w:val="none" w:sz="0" w:space="0" w:color="auto"/>
            <w:left w:val="none" w:sz="0" w:space="0" w:color="auto"/>
            <w:bottom w:val="none" w:sz="0" w:space="0" w:color="auto"/>
            <w:right w:val="none" w:sz="0" w:space="0" w:color="auto"/>
          </w:divBdr>
        </w:div>
        <w:div w:id="1171874614">
          <w:marLeft w:val="0"/>
          <w:marRight w:val="0"/>
          <w:marTop w:val="0"/>
          <w:marBottom w:val="0"/>
          <w:divBdr>
            <w:top w:val="none" w:sz="0" w:space="0" w:color="auto"/>
            <w:left w:val="none" w:sz="0" w:space="0" w:color="auto"/>
            <w:bottom w:val="none" w:sz="0" w:space="0" w:color="auto"/>
            <w:right w:val="none" w:sz="0" w:space="0" w:color="auto"/>
          </w:divBdr>
        </w:div>
        <w:div w:id="771097624">
          <w:marLeft w:val="0"/>
          <w:marRight w:val="0"/>
          <w:marTop w:val="0"/>
          <w:marBottom w:val="0"/>
          <w:divBdr>
            <w:top w:val="none" w:sz="0" w:space="0" w:color="auto"/>
            <w:left w:val="none" w:sz="0" w:space="0" w:color="auto"/>
            <w:bottom w:val="none" w:sz="0" w:space="0" w:color="auto"/>
            <w:right w:val="none" w:sz="0" w:space="0" w:color="auto"/>
          </w:divBdr>
        </w:div>
        <w:div w:id="161438320">
          <w:marLeft w:val="0"/>
          <w:marRight w:val="0"/>
          <w:marTop w:val="0"/>
          <w:marBottom w:val="0"/>
          <w:divBdr>
            <w:top w:val="none" w:sz="0" w:space="0" w:color="auto"/>
            <w:left w:val="none" w:sz="0" w:space="0" w:color="auto"/>
            <w:bottom w:val="none" w:sz="0" w:space="0" w:color="auto"/>
            <w:right w:val="none" w:sz="0" w:space="0" w:color="auto"/>
          </w:divBdr>
        </w:div>
        <w:div w:id="755250621">
          <w:marLeft w:val="0"/>
          <w:marRight w:val="0"/>
          <w:marTop w:val="0"/>
          <w:marBottom w:val="0"/>
          <w:divBdr>
            <w:top w:val="none" w:sz="0" w:space="0" w:color="auto"/>
            <w:left w:val="none" w:sz="0" w:space="0" w:color="auto"/>
            <w:bottom w:val="none" w:sz="0" w:space="0" w:color="auto"/>
            <w:right w:val="none" w:sz="0" w:space="0" w:color="auto"/>
          </w:divBdr>
        </w:div>
        <w:div w:id="684943385">
          <w:marLeft w:val="0"/>
          <w:marRight w:val="0"/>
          <w:marTop w:val="0"/>
          <w:marBottom w:val="0"/>
          <w:divBdr>
            <w:top w:val="none" w:sz="0" w:space="0" w:color="auto"/>
            <w:left w:val="none" w:sz="0" w:space="0" w:color="auto"/>
            <w:bottom w:val="none" w:sz="0" w:space="0" w:color="auto"/>
            <w:right w:val="none" w:sz="0" w:space="0" w:color="auto"/>
          </w:divBdr>
        </w:div>
        <w:div w:id="547181875">
          <w:marLeft w:val="0"/>
          <w:marRight w:val="0"/>
          <w:marTop w:val="0"/>
          <w:marBottom w:val="0"/>
          <w:divBdr>
            <w:top w:val="none" w:sz="0" w:space="0" w:color="auto"/>
            <w:left w:val="none" w:sz="0" w:space="0" w:color="auto"/>
            <w:bottom w:val="none" w:sz="0" w:space="0" w:color="auto"/>
            <w:right w:val="none" w:sz="0" w:space="0" w:color="auto"/>
          </w:divBdr>
        </w:div>
        <w:div w:id="491916810">
          <w:marLeft w:val="0"/>
          <w:marRight w:val="0"/>
          <w:marTop w:val="0"/>
          <w:marBottom w:val="0"/>
          <w:divBdr>
            <w:top w:val="none" w:sz="0" w:space="0" w:color="auto"/>
            <w:left w:val="none" w:sz="0" w:space="0" w:color="auto"/>
            <w:bottom w:val="none" w:sz="0" w:space="0" w:color="auto"/>
            <w:right w:val="none" w:sz="0" w:space="0" w:color="auto"/>
          </w:divBdr>
        </w:div>
        <w:div w:id="266085891">
          <w:marLeft w:val="0"/>
          <w:marRight w:val="0"/>
          <w:marTop w:val="0"/>
          <w:marBottom w:val="0"/>
          <w:divBdr>
            <w:top w:val="none" w:sz="0" w:space="0" w:color="auto"/>
            <w:left w:val="none" w:sz="0" w:space="0" w:color="auto"/>
            <w:bottom w:val="none" w:sz="0" w:space="0" w:color="auto"/>
            <w:right w:val="none" w:sz="0" w:space="0" w:color="auto"/>
          </w:divBdr>
        </w:div>
        <w:div w:id="1520118667">
          <w:marLeft w:val="0"/>
          <w:marRight w:val="0"/>
          <w:marTop w:val="0"/>
          <w:marBottom w:val="0"/>
          <w:divBdr>
            <w:top w:val="none" w:sz="0" w:space="0" w:color="auto"/>
            <w:left w:val="none" w:sz="0" w:space="0" w:color="auto"/>
            <w:bottom w:val="none" w:sz="0" w:space="0" w:color="auto"/>
            <w:right w:val="none" w:sz="0" w:space="0" w:color="auto"/>
          </w:divBdr>
        </w:div>
        <w:div w:id="437798238">
          <w:marLeft w:val="0"/>
          <w:marRight w:val="0"/>
          <w:marTop w:val="0"/>
          <w:marBottom w:val="0"/>
          <w:divBdr>
            <w:top w:val="none" w:sz="0" w:space="0" w:color="auto"/>
            <w:left w:val="none" w:sz="0" w:space="0" w:color="auto"/>
            <w:bottom w:val="none" w:sz="0" w:space="0" w:color="auto"/>
            <w:right w:val="none" w:sz="0" w:space="0" w:color="auto"/>
          </w:divBdr>
        </w:div>
        <w:div w:id="1045712394">
          <w:marLeft w:val="0"/>
          <w:marRight w:val="0"/>
          <w:marTop w:val="0"/>
          <w:marBottom w:val="0"/>
          <w:divBdr>
            <w:top w:val="none" w:sz="0" w:space="0" w:color="auto"/>
            <w:left w:val="none" w:sz="0" w:space="0" w:color="auto"/>
            <w:bottom w:val="none" w:sz="0" w:space="0" w:color="auto"/>
            <w:right w:val="none" w:sz="0" w:space="0" w:color="auto"/>
          </w:divBdr>
        </w:div>
        <w:div w:id="105463291">
          <w:marLeft w:val="0"/>
          <w:marRight w:val="0"/>
          <w:marTop w:val="0"/>
          <w:marBottom w:val="0"/>
          <w:divBdr>
            <w:top w:val="none" w:sz="0" w:space="0" w:color="auto"/>
            <w:left w:val="none" w:sz="0" w:space="0" w:color="auto"/>
            <w:bottom w:val="none" w:sz="0" w:space="0" w:color="auto"/>
            <w:right w:val="none" w:sz="0" w:space="0" w:color="auto"/>
          </w:divBdr>
        </w:div>
        <w:div w:id="1573615084">
          <w:marLeft w:val="0"/>
          <w:marRight w:val="0"/>
          <w:marTop w:val="0"/>
          <w:marBottom w:val="0"/>
          <w:divBdr>
            <w:top w:val="none" w:sz="0" w:space="0" w:color="auto"/>
            <w:left w:val="none" w:sz="0" w:space="0" w:color="auto"/>
            <w:bottom w:val="none" w:sz="0" w:space="0" w:color="auto"/>
            <w:right w:val="none" w:sz="0" w:space="0" w:color="auto"/>
          </w:divBdr>
        </w:div>
        <w:div w:id="217132540">
          <w:marLeft w:val="0"/>
          <w:marRight w:val="0"/>
          <w:marTop w:val="0"/>
          <w:marBottom w:val="0"/>
          <w:divBdr>
            <w:top w:val="none" w:sz="0" w:space="0" w:color="auto"/>
            <w:left w:val="none" w:sz="0" w:space="0" w:color="auto"/>
            <w:bottom w:val="none" w:sz="0" w:space="0" w:color="auto"/>
            <w:right w:val="none" w:sz="0" w:space="0" w:color="auto"/>
          </w:divBdr>
        </w:div>
      </w:divsChild>
    </w:div>
    <w:div w:id="904755782">
      <w:bodyDiv w:val="1"/>
      <w:marLeft w:val="0"/>
      <w:marRight w:val="0"/>
      <w:marTop w:val="0"/>
      <w:marBottom w:val="0"/>
      <w:divBdr>
        <w:top w:val="none" w:sz="0" w:space="0" w:color="auto"/>
        <w:left w:val="none" w:sz="0" w:space="0" w:color="auto"/>
        <w:bottom w:val="none" w:sz="0" w:space="0" w:color="auto"/>
        <w:right w:val="none" w:sz="0" w:space="0" w:color="auto"/>
      </w:divBdr>
      <w:divsChild>
        <w:div w:id="1944267132">
          <w:marLeft w:val="0"/>
          <w:marRight w:val="0"/>
          <w:marTop w:val="0"/>
          <w:marBottom w:val="0"/>
          <w:divBdr>
            <w:top w:val="none" w:sz="0" w:space="0" w:color="auto"/>
            <w:left w:val="none" w:sz="0" w:space="0" w:color="auto"/>
            <w:bottom w:val="none" w:sz="0" w:space="0" w:color="auto"/>
            <w:right w:val="none" w:sz="0" w:space="0" w:color="auto"/>
          </w:divBdr>
        </w:div>
        <w:div w:id="67272448">
          <w:marLeft w:val="0"/>
          <w:marRight w:val="0"/>
          <w:marTop w:val="0"/>
          <w:marBottom w:val="0"/>
          <w:divBdr>
            <w:top w:val="none" w:sz="0" w:space="0" w:color="auto"/>
            <w:left w:val="none" w:sz="0" w:space="0" w:color="auto"/>
            <w:bottom w:val="none" w:sz="0" w:space="0" w:color="auto"/>
            <w:right w:val="none" w:sz="0" w:space="0" w:color="auto"/>
          </w:divBdr>
        </w:div>
        <w:div w:id="1528563609">
          <w:marLeft w:val="0"/>
          <w:marRight w:val="0"/>
          <w:marTop w:val="0"/>
          <w:marBottom w:val="0"/>
          <w:divBdr>
            <w:top w:val="none" w:sz="0" w:space="0" w:color="auto"/>
            <w:left w:val="none" w:sz="0" w:space="0" w:color="auto"/>
            <w:bottom w:val="none" w:sz="0" w:space="0" w:color="auto"/>
            <w:right w:val="none" w:sz="0" w:space="0" w:color="auto"/>
          </w:divBdr>
        </w:div>
        <w:div w:id="1982922814">
          <w:marLeft w:val="0"/>
          <w:marRight w:val="0"/>
          <w:marTop w:val="0"/>
          <w:marBottom w:val="0"/>
          <w:divBdr>
            <w:top w:val="none" w:sz="0" w:space="0" w:color="auto"/>
            <w:left w:val="none" w:sz="0" w:space="0" w:color="auto"/>
            <w:bottom w:val="none" w:sz="0" w:space="0" w:color="auto"/>
            <w:right w:val="none" w:sz="0" w:space="0" w:color="auto"/>
          </w:divBdr>
        </w:div>
        <w:div w:id="1499729503">
          <w:marLeft w:val="0"/>
          <w:marRight w:val="0"/>
          <w:marTop w:val="0"/>
          <w:marBottom w:val="0"/>
          <w:divBdr>
            <w:top w:val="none" w:sz="0" w:space="0" w:color="auto"/>
            <w:left w:val="none" w:sz="0" w:space="0" w:color="auto"/>
            <w:bottom w:val="none" w:sz="0" w:space="0" w:color="auto"/>
            <w:right w:val="none" w:sz="0" w:space="0" w:color="auto"/>
          </w:divBdr>
        </w:div>
        <w:div w:id="1492453327">
          <w:marLeft w:val="0"/>
          <w:marRight w:val="0"/>
          <w:marTop w:val="0"/>
          <w:marBottom w:val="0"/>
          <w:divBdr>
            <w:top w:val="none" w:sz="0" w:space="0" w:color="auto"/>
            <w:left w:val="none" w:sz="0" w:space="0" w:color="auto"/>
            <w:bottom w:val="none" w:sz="0" w:space="0" w:color="auto"/>
            <w:right w:val="none" w:sz="0" w:space="0" w:color="auto"/>
          </w:divBdr>
        </w:div>
        <w:div w:id="217061405">
          <w:marLeft w:val="0"/>
          <w:marRight w:val="0"/>
          <w:marTop w:val="0"/>
          <w:marBottom w:val="0"/>
          <w:divBdr>
            <w:top w:val="none" w:sz="0" w:space="0" w:color="auto"/>
            <w:left w:val="none" w:sz="0" w:space="0" w:color="auto"/>
            <w:bottom w:val="none" w:sz="0" w:space="0" w:color="auto"/>
            <w:right w:val="none" w:sz="0" w:space="0" w:color="auto"/>
          </w:divBdr>
        </w:div>
        <w:div w:id="700671234">
          <w:marLeft w:val="0"/>
          <w:marRight w:val="0"/>
          <w:marTop w:val="0"/>
          <w:marBottom w:val="0"/>
          <w:divBdr>
            <w:top w:val="none" w:sz="0" w:space="0" w:color="auto"/>
            <w:left w:val="none" w:sz="0" w:space="0" w:color="auto"/>
            <w:bottom w:val="none" w:sz="0" w:space="0" w:color="auto"/>
            <w:right w:val="none" w:sz="0" w:space="0" w:color="auto"/>
          </w:divBdr>
        </w:div>
        <w:div w:id="362823508">
          <w:marLeft w:val="0"/>
          <w:marRight w:val="0"/>
          <w:marTop w:val="0"/>
          <w:marBottom w:val="0"/>
          <w:divBdr>
            <w:top w:val="none" w:sz="0" w:space="0" w:color="auto"/>
            <w:left w:val="none" w:sz="0" w:space="0" w:color="auto"/>
            <w:bottom w:val="none" w:sz="0" w:space="0" w:color="auto"/>
            <w:right w:val="none" w:sz="0" w:space="0" w:color="auto"/>
          </w:divBdr>
        </w:div>
        <w:div w:id="396057171">
          <w:marLeft w:val="0"/>
          <w:marRight w:val="0"/>
          <w:marTop w:val="0"/>
          <w:marBottom w:val="0"/>
          <w:divBdr>
            <w:top w:val="none" w:sz="0" w:space="0" w:color="auto"/>
            <w:left w:val="none" w:sz="0" w:space="0" w:color="auto"/>
            <w:bottom w:val="none" w:sz="0" w:space="0" w:color="auto"/>
            <w:right w:val="none" w:sz="0" w:space="0" w:color="auto"/>
          </w:divBdr>
        </w:div>
        <w:div w:id="1445348431">
          <w:marLeft w:val="0"/>
          <w:marRight w:val="0"/>
          <w:marTop w:val="0"/>
          <w:marBottom w:val="0"/>
          <w:divBdr>
            <w:top w:val="none" w:sz="0" w:space="0" w:color="auto"/>
            <w:left w:val="none" w:sz="0" w:space="0" w:color="auto"/>
            <w:bottom w:val="none" w:sz="0" w:space="0" w:color="auto"/>
            <w:right w:val="none" w:sz="0" w:space="0" w:color="auto"/>
          </w:divBdr>
        </w:div>
        <w:div w:id="840437111">
          <w:marLeft w:val="0"/>
          <w:marRight w:val="0"/>
          <w:marTop w:val="0"/>
          <w:marBottom w:val="0"/>
          <w:divBdr>
            <w:top w:val="none" w:sz="0" w:space="0" w:color="auto"/>
            <w:left w:val="none" w:sz="0" w:space="0" w:color="auto"/>
            <w:bottom w:val="none" w:sz="0" w:space="0" w:color="auto"/>
            <w:right w:val="none" w:sz="0" w:space="0" w:color="auto"/>
          </w:divBdr>
        </w:div>
        <w:div w:id="417023032">
          <w:marLeft w:val="0"/>
          <w:marRight w:val="0"/>
          <w:marTop w:val="0"/>
          <w:marBottom w:val="0"/>
          <w:divBdr>
            <w:top w:val="none" w:sz="0" w:space="0" w:color="auto"/>
            <w:left w:val="none" w:sz="0" w:space="0" w:color="auto"/>
            <w:bottom w:val="none" w:sz="0" w:space="0" w:color="auto"/>
            <w:right w:val="none" w:sz="0" w:space="0" w:color="auto"/>
          </w:divBdr>
        </w:div>
        <w:div w:id="862934749">
          <w:marLeft w:val="0"/>
          <w:marRight w:val="0"/>
          <w:marTop w:val="0"/>
          <w:marBottom w:val="0"/>
          <w:divBdr>
            <w:top w:val="none" w:sz="0" w:space="0" w:color="auto"/>
            <w:left w:val="none" w:sz="0" w:space="0" w:color="auto"/>
            <w:bottom w:val="none" w:sz="0" w:space="0" w:color="auto"/>
            <w:right w:val="none" w:sz="0" w:space="0" w:color="auto"/>
          </w:divBdr>
        </w:div>
        <w:div w:id="29111062">
          <w:marLeft w:val="0"/>
          <w:marRight w:val="0"/>
          <w:marTop w:val="0"/>
          <w:marBottom w:val="0"/>
          <w:divBdr>
            <w:top w:val="none" w:sz="0" w:space="0" w:color="auto"/>
            <w:left w:val="none" w:sz="0" w:space="0" w:color="auto"/>
            <w:bottom w:val="none" w:sz="0" w:space="0" w:color="auto"/>
            <w:right w:val="none" w:sz="0" w:space="0" w:color="auto"/>
          </w:divBdr>
        </w:div>
        <w:div w:id="1749837302">
          <w:marLeft w:val="0"/>
          <w:marRight w:val="0"/>
          <w:marTop w:val="0"/>
          <w:marBottom w:val="0"/>
          <w:divBdr>
            <w:top w:val="none" w:sz="0" w:space="0" w:color="auto"/>
            <w:left w:val="none" w:sz="0" w:space="0" w:color="auto"/>
            <w:bottom w:val="none" w:sz="0" w:space="0" w:color="auto"/>
            <w:right w:val="none" w:sz="0" w:space="0" w:color="auto"/>
          </w:divBdr>
        </w:div>
        <w:div w:id="1006055285">
          <w:marLeft w:val="0"/>
          <w:marRight w:val="0"/>
          <w:marTop w:val="0"/>
          <w:marBottom w:val="0"/>
          <w:divBdr>
            <w:top w:val="none" w:sz="0" w:space="0" w:color="auto"/>
            <w:left w:val="none" w:sz="0" w:space="0" w:color="auto"/>
            <w:bottom w:val="none" w:sz="0" w:space="0" w:color="auto"/>
            <w:right w:val="none" w:sz="0" w:space="0" w:color="auto"/>
          </w:divBdr>
        </w:div>
        <w:div w:id="1042050749">
          <w:marLeft w:val="0"/>
          <w:marRight w:val="0"/>
          <w:marTop w:val="0"/>
          <w:marBottom w:val="0"/>
          <w:divBdr>
            <w:top w:val="none" w:sz="0" w:space="0" w:color="auto"/>
            <w:left w:val="none" w:sz="0" w:space="0" w:color="auto"/>
            <w:bottom w:val="none" w:sz="0" w:space="0" w:color="auto"/>
            <w:right w:val="none" w:sz="0" w:space="0" w:color="auto"/>
          </w:divBdr>
        </w:div>
        <w:div w:id="1785420704">
          <w:marLeft w:val="0"/>
          <w:marRight w:val="0"/>
          <w:marTop w:val="0"/>
          <w:marBottom w:val="0"/>
          <w:divBdr>
            <w:top w:val="none" w:sz="0" w:space="0" w:color="auto"/>
            <w:left w:val="none" w:sz="0" w:space="0" w:color="auto"/>
            <w:bottom w:val="none" w:sz="0" w:space="0" w:color="auto"/>
            <w:right w:val="none" w:sz="0" w:space="0" w:color="auto"/>
          </w:divBdr>
        </w:div>
        <w:div w:id="792094599">
          <w:marLeft w:val="0"/>
          <w:marRight w:val="0"/>
          <w:marTop w:val="0"/>
          <w:marBottom w:val="0"/>
          <w:divBdr>
            <w:top w:val="none" w:sz="0" w:space="0" w:color="auto"/>
            <w:left w:val="none" w:sz="0" w:space="0" w:color="auto"/>
            <w:bottom w:val="none" w:sz="0" w:space="0" w:color="auto"/>
            <w:right w:val="none" w:sz="0" w:space="0" w:color="auto"/>
          </w:divBdr>
        </w:div>
        <w:div w:id="1431661013">
          <w:marLeft w:val="0"/>
          <w:marRight w:val="0"/>
          <w:marTop w:val="0"/>
          <w:marBottom w:val="0"/>
          <w:divBdr>
            <w:top w:val="none" w:sz="0" w:space="0" w:color="auto"/>
            <w:left w:val="none" w:sz="0" w:space="0" w:color="auto"/>
            <w:bottom w:val="none" w:sz="0" w:space="0" w:color="auto"/>
            <w:right w:val="none" w:sz="0" w:space="0" w:color="auto"/>
          </w:divBdr>
        </w:div>
        <w:div w:id="828982559">
          <w:marLeft w:val="0"/>
          <w:marRight w:val="0"/>
          <w:marTop w:val="0"/>
          <w:marBottom w:val="0"/>
          <w:divBdr>
            <w:top w:val="none" w:sz="0" w:space="0" w:color="auto"/>
            <w:left w:val="none" w:sz="0" w:space="0" w:color="auto"/>
            <w:bottom w:val="none" w:sz="0" w:space="0" w:color="auto"/>
            <w:right w:val="none" w:sz="0" w:space="0" w:color="auto"/>
          </w:divBdr>
        </w:div>
        <w:div w:id="1690835567">
          <w:marLeft w:val="0"/>
          <w:marRight w:val="0"/>
          <w:marTop w:val="0"/>
          <w:marBottom w:val="0"/>
          <w:divBdr>
            <w:top w:val="none" w:sz="0" w:space="0" w:color="auto"/>
            <w:left w:val="none" w:sz="0" w:space="0" w:color="auto"/>
            <w:bottom w:val="none" w:sz="0" w:space="0" w:color="auto"/>
            <w:right w:val="none" w:sz="0" w:space="0" w:color="auto"/>
          </w:divBdr>
        </w:div>
        <w:div w:id="534192423">
          <w:marLeft w:val="0"/>
          <w:marRight w:val="0"/>
          <w:marTop w:val="0"/>
          <w:marBottom w:val="0"/>
          <w:divBdr>
            <w:top w:val="none" w:sz="0" w:space="0" w:color="auto"/>
            <w:left w:val="none" w:sz="0" w:space="0" w:color="auto"/>
            <w:bottom w:val="none" w:sz="0" w:space="0" w:color="auto"/>
            <w:right w:val="none" w:sz="0" w:space="0" w:color="auto"/>
          </w:divBdr>
        </w:div>
        <w:div w:id="1738891140">
          <w:marLeft w:val="0"/>
          <w:marRight w:val="0"/>
          <w:marTop w:val="0"/>
          <w:marBottom w:val="0"/>
          <w:divBdr>
            <w:top w:val="none" w:sz="0" w:space="0" w:color="auto"/>
            <w:left w:val="none" w:sz="0" w:space="0" w:color="auto"/>
            <w:bottom w:val="none" w:sz="0" w:space="0" w:color="auto"/>
            <w:right w:val="none" w:sz="0" w:space="0" w:color="auto"/>
          </w:divBdr>
        </w:div>
        <w:div w:id="1633633794">
          <w:marLeft w:val="0"/>
          <w:marRight w:val="0"/>
          <w:marTop w:val="0"/>
          <w:marBottom w:val="0"/>
          <w:divBdr>
            <w:top w:val="none" w:sz="0" w:space="0" w:color="auto"/>
            <w:left w:val="none" w:sz="0" w:space="0" w:color="auto"/>
            <w:bottom w:val="none" w:sz="0" w:space="0" w:color="auto"/>
            <w:right w:val="none" w:sz="0" w:space="0" w:color="auto"/>
          </w:divBdr>
        </w:div>
        <w:div w:id="1628049303">
          <w:marLeft w:val="0"/>
          <w:marRight w:val="0"/>
          <w:marTop w:val="0"/>
          <w:marBottom w:val="0"/>
          <w:divBdr>
            <w:top w:val="none" w:sz="0" w:space="0" w:color="auto"/>
            <w:left w:val="none" w:sz="0" w:space="0" w:color="auto"/>
            <w:bottom w:val="none" w:sz="0" w:space="0" w:color="auto"/>
            <w:right w:val="none" w:sz="0" w:space="0" w:color="auto"/>
          </w:divBdr>
        </w:div>
        <w:div w:id="579826985">
          <w:marLeft w:val="0"/>
          <w:marRight w:val="0"/>
          <w:marTop w:val="0"/>
          <w:marBottom w:val="0"/>
          <w:divBdr>
            <w:top w:val="none" w:sz="0" w:space="0" w:color="auto"/>
            <w:left w:val="none" w:sz="0" w:space="0" w:color="auto"/>
            <w:bottom w:val="none" w:sz="0" w:space="0" w:color="auto"/>
            <w:right w:val="none" w:sz="0" w:space="0" w:color="auto"/>
          </w:divBdr>
        </w:div>
        <w:div w:id="1116634805">
          <w:marLeft w:val="0"/>
          <w:marRight w:val="0"/>
          <w:marTop w:val="0"/>
          <w:marBottom w:val="0"/>
          <w:divBdr>
            <w:top w:val="none" w:sz="0" w:space="0" w:color="auto"/>
            <w:left w:val="none" w:sz="0" w:space="0" w:color="auto"/>
            <w:bottom w:val="none" w:sz="0" w:space="0" w:color="auto"/>
            <w:right w:val="none" w:sz="0" w:space="0" w:color="auto"/>
          </w:divBdr>
        </w:div>
        <w:div w:id="74594880">
          <w:marLeft w:val="0"/>
          <w:marRight w:val="0"/>
          <w:marTop w:val="0"/>
          <w:marBottom w:val="0"/>
          <w:divBdr>
            <w:top w:val="none" w:sz="0" w:space="0" w:color="auto"/>
            <w:left w:val="none" w:sz="0" w:space="0" w:color="auto"/>
            <w:bottom w:val="none" w:sz="0" w:space="0" w:color="auto"/>
            <w:right w:val="none" w:sz="0" w:space="0" w:color="auto"/>
          </w:divBdr>
        </w:div>
        <w:div w:id="1068725577">
          <w:marLeft w:val="0"/>
          <w:marRight w:val="0"/>
          <w:marTop w:val="0"/>
          <w:marBottom w:val="0"/>
          <w:divBdr>
            <w:top w:val="none" w:sz="0" w:space="0" w:color="auto"/>
            <w:left w:val="none" w:sz="0" w:space="0" w:color="auto"/>
            <w:bottom w:val="none" w:sz="0" w:space="0" w:color="auto"/>
            <w:right w:val="none" w:sz="0" w:space="0" w:color="auto"/>
          </w:divBdr>
        </w:div>
        <w:div w:id="745879949">
          <w:marLeft w:val="0"/>
          <w:marRight w:val="0"/>
          <w:marTop w:val="0"/>
          <w:marBottom w:val="0"/>
          <w:divBdr>
            <w:top w:val="none" w:sz="0" w:space="0" w:color="auto"/>
            <w:left w:val="none" w:sz="0" w:space="0" w:color="auto"/>
            <w:bottom w:val="none" w:sz="0" w:space="0" w:color="auto"/>
            <w:right w:val="none" w:sz="0" w:space="0" w:color="auto"/>
          </w:divBdr>
        </w:div>
        <w:div w:id="1590505717">
          <w:marLeft w:val="0"/>
          <w:marRight w:val="0"/>
          <w:marTop w:val="0"/>
          <w:marBottom w:val="0"/>
          <w:divBdr>
            <w:top w:val="none" w:sz="0" w:space="0" w:color="auto"/>
            <w:left w:val="none" w:sz="0" w:space="0" w:color="auto"/>
            <w:bottom w:val="none" w:sz="0" w:space="0" w:color="auto"/>
            <w:right w:val="none" w:sz="0" w:space="0" w:color="auto"/>
          </w:divBdr>
        </w:div>
        <w:div w:id="770784874">
          <w:marLeft w:val="0"/>
          <w:marRight w:val="0"/>
          <w:marTop w:val="0"/>
          <w:marBottom w:val="0"/>
          <w:divBdr>
            <w:top w:val="none" w:sz="0" w:space="0" w:color="auto"/>
            <w:left w:val="none" w:sz="0" w:space="0" w:color="auto"/>
            <w:bottom w:val="none" w:sz="0" w:space="0" w:color="auto"/>
            <w:right w:val="none" w:sz="0" w:space="0" w:color="auto"/>
          </w:divBdr>
        </w:div>
        <w:div w:id="1963612900">
          <w:marLeft w:val="0"/>
          <w:marRight w:val="0"/>
          <w:marTop w:val="0"/>
          <w:marBottom w:val="0"/>
          <w:divBdr>
            <w:top w:val="none" w:sz="0" w:space="0" w:color="auto"/>
            <w:left w:val="none" w:sz="0" w:space="0" w:color="auto"/>
            <w:bottom w:val="none" w:sz="0" w:space="0" w:color="auto"/>
            <w:right w:val="none" w:sz="0" w:space="0" w:color="auto"/>
          </w:divBdr>
        </w:div>
        <w:div w:id="1958903432">
          <w:marLeft w:val="0"/>
          <w:marRight w:val="0"/>
          <w:marTop w:val="0"/>
          <w:marBottom w:val="0"/>
          <w:divBdr>
            <w:top w:val="none" w:sz="0" w:space="0" w:color="auto"/>
            <w:left w:val="none" w:sz="0" w:space="0" w:color="auto"/>
            <w:bottom w:val="none" w:sz="0" w:space="0" w:color="auto"/>
            <w:right w:val="none" w:sz="0" w:space="0" w:color="auto"/>
          </w:divBdr>
        </w:div>
        <w:div w:id="1699433369">
          <w:marLeft w:val="0"/>
          <w:marRight w:val="0"/>
          <w:marTop w:val="0"/>
          <w:marBottom w:val="0"/>
          <w:divBdr>
            <w:top w:val="none" w:sz="0" w:space="0" w:color="auto"/>
            <w:left w:val="none" w:sz="0" w:space="0" w:color="auto"/>
            <w:bottom w:val="none" w:sz="0" w:space="0" w:color="auto"/>
            <w:right w:val="none" w:sz="0" w:space="0" w:color="auto"/>
          </w:divBdr>
        </w:div>
        <w:div w:id="1333028741">
          <w:marLeft w:val="0"/>
          <w:marRight w:val="0"/>
          <w:marTop w:val="0"/>
          <w:marBottom w:val="0"/>
          <w:divBdr>
            <w:top w:val="none" w:sz="0" w:space="0" w:color="auto"/>
            <w:left w:val="none" w:sz="0" w:space="0" w:color="auto"/>
            <w:bottom w:val="none" w:sz="0" w:space="0" w:color="auto"/>
            <w:right w:val="none" w:sz="0" w:space="0" w:color="auto"/>
          </w:divBdr>
        </w:div>
        <w:div w:id="323509863">
          <w:marLeft w:val="0"/>
          <w:marRight w:val="0"/>
          <w:marTop w:val="0"/>
          <w:marBottom w:val="0"/>
          <w:divBdr>
            <w:top w:val="none" w:sz="0" w:space="0" w:color="auto"/>
            <w:left w:val="none" w:sz="0" w:space="0" w:color="auto"/>
            <w:bottom w:val="none" w:sz="0" w:space="0" w:color="auto"/>
            <w:right w:val="none" w:sz="0" w:space="0" w:color="auto"/>
          </w:divBdr>
        </w:div>
      </w:divsChild>
    </w:div>
    <w:div w:id="926769304">
      <w:bodyDiv w:val="1"/>
      <w:marLeft w:val="0"/>
      <w:marRight w:val="0"/>
      <w:marTop w:val="0"/>
      <w:marBottom w:val="0"/>
      <w:divBdr>
        <w:top w:val="none" w:sz="0" w:space="0" w:color="auto"/>
        <w:left w:val="none" w:sz="0" w:space="0" w:color="auto"/>
        <w:bottom w:val="none" w:sz="0" w:space="0" w:color="auto"/>
        <w:right w:val="none" w:sz="0" w:space="0" w:color="auto"/>
      </w:divBdr>
      <w:divsChild>
        <w:div w:id="1301348621">
          <w:marLeft w:val="0"/>
          <w:marRight w:val="0"/>
          <w:marTop w:val="0"/>
          <w:marBottom w:val="0"/>
          <w:divBdr>
            <w:top w:val="none" w:sz="0" w:space="0" w:color="auto"/>
            <w:left w:val="none" w:sz="0" w:space="0" w:color="auto"/>
            <w:bottom w:val="none" w:sz="0" w:space="0" w:color="auto"/>
            <w:right w:val="none" w:sz="0" w:space="0" w:color="auto"/>
          </w:divBdr>
        </w:div>
        <w:div w:id="1572689515">
          <w:marLeft w:val="0"/>
          <w:marRight w:val="0"/>
          <w:marTop w:val="0"/>
          <w:marBottom w:val="0"/>
          <w:divBdr>
            <w:top w:val="none" w:sz="0" w:space="0" w:color="auto"/>
            <w:left w:val="none" w:sz="0" w:space="0" w:color="auto"/>
            <w:bottom w:val="none" w:sz="0" w:space="0" w:color="auto"/>
            <w:right w:val="none" w:sz="0" w:space="0" w:color="auto"/>
          </w:divBdr>
        </w:div>
        <w:div w:id="2017801524">
          <w:marLeft w:val="0"/>
          <w:marRight w:val="0"/>
          <w:marTop w:val="0"/>
          <w:marBottom w:val="0"/>
          <w:divBdr>
            <w:top w:val="none" w:sz="0" w:space="0" w:color="auto"/>
            <w:left w:val="none" w:sz="0" w:space="0" w:color="auto"/>
            <w:bottom w:val="none" w:sz="0" w:space="0" w:color="auto"/>
            <w:right w:val="none" w:sz="0" w:space="0" w:color="auto"/>
          </w:divBdr>
        </w:div>
        <w:div w:id="415327848">
          <w:marLeft w:val="0"/>
          <w:marRight w:val="0"/>
          <w:marTop w:val="0"/>
          <w:marBottom w:val="0"/>
          <w:divBdr>
            <w:top w:val="none" w:sz="0" w:space="0" w:color="auto"/>
            <w:left w:val="none" w:sz="0" w:space="0" w:color="auto"/>
            <w:bottom w:val="none" w:sz="0" w:space="0" w:color="auto"/>
            <w:right w:val="none" w:sz="0" w:space="0" w:color="auto"/>
          </w:divBdr>
        </w:div>
        <w:div w:id="1480338807">
          <w:marLeft w:val="0"/>
          <w:marRight w:val="0"/>
          <w:marTop w:val="0"/>
          <w:marBottom w:val="0"/>
          <w:divBdr>
            <w:top w:val="none" w:sz="0" w:space="0" w:color="auto"/>
            <w:left w:val="none" w:sz="0" w:space="0" w:color="auto"/>
            <w:bottom w:val="none" w:sz="0" w:space="0" w:color="auto"/>
            <w:right w:val="none" w:sz="0" w:space="0" w:color="auto"/>
          </w:divBdr>
        </w:div>
        <w:div w:id="1182940339">
          <w:marLeft w:val="0"/>
          <w:marRight w:val="0"/>
          <w:marTop w:val="0"/>
          <w:marBottom w:val="0"/>
          <w:divBdr>
            <w:top w:val="none" w:sz="0" w:space="0" w:color="auto"/>
            <w:left w:val="none" w:sz="0" w:space="0" w:color="auto"/>
            <w:bottom w:val="none" w:sz="0" w:space="0" w:color="auto"/>
            <w:right w:val="none" w:sz="0" w:space="0" w:color="auto"/>
          </w:divBdr>
        </w:div>
        <w:div w:id="994341059">
          <w:marLeft w:val="0"/>
          <w:marRight w:val="0"/>
          <w:marTop w:val="0"/>
          <w:marBottom w:val="0"/>
          <w:divBdr>
            <w:top w:val="none" w:sz="0" w:space="0" w:color="auto"/>
            <w:left w:val="none" w:sz="0" w:space="0" w:color="auto"/>
            <w:bottom w:val="none" w:sz="0" w:space="0" w:color="auto"/>
            <w:right w:val="none" w:sz="0" w:space="0" w:color="auto"/>
          </w:divBdr>
        </w:div>
        <w:div w:id="535312888">
          <w:marLeft w:val="0"/>
          <w:marRight w:val="0"/>
          <w:marTop w:val="0"/>
          <w:marBottom w:val="0"/>
          <w:divBdr>
            <w:top w:val="none" w:sz="0" w:space="0" w:color="auto"/>
            <w:left w:val="none" w:sz="0" w:space="0" w:color="auto"/>
            <w:bottom w:val="none" w:sz="0" w:space="0" w:color="auto"/>
            <w:right w:val="none" w:sz="0" w:space="0" w:color="auto"/>
          </w:divBdr>
        </w:div>
        <w:div w:id="1863399455">
          <w:marLeft w:val="0"/>
          <w:marRight w:val="0"/>
          <w:marTop w:val="0"/>
          <w:marBottom w:val="0"/>
          <w:divBdr>
            <w:top w:val="none" w:sz="0" w:space="0" w:color="auto"/>
            <w:left w:val="none" w:sz="0" w:space="0" w:color="auto"/>
            <w:bottom w:val="none" w:sz="0" w:space="0" w:color="auto"/>
            <w:right w:val="none" w:sz="0" w:space="0" w:color="auto"/>
          </w:divBdr>
        </w:div>
        <w:div w:id="328023403">
          <w:marLeft w:val="0"/>
          <w:marRight w:val="0"/>
          <w:marTop w:val="0"/>
          <w:marBottom w:val="0"/>
          <w:divBdr>
            <w:top w:val="none" w:sz="0" w:space="0" w:color="auto"/>
            <w:left w:val="none" w:sz="0" w:space="0" w:color="auto"/>
            <w:bottom w:val="none" w:sz="0" w:space="0" w:color="auto"/>
            <w:right w:val="none" w:sz="0" w:space="0" w:color="auto"/>
          </w:divBdr>
        </w:div>
        <w:div w:id="1403025800">
          <w:marLeft w:val="0"/>
          <w:marRight w:val="0"/>
          <w:marTop w:val="0"/>
          <w:marBottom w:val="0"/>
          <w:divBdr>
            <w:top w:val="none" w:sz="0" w:space="0" w:color="auto"/>
            <w:left w:val="none" w:sz="0" w:space="0" w:color="auto"/>
            <w:bottom w:val="none" w:sz="0" w:space="0" w:color="auto"/>
            <w:right w:val="none" w:sz="0" w:space="0" w:color="auto"/>
          </w:divBdr>
        </w:div>
        <w:div w:id="106391880">
          <w:marLeft w:val="0"/>
          <w:marRight w:val="0"/>
          <w:marTop w:val="0"/>
          <w:marBottom w:val="0"/>
          <w:divBdr>
            <w:top w:val="none" w:sz="0" w:space="0" w:color="auto"/>
            <w:left w:val="none" w:sz="0" w:space="0" w:color="auto"/>
            <w:bottom w:val="none" w:sz="0" w:space="0" w:color="auto"/>
            <w:right w:val="none" w:sz="0" w:space="0" w:color="auto"/>
          </w:divBdr>
        </w:div>
        <w:div w:id="605121172">
          <w:marLeft w:val="0"/>
          <w:marRight w:val="0"/>
          <w:marTop w:val="0"/>
          <w:marBottom w:val="0"/>
          <w:divBdr>
            <w:top w:val="none" w:sz="0" w:space="0" w:color="auto"/>
            <w:left w:val="none" w:sz="0" w:space="0" w:color="auto"/>
            <w:bottom w:val="none" w:sz="0" w:space="0" w:color="auto"/>
            <w:right w:val="none" w:sz="0" w:space="0" w:color="auto"/>
          </w:divBdr>
        </w:div>
        <w:div w:id="1749691062">
          <w:marLeft w:val="0"/>
          <w:marRight w:val="0"/>
          <w:marTop w:val="0"/>
          <w:marBottom w:val="0"/>
          <w:divBdr>
            <w:top w:val="none" w:sz="0" w:space="0" w:color="auto"/>
            <w:left w:val="none" w:sz="0" w:space="0" w:color="auto"/>
            <w:bottom w:val="none" w:sz="0" w:space="0" w:color="auto"/>
            <w:right w:val="none" w:sz="0" w:space="0" w:color="auto"/>
          </w:divBdr>
        </w:div>
        <w:div w:id="531262371">
          <w:marLeft w:val="0"/>
          <w:marRight w:val="0"/>
          <w:marTop w:val="0"/>
          <w:marBottom w:val="0"/>
          <w:divBdr>
            <w:top w:val="none" w:sz="0" w:space="0" w:color="auto"/>
            <w:left w:val="none" w:sz="0" w:space="0" w:color="auto"/>
            <w:bottom w:val="none" w:sz="0" w:space="0" w:color="auto"/>
            <w:right w:val="none" w:sz="0" w:space="0" w:color="auto"/>
          </w:divBdr>
        </w:div>
        <w:div w:id="108621102">
          <w:marLeft w:val="0"/>
          <w:marRight w:val="0"/>
          <w:marTop w:val="0"/>
          <w:marBottom w:val="0"/>
          <w:divBdr>
            <w:top w:val="none" w:sz="0" w:space="0" w:color="auto"/>
            <w:left w:val="none" w:sz="0" w:space="0" w:color="auto"/>
            <w:bottom w:val="none" w:sz="0" w:space="0" w:color="auto"/>
            <w:right w:val="none" w:sz="0" w:space="0" w:color="auto"/>
          </w:divBdr>
        </w:div>
        <w:div w:id="520701877">
          <w:marLeft w:val="0"/>
          <w:marRight w:val="0"/>
          <w:marTop w:val="0"/>
          <w:marBottom w:val="0"/>
          <w:divBdr>
            <w:top w:val="none" w:sz="0" w:space="0" w:color="auto"/>
            <w:left w:val="none" w:sz="0" w:space="0" w:color="auto"/>
            <w:bottom w:val="none" w:sz="0" w:space="0" w:color="auto"/>
            <w:right w:val="none" w:sz="0" w:space="0" w:color="auto"/>
          </w:divBdr>
        </w:div>
        <w:div w:id="291794001">
          <w:marLeft w:val="0"/>
          <w:marRight w:val="0"/>
          <w:marTop w:val="0"/>
          <w:marBottom w:val="0"/>
          <w:divBdr>
            <w:top w:val="none" w:sz="0" w:space="0" w:color="auto"/>
            <w:left w:val="none" w:sz="0" w:space="0" w:color="auto"/>
            <w:bottom w:val="none" w:sz="0" w:space="0" w:color="auto"/>
            <w:right w:val="none" w:sz="0" w:space="0" w:color="auto"/>
          </w:divBdr>
        </w:div>
        <w:div w:id="318533545">
          <w:marLeft w:val="0"/>
          <w:marRight w:val="0"/>
          <w:marTop w:val="0"/>
          <w:marBottom w:val="0"/>
          <w:divBdr>
            <w:top w:val="none" w:sz="0" w:space="0" w:color="auto"/>
            <w:left w:val="none" w:sz="0" w:space="0" w:color="auto"/>
            <w:bottom w:val="none" w:sz="0" w:space="0" w:color="auto"/>
            <w:right w:val="none" w:sz="0" w:space="0" w:color="auto"/>
          </w:divBdr>
        </w:div>
        <w:div w:id="1275215559">
          <w:marLeft w:val="0"/>
          <w:marRight w:val="0"/>
          <w:marTop w:val="0"/>
          <w:marBottom w:val="0"/>
          <w:divBdr>
            <w:top w:val="none" w:sz="0" w:space="0" w:color="auto"/>
            <w:left w:val="none" w:sz="0" w:space="0" w:color="auto"/>
            <w:bottom w:val="none" w:sz="0" w:space="0" w:color="auto"/>
            <w:right w:val="none" w:sz="0" w:space="0" w:color="auto"/>
          </w:divBdr>
        </w:div>
        <w:div w:id="1608266982">
          <w:marLeft w:val="0"/>
          <w:marRight w:val="0"/>
          <w:marTop w:val="0"/>
          <w:marBottom w:val="0"/>
          <w:divBdr>
            <w:top w:val="none" w:sz="0" w:space="0" w:color="auto"/>
            <w:left w:val="none" w:sz="0" w:space="0" w:color="auto"/>
            <w:bottom w:val="none" w:sz="0" w:space="0" w:color="auto"/>
            <w:right w:val="none" w:sz="0" w:space="0" w:color="auto"/>
          </w:divBdr>
        </w:div>
        <w:div w:id="1900438704">
          <w:marLeft w:val="0"/>
          <w:marRight w:val="0"/>
          <w:marTop w:val="0"/>
          <w:marBottom w:val="0"/>
          <w:divBdr>
            <w:top w:val="none" w:sz="0" w:space="0" w:color="auto"/>
            <w:left w:val="none" w:sz="0" w:space="0" w:color="auto"/>
            <w:bottom w:val="none" w:sz="0" w:space="0" w:color="auto"/>
            <w:right w:val="none" w:sz="0" w:space="0" w:color="auto"/>
          </w:divBdr>
        </w:div>
        <w:div w:id="1246526771">
          <w:marLeft w:val="0"/>
          <w:marRight w:val="0"/>
          <w:marTop w:val="0"/>
          <w:marBottom w:val="0"/>
          <w:divBdr>
            <w:top w:val="none" w:sz="0" w:space="0" w:color="auto"/>
            <w:left w:val="none" w:sz="0" w:space="0" w:color="auto"/>
            <w:bottom w:val="none" w:sz="0" w:space="0" w:color="auto"/>
            <w:right w:val="none" w:sz="0" w:space="0" w:color="auto"/>
          </w:divBdr>
        </w:div>
        <w:div w:id="680279855">
          <w:marLeft w:val="0"/>
          <w:marRight w:val="0"/>
          <w:marTop w:val="0"/>
          <w:marBottom w:val="0"/>
          <w:divBdr>
            <w:top w:val="none" w:sz="0" w:space="0" w:color="auto"/>
            <w:left w:val="none" w:sz="0" w:space="0" w:color="auto"/>
            <w:bottom w:val="none" w:sz="0" w:space="0" w:color="auto"/>
            <w:right w:val="none" w:sz="0" w:space="0" w:color="auto"/>
          </w:divBdr>
        </w:div>
        <w:div w:id="426003737">
          <w:marLeft w:val="0"/>
          <w:marRight w:val="0"/>
          <w:marTop w:val="0"/>
          <w:marBottom w:val="0"/>
          <w:divBdr>
            <w:top w:val="none" w:sz="0" w:space="0" w:color="auto"/>
            <w:left w:val="none" w:sz="0" w:space="0" w:color="auto"/>
            <w:bottom w:val="none" w:sz="0" w:space="0" w:color="auto"/>
            <w:right w:val="none" w:sz="0" w:space="0" w:color="auto"/>
          </w:divBdr>
        </w:div>
        <w:div w:id="1215386853">
          <w:marLeft w:val="0"/>
          <w:marRight w:val="0"/>
          <w:marTop w:val="0"/>
          <w:marBottom w:val="0"/>
          <w:divBdr>
            <w:top w:val="none" w:sz="0" w:space="0" w:color="auto"/>
            <w:left w:val="none" w:sz="0" w:space="0" w:color="auto"/>
            <w:bottom w:val="none" w:sz="0" w:space="0" w:color="auto"/>
            <w:right w:val="none" w:sz="0" w:space="0" w:color="auto"/>
          </w:divBdr>
        </w:div>
        <w:div w:id="39138014">
          <w:marLeft w:val="0"/>
          <w:marRight w:val="0"/>
          <w:marTop w:val="0"/>
          <w:marBottom w:val="0"/>
          <w:divBdr>
            <w:top w:val="none" w:sz="0" w:space="0" w:color="auto"/>
            <w:left w:val="none" w:sz="0" w:space="0" w:color="auto"/>
            <w:bottom w:val="none" w:sz="0" w:space="0" w:color="auto"/>
            <w:right w:val="none" w:sz="0" w:space="0" w:color="auto"/>
          </w:divBdr>
        </w:div>
        <w:div w:id="273177235">
          <w:marLeft w:val="0"/>
          <w:marRight w:val="0"/>
          <w:marTop w:val="0"/>
          <w:marBottom w:val="0"/>
          <w:divBdr>
            <w:top w:val="none" w:sz="0" w:space="0" w:color="auto"/>
            <w:left w:val="none" w:sz="0" w:space="0" w:color="auto"/>
            <w:bottom w:val="none" w:sz="0" w:space="0" w:color="auto"/>
            <w:right w:val="none" w:sz="0" w:space="0" w:color="auto"/>
          </w:divBdr>
        </w:div>
        <w:div w:id="1799374013">
          <w:marLeft w:val="0"/>
          <w:marRight w:val="0"/>
          <w:marTop w:val="0"/>
          <w:marBottom w:val="0"/>
          <w:divBdr>
            <w:top w:val="none" w:sz="0" w:space="0" w:color="auto"/>
            <w:left w:val="none" w:sz="0" w:space="0" w:color="auto"/>
            <w:bottom w:val="none" w:sz="0" w:space="0" w:color="auto"/>
            <w:right w:val="none" w:sz="0" w:space="0" w:color="auto"/>
          </w:divBdr>
        </w:div>
        <w:div w:id="655648138">
          <w:marLeft w:val="0"/>
          <w:marRight w:val="0"/>
          <w:marTop w:val="0"/>
          <w:marBottom w:val="0"/>
          <w:divBdr>
            <w:top w:val="none" w:sz="0" w:space="0" w:color="auto"/>
            <w:left w:val="none" w:sz="0" w:space="0" w:color="auto"/>
            <w:bottom w:val="none" w:sz="0" w:space="0" w:color="auto"/>
            <w:right w:val="none" w:sz="0" w:space="0" w:color="auto"/>
          </w:divBdr>
        </w:div>
        <w:div w:id="2143500819">
          <w:marLeft w:val="0"/>
          <w:marRight w:val="0"/>
          <w:marTop w:val="0"/>
          <w:marBottom w:val="0"/>
          <w:divBdr>
            <w:top w:val="none" w:sz="0" w:space="0" w:color="auto"/>
            <w:left w:val="none" w:sz="0" w:space="0" w:color="auto"/>
            <w:bottom w:val="none" w:sz="0" w:space="0" w:color="auto"/>
            <w:right w:val="none" w:sz="0" w:space="0" w:color="auto"/>
          </w:divBdr>
        </w:div>
        <w:div w:id="176357569">
          <w:marLeft w:val="0"/>
          <w:marRight w:val="0"/>
          <w:marTop w:val="0"/>
          <w:marBottom w:val="0"/>
          <w:divBdr>
            <w:top w:val="none" w:sz="0" w:space="0" w:color="auto"/>
            <w:left w:val="none" w:sz="0" w:space="0" w:color="auto"/>
            <w:bottom w:val="none" w:sz="0" w:space="0" w:color="auto"/>
            <w:right w:val="none" w:sz="0" w:space="0" w:color="auto"/>
          </w:divBdr>
        </w:div>
        <w:div w:id="18240298">
          <w:marLeft w:val="0"/>
          <w:marRight w:val="0"/>
          <w:marTop w:val="0"/>
          <w:marBottom w:val="0"/>
          <w:divBdr>
            <w:top w:val="none" w:sz="0" w:space="0" w:color="auto"/>
            <w:left w:val="none" w:sz="0" w:space="0" w:color="auto"/>
            <w:bottom w:val="none" w:sz="0" w:space="0" w:color="auto"/>
            <w:right w:val="none" w:sz="0" w:space="0" w:color="auto"/>
          </w:divBdr>
        </w:div>
        <w:div w:id="436415390">
          <w:marLeft w:val="0"/>
          <w:marRight w:val="0"/>
          <w:marTop w:val="0"/>
          <w:marBottom w:val="0"/>
          <w:divBdr>
            <w:top w:val="none" w:sz="0" w:space="0" w:color="auto"/>
            <w:left w:val="none" w:sz="0" w:space="0" w:color="auto"/>
            <w:bottom w:val="none" w:sz="0" w:space="0" w:color="auto"/>
            <w:right w:val="none" w:sz="0" w:space="0" w:color="auto"/>
          </w:divBdr>
        </w:div>
        <w:div w:id="1377004997">
          <w:marLeft w:val="0"/>
          <w:marRight w:val="0"/>
          <w:marTop w:val="0"/>
          <w:marBottom w:val="0"/>
          <w:divBdr>
            <w:top w:val="none" w:sz="0" w:space="0" w:color="auto"/>
            <w:left w:val="none" w:sz="0" w:space="0" w:color="auto"/>
            <w:bottom w:val="none" w:sz="0" w:space="0" w:color="auto"/>
            <w:right w:val="none" w:sz="0" w:space="0" w:color="auto"/>
          </w:divBdr>
        </w:div>
        <w:div w:id="1438255424">
          <w:marLeft w:val="0"/>
          <w:marRight w:val="0"/>
          <w:marTop w:val="0"/>
          <w:marBottom w:val="0"/>
          <w:divBdr>
            <w:top w:val="none" w:sz="0" w:space="0" w:color="auto"/>
            <w:left w:val="none" w:sz="0" w:space="0" w:color="auto"/>
            <w:bottom w:val="none" w:sz="0" w:space="0" w:color="auto"/>
            <w:right w:val="none" w:sz="0" w:space="0" w:color="auto"/>
          </w:divBdr>
        </w:div>
        <w:div w:id="1790855413">
          <w:marLeft w:val="0"/>
          <w:marRight w:val="0"/>
          <w:marTop w:val="0"/>
          <w:marBottom w:val="0"/>
          <w:divBdr>
            <w:top w:val="none" w:sz="0" w:space="0" w:color="auto"/>
            <w:left w:val="none" w:sz="0" w:space="0" w:color="auto"/>
            <w:bottom w:val="none" w:sz="0" w:space="0" w:color="auto"/>
            <w:right w:val="none" w:sz="0" w:space="0" w:color="auto"/>
          </w:divBdr>
        </w:div>
        <w:div w:id="237204813">
          <w:marLeft w:val="0"/>
          <w:marRight w:val="0"/>
          <w:marTop w:val="0"/>
          <w:marBottom w:val="0"/>
          <w:divBdr>
            <w:top w:val="none" w:sz="0" w:space="0" w:color="auto"/>
            <w:left w:val="none" w:sz="0" w:space="0" w:color="auto"/>
            <w:bottom w:val="none" w:sz="0" w:space="0" w:color="auto"/>
            <w:right w:val="none" w:sz="0" w:space="0" w:color="auto"/>
          </w:divBdr>
        </w:div>
        <w:div w:id="1215046988">
          <w:marLeft w:val="0"/>
          <w:marRight w:val="0"/>
          <w:marTop w:val="0"/>
          <w:marBottom w:val="0"/>
          <w:divBdr>
            <w:top w:val="none" w:sz="0" w:space="0" w:color="auto"/>
            <w:left w:val="none" w:sz="0" w:space="0" w:color="auto"/>
            <w:bottom w:val="none" w:sz="0" w:space="0" w:color="auto"/>
            <w:right w:val="none" w:sz="0" w:space="0" w:color="auto"/>
          </w:divBdr>
        </w:div>
        <w:div w:id="1762674658">
          <w:marLeft w:val="0"/>
          <w:marRight w:val="0"/>
          <w:marTop w:val="0"/>
          <w:marBottom w:val="0"/>
          <w:divBdr>
            <w:top w:val="none" w:sz="0" w:space="0" w:color="auto"/>
            <w:left w:val="none" w:sz="0" w:space="0" w:color="auto"/>
            <w:bottom w:val="none" w:sz="0" w:space="0" w:color="auto"/>
            <w:right w:val="none" w:sz="0" w:space="0" w:color="auto"/>
          </w:divBdr>
        </w:div>
      </w:divsChild>
    </w:div>
    <w:div w:id="940600556">
      <w:bodyDiv w:val="1"/>
      <w:marLeft w:val="0"/>
      <w:marRight w:val="0"/>
      <w:marTop w:val="0"/>
      <w:marBottom w:val="0"/>
      <w:divBdr>
        <w:top w:val="none" w:sz="0" w:space="0" w:color="auto"/>
        <w:left w:val="none" w:sz="0" w:space="0" w:color="auto"/>
        <w:bottom w:val="none" w:sz="0" w:space="0" w:color="auto"/>
        <w:right w:val="none" w:sz="0" w:space="0" w:color="auto"/>
      </w:divBdr>
      <w:divsChild>
        <w:div w:id="1945068962">
          <w:marLeft w:val="0"/>
          <w:marRight w:val="0"/>
          <w:marTop w:val="0"/>
          <w:marBottom w:val="0"/>
          <w:divBdr>
            <w:top w:val="none" w:sz="0" w:space="0" w:color="auto"/>
            <w:left w:val="none" w:sz="0" w:space="0" w:color="auto"/>
            <w:bottom w:val="none" w:sz="0" w:space="0" w:color="auto"/>
            <w:right w:val="none" w:sz="0" w:space="0" w:color="auto"/>
          </w:divBdr>
        </w:div>
        <w:div w:id="260725530">
          <w:marLeft w:val="0"/>
          <w:marRight w:val="0"/>
          <w:marTop w:val="0"/>
          <w:marBottom w:val="0"/>
          <w:divBdr>
            <w:top w:val="none" w:sz="0" w:space="0" w:color="auto"/>
            <w:left w:val="none" w:sz="0" w:space="0" w:color="auto"/>
            <w:bottom w:val="none" w:sz="0" w:space="0" w:color="auto"/>
            <w:right w:val="none" w:sz="0" w:space="0" w:color="auto"/>
          </w:divBdr>
        </w:div>
        <w:div w:id="294604450">
          <w:marLeft w:val="0"/>
          <w:marRight w:val="0"/>
          <w:marTop w:val="0"/>
          <w:marBottom w:val="0"/>
          <w:divBdr>
            <w:top w:val="none" w:sz="0" w:space="0" w:color="auto"/>
            <w:left w:val="none" w:sz="0" w:space="0" w:color="auto"/>
            <w:bottom w:val="none" w:sz="0" w:space="0" w:color="auto"/>
            <w:right w:val="none" w:sz="0" w:space="0" w:color="auto"/>
          </w:divBdr>
        </w:div>
        <w:div w:id="731318172">
          <w:marLeft w:val="0"/>
          <w:marRight w:val="0"/>
          <w:marTop w:val="0"/>
          <w:marBottom w:val="0"/>
          <w:divBdr>
            <w:top w:val="none" w:sz="0" w:space="0" w:color="auto"/>
            <w:left w:val="none" w:sz="0" w:space="0" w:color="auto"/>
            <w:bottom w:val="none" w:sz="0" w:space="0" w:color="auto"/>
            <w:right w:val="none" w:sz="0" w:space="0" w:color="auto"/>
          </w:divBdr>
        </w:div>
        <w:div w:id="1738243490">
          <w:marLeft w:val="0"/>
          <w:marRight w:val="0"/>
          <w:marTop w:val="0"/>
          <w:marBottom w:val="0"/>
          <w:divBdr>
            <w:top w:val="none" w:sz="0" w:space="0" w:color="auto"/>
            <w:left w:val="none" w:sz="0" w:space="0" w:color="auto"/>
            <w:bottom w:val="none" w:sz="0" w:space="0" w:color="auto"/>
            <w:right w:val="none" w:sz="0" w:space="0" w:color="auto"/>
          </w:divBdr>
        </w:div>
        <w:div w:id="1343358360">
          <w:marLeft w:val="0"/>
          <w:marRight w:val="0"/>
          <w:marTop w:val="0"/>
          <w:marBottom w:val="0"/>
          <w:divBdr>
            <w:top w:val="none" w:sz="0" w:space="0" w:color="auto"/>
            <w:left w:val="none" w:sz="0" w:space="0" w:color="auto"/>
            <w:bottom w:val="none" w:sz="0" w:space="0" w:color="auto"/>
            <w:right w:val="none" w:sz="0" w:space="0" w:color="auto"/>
          </w:divBdr>
        </w:div>
        <w:div w:id="262688785">
          <w:marLeft w:val="0"/>
          <w:marRight w:val="0"/>
          <w:marTop w:val="0"/>
          <w:marBottom w:val="0"/>
          <w:divBdr>
            <w:top w:val="none" w:sz="0" w:space="0" w:color="auto"/>
            <w:left w:val="none" w:sz="0" w:space="0" w:color="auto"/>
            <w:bottom w:val="none" w:sz="0" w:space="0" w:color="auto"/>
            <w:right w:val="none" w:sz="0" w:space="0" w:color="auto"/>
          </w:divBdr>
        </w:div>
        <w:div w:id="1211647524">
          <w:marLeft w:val="0"/>
          <w:marRight w:val="0"/>
          <w:marTop w:val="0"/>
          <w:marBottom w:val="0"/>
          <w:divBdr>
            <w:top w:val="none" w:sz="0" w:space="0" w:color="auto"/>
            <w:left w:val="none" w:sz="0" w:space="0" w:color="auto"/>
            <w:bottom w:val="none" w:sz="0" w:space="0" w:color="auto"/>
            <w:right w:val="none" w:sz="0" w:space="0" w:color="auto"/>
          </w:divBdr>
        </w:div>
        <w:div w:id="1702782245">
          <w:marLeft w:val="0"/>
          <w:marRight w:val="0"/>
          <w:marTop w:val="0"/>
          <w:marBottom w:val="0"/>
          <w:divBdr>
            <w:top w:val="none" w:sz="0" w:space="0" w:color="auto"/>
            <w:left w:val="none" w:sz="0" w:space="0" w:color="auto"/>
            <w:bottom w:val="none" w:sz="0" w:space="0" w:color="auto"/>
            <w:right w:val="none" w:sz="0" w:space="0" w:color="auto"/>
          </w:divBdr>
        </w:div>
        <w:div w:id="1901940137">
          <w:marLeft w:val="0"/>
          <w:marRight w:val="0"/>
          <w:marTop w:val="0"/>
          <w:marBottom w:val="0"/>
          <w:divBdr>
            <w:top w:val="none" w:sz="0" w:space="0" w:color="auto"/>
            <w:left w:val="none" w:sz="0" w:space="0" w:color="auto"/>
            <w:bottom w:val="none" w:sz="0" w:space="0" w:color="auto"/>
            <w:right w:val="none" w:sz="0" w:space="0" w:color="auto"/>
          </w:divBdr>
        </w:div>
        <w:div w:id="1767190110">
          <w:marLeft w:val="0"/>
          <w:marRight w:val="0"/>
          <w:marTop w:val="0"/>
          <w:marBottom w:val="0"/>
          <w:divBdr>
            <w:top w:val="none" w:sz="0" w:space="0" w:color="auto"/>
            <w:left w:val="none" w:sz="0" w:space="0" w:color="auto"/>
            <w:bottom w:val="none" w:sz="0" w:space="0" w:color="auto"/>
            <w:right w:val="none" w:sz="0" w:space="0" w:color="auto"/>
          </w:divBdr>
        </w:div>
        <w:div w:id="1398623246">
          <w:marLeft w:val="0"/>
          <w:marRight w:val="0"/>
          <w:marTop w:val="0"/>
          <w:marBottom w:val="0"/>
          <w:divBdr>
            <w:top w:val="none" w:sz="0" w:space="0" w:color="auto"/>
            <w:left w:val="none" w:sz="0" w:space="0" w:color="auto"/>
            <w:bottom w:val="none" w:sz="0" w:space="0" w:color="auto"/>
            <w:right w:val="none" w:sz="0" w:space="0" w:color="auto"/>
          </w:divBdr>
        </w:div>
        <w:div w:id="1690327160">
          <w:marLeft w:val="0"/>
          <w:marRight w:val="0"/>
          <w:marTop w:val="0"/>
          <w:marBottom w:val="0"/>
          <w:divBdr>
            <w:top w:val="none" w:sz="0" w:space="0" w:color="auto"/>
            <w:left w:val="none" w:sz="0" w:space="0" w:color="auto"/>
            <w:bottom w:val="none" w:sz="0" w:space="0" w:color="auto"/>
            <w:right w:val="none" w:sz="0" w:space="0" w:color="auto"/>
          </w:divBdr>
        </w:div>
        <w:div w:id="362026111">
          <w:marLeft w:val="0"/>
          <w:marRight w:val="0"/>
          <w:marTop w:val="0"/>
          <w:marBottom w:val="0"/>
          <w:divBdr>
            <w:top w:val="none" w:sz="0" w:space="0" w:color="auto"/>
            <w:left w:val="none" w:sz="0" w:space="0" w:color="auto"/>
            <w:bottom w:val="none" w:sz="0" w:space="0" w:color="auto"/>
            <w:right w:val="none" w:sz="0" w:space="0" w:color="auto"/>
          </w:divBdr>
        </w:div>
        <w:div w:id="1763985566">
          <w:marLeft w:val="0"/>
          <w:marRight w:val="0"/>
          <w:marTop w:val="0"/>
          <w:marBottom w:val="0"/>
          <w:divBdr>
            <w:top w:val="none" w:sz="0" w:space="0" w:color="auto"/>
            <w:left w:val="none" w:sz="0" w:space="0" w:color="auto"/>
            <w:bottom w:val="none" w:sz="0" w:space="0" w:color="auto"/>
            <w:right w:val="none" w:sz="0" w:space="0" w:color="auto"/>
          </w:divBdr>
        </w:div>
        <w:div w:id="1737556661">
          <w:marLeft w:val="0"/>
          <w:marRight w:val="0"/>
          <w:marTop w:val="0"/>
          <w:marBottom w:val="0"/>
          <w:divBdr>
            <w:top w:val="none" w:sz="0" w:space="0" w:color="auto"/>
            <w:left w:val="none" w:sz="0" w:space="0" w:color="auto"/>
            <w:bottom w:val="none" w:sz="0" w:space="0" w:color="auto"/>
            <w:right w:val="none" w:sz="0" w:space="0" w:color="auto"/>
          </w:divBdr>
        </w:div>
        <w:div w:id="1353192598">
          <w:marLeft w:val="0"/>
          <w:marRight w:val="0"/>
          <w:marTop w:val="0"/>
          <w:marBottom w:val="0"/>
          <w:divBdr>
            <w:top w:val="none" w:sz="0" w:space="0" w:color="auto"/>
            <w:left w:val="none" w:sz="0" w:space="0" w:color="auto"/>
            <w:bottom w:val="none" w:sz="0" w:space="0" w:color="auto"/>
            <w:right w:val="none" w:sz="0" w:space="0" w:color="auto"/>
          </w:divBdr>
        </w:div>
        <w:div w:id="1181361402">
          <w:marLeft w:val="0"/>
          <w:marRight w:val="0"/>
          <w:marTop w:val="0"/>
          <w:marBottom w:val="0"/>
          <w:divBdr>
            <w:top w:val="none" w:sz="0" w:space="0" w:color="auto"/>
            <w:left w:val="none" w:sz="0" w:space="0" w:color="auto"/>
            <w:bottom w:val="none" w:sz="0" w:space="0" w:color="auto"/>
            <w:right w:val="none" w:sz="0" w:space="0" w:color="auto"/>
          </w:divBdr>
        </w:div>
        <w:div w:id="541140760">
          <w:marLeft w:val="0"/>
          <w:marRight w:val="0"/>
          <w:marTop w:val="0"/>
          <w:marBottom w:val="0"/>
          <w:divBdr>
            <w:top w:val="none" w:sz="0" w:space="0" w:color="auto"/>
            <w:left w:val="none" w:sz="0" w:space="0" w:color="auto"/>
            <w:bottom w:val="none" w:sz="0" w:space="0" w:color="auto"/>
            <w:right w:val="none" w:sz="0" w:space="0" w:color="auto"/>
          </w:divBdr>
        </w:div>
        <w:div w:id="1512837310">
          <w:marLeft w:val="0"/>
          <w:marRight w:val="0"/>
          <w:marTop w:val="0"/>
          <w:marBottom w:val="0"/>
          <w:divBdr>
            <w:top w:val="none" w:sz="0" w:space="0" w:color="auto"/>
            <w:left w:val="none" w:sz="0" w:space="0" w:color="auto"/>
            <w:bottom w:val="none" w:sz="0" w:space="0" w:color="auto"/>
            <w:right w:val="none" w:sz="0" w:space="0" w:color="auto"/>
          </w:divBdr>
        </w:div>
        <w:div w:id="1207835476">
          <w:marLeft w:val="0"/>
          <w:marRight w:val="0"/>
          <w:marTop w:val="0"/>
          <w:marBottom w:val="0"/>
          <w:divBdr>
            <w:top w:val="none" w:sz="0" w:space="0" w:color="auto"/>
            <w:left w:val="none" w:sz="0" w:space="0" w:color="auto"/>
            <w:bottom w:val="none" w:sz="0" w:space="0" w:color="auto"/>
            <w:right w:val="none" w:sz="0" w:space="0" w:color="auto"/>
          </w:divBdr>
        </w:div>
        <w:div w:id="11686256">
          <w:marLeft w:val="0"/>
          <w:marRight w:val="0"/>
          <w:marTop w:val="0"/>
          <w:marBottom w:val="0"/>
          <w:divBdr>
            <w:top w:val="none" w:sz="0" w:space="0" w:color="auto"/>
            <w:left w:val="none" w:sz="0" w:space="0" w:color="auto"/>
            <w:bottom w:val="none" w:sz="0" w:space="0" w:color="auto"/>
            <w:right w:val="none" w:sz="0" w:space="0" w:color="auto"/>
          </w:divBdr>
        </w:div>
        <w:div w:id="1253271636">
          <w:marLeft w:val="0"/>
          <w:marRight w:val="0"/>
          <w:marTop w:val="0"/>
          <w:marBottom w:val="0"/>
          <w:divBdr>
            <w:top w:val="none" w:sz="0" w:space="0" w:color="auto"/>
            <w:left w:val="none" w:sz="0" w:space="0" w:color="auto"/>
            <w:bottom w:val="none" w:sz="0" w:space="0" w:color="auto"/>
            <w:right w:val="none" w:sz="0" w:space="0" w:color="auto"/>
          </w:divBdr>
        </w:div>
        <w:div w:id="104693259">
          <w:marLeft w:val="0"/>
          <w:marRight w:val="0"/>
          <w:marTop w:val="0"/>
          <w:marBottom w:val="0"/>
          <w:divBdr>
            <w:top w:val="none" w:sz="0" w:space="0" w:color="auto"/>
            <w:left w:val="none" w:sz="0" w:space="0" w:color="auto"/>
            <w:bottom w:val="none" w:sz="0" w:space="0" w:color="auto"/>
            <w:right w:val="none" w:sz="0" w:space="0" w:color="auto"/>
          </w:divBdr>
        </w:div>
        <w:div w:id="264122033">
          <w:marLeft w:val="0"/>
          <w:marRight w:val="0"/>
          <w:marTop w:val="0"/>
          <w:marBottom w:val="0"/>
          <w:divBdr>
            <w:top w:val="none" w:sz="0" w:space="0" w:color="auto"/>
            <w:left w:val="none" w:sz="0" w:space="0" w:color="auto"/>
            <w:bottom w:val="none" w:sz="0" w:space="0" w:color="auto"/>
            <w:right w:val="none" w:sz="0" w:space="0" w:color="auto"/>
          </w:divBdr>
        </w:div>
        <w:div w:id="1475219990">
          <w:marLeft w:val="0"/>
          <w:marRight w:val="0"/>
          <w:marTop w:val="0"/>
          <w:marBottom w:val="0"/>
          <w:divBdr>
            <w:top w:val="none" w:sz="0" w:space="0" w:color="auto"/>
            <w:left w:val="none" w:sz="0" w:space="0" w:color="auto"/>
            <w:bottom w:val="none" w:sz="0" w:space="0" w:color="auto"/>
            <w:right w:val="none" w:sz="0" w:space="0" w:color="auto"/>
          </w:divBdr>
        </w:div>
        <w:div w:id="1452623848">
          <w:marLeft w:val="0"/>
          <w:marRight w:val="0"/>
          <w:marTop w:val="0"/>
          <w:marBottom w:val="0"/>
          <w:divBdr>
            <w:top w:val="none" w:sz="0" w:space="0" w:color="auto"/>
            <w:left w:val="none" w:sz="0" w:space="0" w:color="auto"/>
            <w:bottom w:val="none" w:sz="0" w:space="0" w:color="auto"/>
            <w:right w:val="none" w:sz="0" w:space="0" w:color="auto"/>
          </w:divBdr>
        </w:div>
        <w:div w:id="985430662">
          <w:marLeft w:val="0"/>
          <w:marRight w:val="0"/>
          <w:marTop w:val="0"/>
          <w:marBottom w:val="0"/>
          <w:divBdr>
            <w:top w:val="none" w:sz="0" w:space="0" w:color="auto"/>
            <w:left w:val="none" w:sz="0" w:space="0" w:color="auto"/>
            <w:bottom w:val="none" w:sz="0" w:space="0" w:color="auto"/>
            <w:right w:val="none" w:sz="0" w:space="0" w:color="auto"/>
          </w:divBdr>
        </w:div>
        <w:div w:id="377094172">
          <w:marLeft w:val="0"/>
          <w:marRight w:val="0"/>
          <w:marTop w:val="0"/>
          <w:marBottom w:val="0"/>
          <w:divBdr>
            <w:top w:val="none" w:sz="0" w:space="0" w:color="auto"/>
            <w:left w:val="none" w:sz="0" w:space="0" w:color="auto"/>
            <w:bottom w:val="none" w:sz="0" w:space="0" w:color="auto"/>
            <w:right w:val="none" w:sz="0" w:space="0" w:color="auto"/>
          </w:divBdr>
        </w:div>
        <w:div w:id="712389875">
          <w:marLeft w:val="0"/>
          <w:marRight w:val="0"/>
          <w:marTop w:val="0"/>
          <w:marBottom w:val="0"/>
          <w:divBdr>
            <w:top w:val="none" w:sz="0" w:space="0" w:color="auto"/>
            <w:left w:val="none" w:sz="0" w:space="0" w:color="auto"/>
            <w:bottom w:val="none" w:sz="0" w:space="0" w:color="auto"/>
            <w:right w:val="none" w:sz="0" w:space="0" w:color="auto"/>
          </w:divBdr>
        </w:div>
        <w:div w:id="1621692369">
          <w:marLeft w:val="0"/>
          <w:marRight w:val="0"/>
          <w:marTop w:val="0"/>
          <w:marBottom w:val="0"/>
          <w:divBdr>
            <w:top w:val="none" w:sz="0" w:space="0" w:color="auto"/>
            <w:left w:val="none" w:sz="0" w:space="0" w:color="auto"/>
            <w:bottom w:val="none" w:sz="0" w:space="0" w:color="auto"/>
            <w:right w:val="none" w:sz="0" w:space="0" w:color="auto"/>
          </w:divBdr>
        </w:div>
        <w:div w:id="1468887685">
          <w:marLeft w:val="0"/>
          <w:marRight w:val="0"/>
          <w:marTop w:val="0"/>
          <w:marBottom w:val="0"/>
          <w:divBdr>
            <w:top w:val="none" w:sz="0" w:space="0" w:color="auto"/>
            <w:left w:val="none" w:sz="0" w:space="0" w:color="auto"/>
            <w:bottom w:val="none" w:sz="0" w:space="0" w:color="auto"/>
            <w:right w:val="none" w:sz="0" w:space="0" w:color="auto"/>
          </w:divBdr>
        </w:div>
        <w:div w:id="2086027184">
          <w:marLeft w:val="0"/>
          <w:marRight w:val="0"/>
          <w:marTop w:val="0"/>
          <w:marBottom w:val="0"/>
          <w:divBdr>
            <w:top w:val="none" w:sz="0" w:space="0" w:color="auto"/>
            <w:left w:val="none" w:sz="0" w:space="0" w:color="auto"/>
            <w:bottom w:val="none" w:sz="0" w:space="0" w:color="auto"/>
            <w:right w:val="none" w:sz="0" w:space="0" w:color="auto"/>
          </w:divBdr>
        </w:div>
        <w:div w:id="1544899608">
          <w:marLeft w:val="0"/>
          <w:marRight w:val="0"/>
          <w:marTop w:val="0"/>
          <w:marBottom w:val="0"/>
          <w:divBdr>
            <w:top w:val="none" w:sz="0" w:space="0" w:color="auto"/>
            <w:left w:val="none" w:sz="0" w:space="0" w:color="auto"/>
            <w:bottom w:val="none" w:sz="0" w:space="0" w:color="auto"/>
            <w:right w:val="none" w:sz="0" w:space="0" w:color="auto"/>
          </w:divBdr>
        </w:div>
        <w:div w:id="1167869414">
          <w:marLeft w:val="0"/>
          <w:marRight w:val="0"/>
          <w:marTop w:val="0"/>
          <w:marBottom w:val="0"/>
          <w:divBdr>
            <w:top w:val="none" w:sz="0" w:space="0" w:color="auto"/>
            <w:left w:val="none" w:sz="0" w:space="0" w:color="auto"/>
            <w:bottom w:val="none" w:sz="0" w:space="0" w:color="auto"/>
            <w:right w:val="none" w:sz="0" w:space="0" w:color="auto"/>
          </w:divBdr>
        </w:div>
        <w:div w:id="825323303">
          <w:marLeft w:val="0"/>
          <w:marRight w:val="0"/>
          <w:marTop w:val="0"/>
          <w:marBottom w:val="0"/>
          <w:divBdr>
            <w:top w:val="none" w:sz="0" w:space="0" w:color="auto"/>
            <w:left w:val="none" w:sz="0" w:space="0" w:color="auto"/>
            <w:bottom w:val="none" w:sz="0" w:space="0" w:color="auto"/>
            <w:right w:val="none" w:sz="0" w:space="0" w:color="auto"/>
          </w:divBdr>
        </w:div>
        <w:div w:id="1321546021">
          <w:marLeft w:val="0"/>
          <w:marRight w:val="0"/>
          <w:marTop w:val="0"/>
          <w:marBottom w:val="0"/>
          <w:divBdr>
            <w:top w:val="none" w:sz="0" w:space="0" w:color="auto"/>
            <w:left w:val="none" w:sz="0" w:space="0" w:color="auto"/>
            <w:bottom w:val="none" w:sz="0" w:space="0" w:color="auto"/>
            <w:right w:val="none" w:sz="0" w:space="0" w:color="auto"/>
          </w:divBdr>
        </w:div>
        <w:div w:id="2115322388">
          <w:marLeft w:val="0"/>
          <w:marRight w:val="0"/>
          <w:marTop w:val="0"/>
          <w:marBottom w:val="0"/>
          <w:divBdr>
            <w:top w:val="none" w:sz="0" w:space="0" w:color="auto"/>
            <w:left w:val="none" w:sz="0" w:space="0" w:color="auto"/>
            <w:bottom w:val="none" w:sz="0" w:space="0" w:color="auto"/>
            <w:right w:val="none" w:sz="0" w:space="0" w:color="auto"/>
          </w:divBdr>
        </w:div>
        <w:div w:id="593175349">
          <w:marLeft w:val="0"/>
          <w:marRight w:val="0"/>
          <w:marTop w:val="0"/>
          <w:marBottom w:val="0"/>
          <w:divBdr>
            <w:top w:val="none" w:sz="0" w:space="0" w:color="auto"/>
            <w:left w:val="none" w:sz="0" w:space="0" w:color="auto"/>
            <w:bottom w:val="none" w:sz="0" w:space="0" w:color="auto"/>
            <w:right w:val="none" w:sz="0" w:space="0" w:color="auto"/>
          </w:divBdr>
        </w:div>
      </w:divsChild>
    </w:div>
    <w:div w:id="949511806">
      <w:bodyDiv w:val="1"/>
      <w:marLeft w:val="0"/>
      <w:marRight w:val="0"/>
      <w:marTop w:val="0"/>
      <w:marBottom w:val="0"/>
      <w:divBdr>
        <w:top w:val="none" w:sz="0" w:space="0" w:color="auto"/>
        <w:left w:val="none" w:sz="0" w:space="0" w:color="auto"/>
        <w:bottom w:val="none" w:sz="0" w:space="0" w:color="auto"/>
        <w:right w:val="none" w:sz="0" w:space="0" w:color="auto"/>
      </w:divBdr>
      <w:divsChild>
        <w:div w:id="1940020202">
          <w:marLeft w:val="0"/>
          <w:marRight w:val="0"/>
          <w:marTop w:val="0"/>
          <w:marBottom w:val="0"/>
          <w:divBdr>
            <w:top w:val="none" w:sz="0" w:space="0" w:color="auto"/>
            <w:left w:val="none" w:sz="0" w:space="0" w:color="auto"/>
            <w:bottom w:val="none" w:sz="0" w:space="0" w:color="auto"/>
            <w:right w:val="none" w:sz="0" w:space="0" w:color="auto"/>
          </w:divBdr>
        </w:div>
        <w:div w:id="916869010">
          <w:marLeft w:val="0"/>
          <w:marRight w:val="0"/>
          <w:marTop w:val="0"/>
          <w:marBottom w:val="0"/>
          <w:divBdr>
            <w:top w:val="none" w:sz="0" w:space="0" w:color="auto"/>
            <w:left w:val="none" w:sz="0" w:space="0" w:color="auto"/>
            <w:bottom w:val="none" w:sz="0" w:space="0" w:color="auto"/>
            <w:right w:val="none" w:sz="0" w:space="0" w:color="auto"/>
          </w:divBdr>
        </w:div>
        <w:div w:id="997463579">
          <w:marLeft w:val="0"/>
          <w:marRight w:val="0"/>
          <w:marTop w:val="0"/>
          <w:marBottom w:val="0"/>
          <w:divBdr>
            <w:top w:val="none" w:sz="0" w:space="0" w:color="auto"/>
            <w:left w:val="none" w:sz="0" w:space="0" w:color="auto"/>
            <w:bottom w:val="none" w:sz="0" w:space="0" w:color="auto"/>
            <w:right w:val="none" w:sz="0" w:space="0" w:color="auto"/>
          </w:divBdr>
        </w:div>
        <w:div w:id="104816081">
          <w:marLeft w:val="0"/>
          <w:marRight w:val="0"/>
          <w:marTop w:val="0"/>
          <w:marBottom w:val="0"/>
          <w:divBdr>
            <w:top w:val="none" w:sz="0" w:space="0" w:color="auto"/>
            <w:left w:val="none" w:sz="0" w:space="0" w:color="auto"/>
            <w:bottom w:val="none" w:sz="0" w:space="0" w:color="auto"/>
            <w:right w:val="none" w:sz="0" w:space="0" w:color="auto"/>
          </w:divBdr>
        </w:div>
        <w:div w:id="1307081378">
          <w:marLeft w:val="0"/>
          <w:marRight w:val="0"/>
          <w:marTop w:val="0"/>
          <w:marBottom w:val="0"/>
          <w:divBdr>
            <w:top w:val="none" w:sz="0" w:space="0" w:color="auto"/>
            <w:left w:val="none" w:sz="0" w:space="0" w:color="auto"/>
            <w:bottom w:val="none" w:sz="0" w:space="0" w:color="auto"/>
            <w:right w:val="none" w:sz="0" w:space="0" w:color="auto"/>
          </w:divBdr>
        </w:div>
        <w:div w:id="1110322872">
          <w:marLeft w:val="0"/>
          <w:marRight w:val="0"/>
          <w:marTop w:val="0"/>
          <w:marBottom w:val="0"/>
          <w:divBdr>
            <w:top w:val="none" w:sz="0" w:space="0" w:color="auto"/>
            <w:left w:val="none" w:sz="0" w:space="0" w:color="auto"/>
            <w:bottom w:val="none" w:sz="0" w:space="0" w:color="auto"/>
            <w:right w:val="none" w:sz="0" w:space="0" w:color="auto"/>
          </w:divBdr>
        </w:div>
        <w:div w:id="1816020177">
          <w:marLeft w:val="0"/>
          <w:marRight w:val="0"/>
          <w:marTop w:val="0"/>
          <w:marBottom w:val="0"/>
          <w:divBdr>
            <w:top w:val="none" w:sz="0" w:space="0" w:color="auto"/>
            <w:left w:val="none" w:sz="0" w:space="0" w:color="auto"/>
            <w:bottom w:val="none" w:sz="0" w:space="0" w:color="auto"/>
            <w:right w:val="none" w:sz="0" w:space="0" w:color="auto"/>
          </w:divBdr>
        </w:div>
        <w:div w:id="682129871">
          <w:marLeft w:val="0"/>
          <w:marRight w:val="0"/>
          <w:marTop w:val="0"/>
          <w:marBottom w:val="0"/>
          <w:divBdr>
            <w:top w:val="none" w:sz="0" w:space="0" w:color="auto"/>
            <w:left w:val="none" w:sz="0" w:space="0" w:color="auto"/>
            <w:bottom w:val="none" w:sz="0" w:space="0" w:color="auto"/>
            <w:right w:val="none" w:sz="0" w:space="0" w:color="auto"/>
          </w:divBdr>
        </w:div>
        <w:div w:id="793257874">
          <w:marLeft w:val="0"/>
          <w:marRight w:val="0"/>
          <w:marTop w:val="0"/>
          <w:marBottom w:val="0"/>
          <w:divBdr>
            <w:top w:val="none" w:sz="0" w:space="0" w:color="auto"/>
            <w:left w:val="none" w:sz="0" w:space="0" w:color="auto"/>
            <w:bottom w:val="none" w:sz="0" w:space="0" w:color="auto"/>
            <w:right w:val="none" w:sz="0" w:space="0" w:color="auto"/>
          </w:divBdr>
        </w:div>
        <w:div w:id="301541041">
          <w:marLeft w:val="0"/>
          <w:marRight w:val="0"/>
          <w:marTop w:val="0"/>
          <w:marBottom w:val="0"/>
          <w:divBdr>
            <w:top w:val="none" w:sz="0" w:space="0" w:color="auto"/>
            <w:left w:val="none" w:sz="0" w:space="0" w:color="auto"/>
            <w:bottom w:val="none" w:sz="0" w:space="0" w:color="auto"/>
            <w:right w:val="none" w:sz="0" w:space="0" w:color="auto"/>
          </w:divBdr>
        </w:div>
        <w:div w:id="1759013487">
          <w:marLeft w:val="0"/>
          <w:marRight w:val="0"/>
          <w:marTop w:val="0"/>
          <w:marBottom w:val="0"/>
          <w:divBdr>
            <w:top w:val="none" w:sz="0" w:space="0" w:color="auto"/>
            <w:left w:val="none" w:sz="0" w:space="0" w:color="auto"/>
            <w:bottom w:val="none" w:sz="0" w:space="0" w:color="auto"/>
            <w:right w:val="none" w:sz="0" w:space="0" w:color="auto"/>
          </w:divBdr>
        </w:div>
        <w:div w:id="1163162440">
          <w:marLeft w:val="0"/>
          <w:marRight w:val="0"/>
          <w:marTop w:val="0"/>
          <w:marBottom w:val="0"/>
          <w:divBdr>
            <w:top w:val="none" w:sz="0" w:space="0" w:color="auto"/>
            <w:left w:val="none" w:sz="0" w:space="0" w:color="auto"/>
            <w:bottom w:val="none" w:sz="0" w:space="0" w:color="auto"/>
            <w:right w:val="none" w:sz="0" w:space="0" w:color="auto"/>
          </w:divBdr>
        </w:div>
        <w:div w:id="1146555893">
          <w:marLeft w:val="0"/>
          <w:marRight w:val="0"/>
          <w:marTop w:val="0"/>
          <w:marBottom w:val="0"/>
          <w:divBdr>
            <w:top w:val="none" w:sz="0" w:space="0" w:color="auto"/>
            <w:left w:val="none" w:sz="0" w:space="0" w:color="auto"/>
            <w:bottom w:val="none" w:sz="0" w:space="0" w:color="auto"/>
            <w:right w:val="none" w:sz="0" w:space="0" w:color="auto"/>
          </w:divBdr>
        </w:div>
        <w:div w:id="1940865122">
          <w:marLeft w:val="0"/>
          <w:marRight w:val="0"/>
          <w:marTop w:val="0"/>
          <w:marBottom w:val="0"/>
          <w:divBdr>
            <w:top w:val="none" w:sz="0" w:space="0" w:color="auto"/>
            <w:left w:val="none" w:sz="0" w:space="0" w:color="auto"/>
            <w:bottom w:val="none" w:sz="0" w:space="0" w:color="auto"/>
            <w:right w:val="none" w:sz="0" w:space="0" w:color="auto"/>
          </w:divBdr>
        </w:div>
        <w:div w:id="2142114826">
          <w:marLeft w:val="0"/>
          <w:marRight w:val="0"/>
          <w:marTop w:val="0"/>
          <w:marBottom w:val="0"/>
          <w:divBdr>
            <w:top w:val="none" w:sz="0" w:space="0" w:color="auto"/>
            <w:left w:val="none" w:sz="0" w:space="0" w:color="auto"/>
            <w:bottom w:val="none" w:sz="0" w:space="0" w:color="auto"/>
            <w:right w:val="none" w:sz="0" w:space="0" w:color="auto"/>
          </w:divBdr>
        </w:div>
        <w:div w:id="1382165923">
          <w:marLeft w:val="0"/>
          <w:marRight w:val="0"/>
          <w:marTop w:val="0"/>
          <w:marBottom w:val="0"/>
          <w:divBdr>
            <w:top w:val="none" w:sz="0" w:space="0" w:color="auto"/>
            <w:left w:val="none" w:sz="0" w:space="0" w:color="auto"/>
            <w:bottom w:val="none" w:sz="0" w:space="0" w:color="auto"/>
            <w:right w:val="none" w:sz="0" w:space="0" w:color="auto"/>
          </w:divBdr>
        </w:div>
        <w:div w:id="1727098263">
          <w:marLeft w:val="0"/>
          <w:marRight w:val="0"/>
          <w:marTop w:val="0"/>
          <w:marBottom w:val="0"/>
          <w:divBdr>
            <w:top w:val="none" w:sz="0" w:space="0" w:color="auto"/>
            <w:left w:val="none" w:sz="0" w:space="0" w:color="auto"/>
            <w:bottom w:val="none" w:sz="0" w:space="0" w:color="auto"/>
            <w:right w:val="none" w:sz="0" w:space="0" w:color="auto"/>
          </w:divBdr>
        </w:div>
        <w:div w:id="1577352639">
          <w:marLeft w:val="0"/>
          <w:marRight w:val="0"/>
          <w:marTop w:val="0"/>
          <w:marBottom w:val="0"/>
          <w:divBdr>
            <w:top w:val="none" w:sz="0" w:space="0" w:color="auto"/>
            <w:left w:val="none" w:sz="0" w:space="0" w:color="auto"/>
            <w:bottom w:val="none" w:sz="0" w:space="0" w:color="auto"/>
            <w:right w:val="none" w:sz="0" w:space="0" w:color="auto"/>
          </w:divBdr>
        </w:div>
        <w:div w:id="598685845">
          <w:marLeft w:val="0"/>
          <w:marRight w:val="0"/>
          <w:marTop w:val="0"/>
          <w:marBottom w:val="0"/>
          <w:divBdr>
            <w:top w:val="none" w:sz="0" w:space="0" w:color="auto"/>
            <w:left w:val="none" w:sz="0" w:space="0" w:color="auto"/>
            <w:bottom w:val="none" w:sz="0" w:space="0" w:color="auto"/>
            <w:right w:val="none" w:sz="0" w:space="0" w:color="auto"/>
          </w:divBdr>
        </w:div>
        <w:div w:id="1179663526">
          <w:marLeft w:val="0"/>
          <w:marRight w:val="0"/>
          <w:marTop w:val="0"/>
          <w:marBottom w:val="0"/>
          <w:divBdr>
            <w:top w:val="none" w:sz="0" w:space="0" w:color="auto"/>
            <w:left w:val="none" w:sz="0" w:space="0" w:color="auto"/>
            <w:bottom w:val="none" w:sz="0" w:space="0" w:color="auto"/>
            <w:right w:val="none" w:sz="0" w:space="0" w:color="auto"/>
          </w:divBdr>
        </w:div>
        <w:div w:id="1329207194">
          <w:marLeft w:val="0"/>
          <w:marRight w:val="0"/>
          <w:marTop w:val="0"/>
          <w:marBottom w:val="0"/>
          <w:divBdr>
            <w:top w:val="none" w:sz="0" w:space="0" w:color="auto"/>
            <w:left w:val="none" w:sz="0" w:space="0" w:color="auto"/>
            <w:bottom w:val="none" w:sz="0" w:space="0" w:color="auto"/>
            <w:right w:val="none" w:sz="0" w:space="0" w:color="auto"/>
          </w:divBdr>
        </w:div>
        <w:div w:id="1836267058">
          <w:marLeft w:val="0"/>
          <w:marRight w:val="0"/>
          <w:marTop w:val="0"/>
          <w:marBottom w:val="0"/>
          <w:divBdr>
            <w:top w:val="none" w:sz="0" w:space="0" w:color="auto"/>
            <w:left w:val="none" w:sz="0" w:space="0" w:color="auto"/>
            <w:bottom w:val="none" w:sz="0" w:space="0" w:color="auto"/>
            <w:right w:val="none" w:sz="0" w:space="0" w:color="auto"/>
          </w:divBdr>
        </w:div>
        <w:div w:id="1180973361">
          <w:marLeft w:val="0"/>
          <w:marRight w:val="0"/>
          <w:marTop w:val="0"/>
          <w:marBottom w:val="0"/>
          <w:divBdr>
            <w:top w:val="none" w:sz="0" w:space="0" w:color="auto"/>
            <w:left w:val="none" w:sz="0" w:space="0" w:color="auto"/>
            <w:bottom w:val="none" w:sz="0" w:space="0" w:color="auto"/>
            <w:right w:val="none" w:sz="0" w:space="0" w:color="auto"/>
          </w:divBdr>
        </w:div>
        <w:div w:id="533426201">
          <w:marLeft w:val="0"/>
          <w:marRight w:val="0"/>
          <w:marTop w:val="0"/>
          <w:marBottom w:val="0"/>
          <w:divBdr>
            <w:top w:val="none" w:sz="0" w:space="0" w:color="auto"/>
            <w:left w:val="none" w:sz="0" w:space="0" w:color="auto"/>
            <w:bottom w:val="none" w:sz="0" w:space="0" w:color="auto"/>
            <w:right w:val="none" w:sz="0" w:space="0" w:color="auto"/>
          </w:divBdr>
        </w:div>
        <w:div w:id="406808857">
          <w:marLeft w:val="0"/>
          <w:marRight w:val="0"/>
          <w:marTop w:val="0"/>
          <w:marBottom w:val="0"/>
          <w:divBdr>
            <w:top w:val="none" w:sz="0" w:space="0" w:color="auto"/>
            <w:left w:val="none" w:sz="0" w:space="0" w:color="auto"/>
            <w:bottom w:val="none" w:sz="0" w:space="0" w:color="auto"/>
            <w:right w:val="none" w:sz="0" w:space="0" w:color="auto"/>
          </w:divBdr>
        </w:div>
        <w:div w:id="255866947">
          <w:marLeft w:val="0"/>
          <w:marRight w:val="0"/>
          <w:marTop w:val="0"/>
          <w:marBottom w:val="0"/>
          <w:divBdr>
            <w:top w:val="none" w:sz="0" w:space="0" w:color="auto"/>
            <w:left w:val="none" w:sz="0" w:space="0" w:color="auto"/>
            <w:bottom w:val="none" w:sz="0" w:space="0" w:color="auto"/>
            <w:right w:val="none" w:sz="0" w:space="0" w:color="auto"/>
          </w:divBdr>
        </w:div>
        <w:div w:id="2057389901">
          <w:marLeft w:val="0"/>
          <w:marRight w:val="0"/>
          <w:marTop w:val="0"/>
          <w:marBottom w:val="0"/>
          <w:divBdr>
            <w:top w:val="none" w:sz="0" w:space="0" w:color="auto"/>
            <w:left w:val="none" w:sz="0" w:space="0" w:color="auto"/>
            <w:bottom w:val="none" w:sz="0" w:space="0" w:color="auto"/>
            <w:right w:val="none" w:sz="0" w:space="0" w:color="auto"/>
          </w:divBdr>
        </w:div>
        <w:div w:id="1665624911">
          <w:marLeft w:val="0"/>
          <w:marRight w:val="0"/>
          <w:marTop w:val="0"/>
          <w:marBottom w:val="0"/>
          <w:divBdr>
            <w:top w:val="none" w:sz="0" w:space="0" w:color="auto"/>
            <w:left w:val="none" w:sz="0" w:space="0" w:color="auto"/>
            <w:bottom w:val="none" w:sz="0" w:space="0" w:color="auto"/>
            <w:right w:val="none" w:sz="0" w:space="0" w:color="auto"/>
          </w:divBdr>
        </w:div>
        <w:div w:id="1438449964">
          <w:marLeft w:val="0"/>
          <w:marRight w:val="0"/>
          <w:marTop w:val="0"/>
          <w:marBottom w:val="0"/>
          <w:divBdr>
            <w:top w:val="none" w:sz="0" w:space="0" w:color="auto"/>
            <w:left w:val="none" w:sz="0" w:space="0" w:color="auto"/>
            <w:bottom w:val="none" w:sz="0" w:space="0" w:color="auto"/>
            <w:right w:val="none" w:sz="0" w:space="0" w:color="auto"/>
          </w:divBdr>
        </w:div>
        <w:div w:id="267006140">
          <w:marLeft w:val="0"/>
          <w:marRight w:val="0"/>
          <w:marTop w:val="0"/>
          <w:marBottom w:val="0"/>
          <w:divBdr>
            <w:top w:val="none" w:sz="0" w:space="0" w:color="auto"/>
            <w:left w:val="none" w:sz="0" w:space="0" w:color="auto"/>
            <w:bottom w:val="none" w:sz="0" w:space="0" w:color="auto"/>
            <w:right w:val="none" w:sz="0" w:space="0" w:color="auto"/>
          </w:divBdr>
        </w:div>
        <w:div w:id="1056245139">
          <w:marLeft w:val="0"/>
          <w:marRight w:val="0"/>
          <w:marTop w:val="0"/>
          <w:marBottom w:val="0"/>
          <w:divBdr>
            <w:top w:val="none" w:sz="0" w:space="0" w:color="auto"/>
            <w:left w:val="none" w:sz="0" w:space="0" w:color="auto"/>
            <w:bottom w:val="none" w:sz="0" w:space="0" w:color="auto"/>
            <w:right w:val="none" w:sz="0" w:space="0" w:color="auto"/>
          </w:divBdr>
        </w:div>
        <w:div w:id="1462966979">
          <w:marLeft w:val="0"/>
          <w:marRight w:val="0"/>
          <w:marTop w:val="0"/>
          <w:marBottom w:val="0"/>
          <w:divBdr>
            <w:top w:val="none" w:sz="0" w:space="0" w:color="auto"/>
            <w:left w:val="none" w:sz="0" w:space="0" w:color="auto"/>
            <w:bottom w:val="none" w:sz="0" w:space="0" w:color="auto"/>
            <w:right w:val="none" w:sz="0" w:space="0" w:color="auto"/>
          </w:divBdr>
        </w:div>
        <w:div w:id="834295946">
          <w:marLeft w:val="0"/>
          <w:marRight w:val="0"/>
          <w:marTop w:val="0"/>
          <w:marBottom w:val="0"/>
          <w:divBdr>
            <w:top w:val="none" w:sz="0" w:space="0" w:color="auto"/>
            <w:left w:val="none" w:sz="0" w:space="0" w:color="auto"/>
            <w:bottom w:val="none" w:sz="0" w:space="0" w:color="auto"/>
            <w:right w:val="none" w:sz="0" w:space="0" w:color="auto"/>
          </w:divBdr>
        </w:div>
        <w:div w:id="974218556">
          <w:marLeft w:val="0"/>
          <w:marRight w:val="0"/>
          <w:marTop w:val="0"/>
          <w:marBottom w:val="0"/>
          <w:divBdr>
            <w:top w:val="none" w:sz="0" w:space="0" w:color="auto"/>
            <w:left w:val="none" w:sz="0" w:space="0" w:color="auto"/>
            <w:bottom w:val="none" w:sz="0" w:space="0" w:color="auto"/>
            <w:right w:val="none" w:sz="0" w:space="0" w:color="auto"/>
          </w:divBdr>
        </w:div>
        <w:div w:id="1574462730">
          <w:marLeft w:val="0"/>
          <w:marRight w:val="0"/>
          <w:marTop w:val="0"/>
          <w:marBottom w:val="0"/>
          <w:divBdr>
            <w:top w:val="none" w:sz="0" w:space="0" w:color="auto"/>
            <w:left w:val="none" w:sz="0" w:space="0" w:color="auto"/>
            <w:bottom w:val="none" w:sz="0" w:space="0" w:color="auto"/>
            <w:right w:val="none" w:sz="0" w:space="0" w:color="auto"/>
          </w:divBdr>
        </w:div>
        <w:div w:id="1633169167">
          <w:marLeft w:val="0"/>
          <w:marRight w:val="0"/>
          <w:marTop w:val="0"/>
          <w:marBottom w:val="0"/>
          <w:divBdr>
            <w:top w:val="none" w:sz="0" w:space="0" w:color="auto"/>
            <w:left w:val="none" w:sz="0" w:space="0" w:color="auto"/>
            <w:bottom w:val="none" w:sz="0" w:space="0" w:color="auto"/>
            <w:right w:val="none" w:sz="0" w:space="0" w:color="auto"/>
          </w:divBdr>
        </w:div>
        <w:div w:id="1732458631">
          <w:marLeft w:val="0"/>
          <w:marRight w:val="0"/>
          <w:marTop w:val="0"/>
          <w:marBottom w:val="0"/>
          <w:divBdr>
            <w:top w:val="none" w:sz="0" w:space="0" w:color="auto"/>
            <w:left w:val="none" w:sz="0" w:space="0" w:color="auto"/>
            <w:bottom w:val="none" w:sz="0" w:space="0" w:color="auto"/>
            <w:right w:val="none" w:sz="0" w:space="0" w:color="auto"/>
          </w:divBdr>
        </w:div>
        <w:div w:id="513694914">
          <w:marLeft w:val="0"/>
          <w:marRight w:val="0"/>
          <w:marTop w:val="0"/>
          <w:marBottom w:val="0"/>
          <w:divBdr>
            <w:top w:val="none" w:sz="0" w:space="0" w:color="auto"/>
            <w:left w:val="none" w:sz="0" w:space="0" w:color="auto"/>
            <w:bottom w:val="none" w:sz="0" w:space="0" w:color="auto"/>
            <w:right w:val="none" w:sz="0" w:space="0" w:color="auto"/>
          </w:divBdr>
        </w:div>
        <w:div w:id="459038181">
          <w:marLeft w:val="0"/>
          <w:marRight w:val="0"/>
          <w:marTop w:val="0"/>
          <w:marBottom w:val="0"/>
          <w:divBdr>
            <w:top w:val="none" w:sz="0" w:space="0" w:color="auto"/>
            <w:left w:val="none" w:sz="0" w:space="0" w:color="auto"/>
            <w:bottom w:val="none" w:sz="0" w:space="0" w:color="auto"/>
            <w:right w:val="none" w:sz="0" w:space="0" w:color="auto"/>
          </w:divBdr>
        </w:div>
      </w:divsChild>
    </w:div>
    <w:div w:id="953756494">
      <w:bodyDiv w:val="1"/>
      <w:marLeft w:val="0"/>
      <w:marRight w:val="0"/>
      <w:marTop w:val="0"/>
      <w:marBottom w:val="0"/>
      <w:divBdr>
        <w:top w:val="none" w:sz="0" w:space="0" w:color="auto"/>
        <w:left w:val="none" w:sz="0" w:space="0" w:color="auto"/>
        <w:bottom w:val="none" w:sz="0" w:space="0" w:color="auto"/>
        <w:right w:val="none" w:sz="0" w:space="0" w:color="auto"/>
      </w:divBdr>
    </w:div>
    <w:div w:id="974749521">
      <w:bodyDiv w:val="1"/>
      <w:marLeft w:val="0"/>
      <w:marRight w:val="0"/>
      <w:marTop w:val="0"/>
      <w:marBottom w:val="0"/>
      <w:divBdr>
        <w:top w:val="none" w:sz="0" w:space="0" w:color="auto"/>
        <w:left w:val="none" w:sz="0" w:space="0" w:color="auto"/>
        <w:bottom w:val="none" w:sz="0" w:space="0" w:color="auto"/>
        <w:right w:val="none" w:sz="0" w:space="0" w:color="auto"/>
      </w:divBdr>
      <w:divsChild>
        <w:div w:id="165751173">
          <w:marLeft w:val="0"/>
          <w:marRight w:val="0"/>
          <w:marTop w:val="0"/>
          <w:marBottom w:val="0"/>
          <w:divBdr>
            <w:top w:val="none" w:sz="0" w:space="0" w:color="auto"/>
            <w:left w:val="none" w:sz="0" w:space="0" w:color="auto"/>
            <w:bottom w:val="none" w:sz="0" w:space="0" w:color="auto"/>
            <w:right w:val="none" w:sz="0" w:space="0" w:color="auto"/>
          </w:divBdr>
        </w:div>
        <w:div w:id="1814758374">
          <w:marLeft w:val="0"/>
          <w:marRight w:val="0"/>
          <w:marTop w:val="0"/>
          <w:marBottom w:val="0"/>
          <w:divBdr>
            <w:top w:val="none" w:sz="0" w:space="0" w:color="auto"/>
            <w:left w:val="none" w:sz="0" w:space="0" w:color="auto"/>
            <w:bottom w:val="none" w:sz="0" w:space="0" w:color="auto"/>
            <w:right w:val="none" w:sz="0" w:space="0" w:color="auto"/>
          </w:divBdr>
        </w:div>
        <w:div w:id="655230940">
          <w:marLeft w:val="0"/>
          <w:marRight w:val="0"/>
          <w:marTop w:val="0"/>
          <w:marBottom w:val="0"/>
          <w:divBdr>
            <w:top w:val="none" w:sz="0" w:space="0" w:color="auto"/>
            <w:left w:val="none" w:sz="0" w:space="0" w:color="auto"/>
            <w:bottom w:val="none" w:sz="0" w:space="0" w:color="auto"/>
            <w:right w:val="none" w:sz="0" w:space="0" w:color="auto"/>
          </w:divBdr>
        </w:div>
        <w:div w:id="409934641">
          <w:marLeft w:val="0"/>
          <w:marRight w:val="0"/>
          <w:marTop w:val="0"/>
          <w:marBottom w:val="0"/>
          <w:divBdr>
            <w:top w:val="none" w:sz="0" w:space="0" w:color="auto"/>
            <w:left w:val="none" w:sz="0" w:space="0" w:color="auto"/>
            <w:bottom w:val="none" w:sz="0" w:space="0" w:color="auto"/>
            <w:right w:val="none" w:sz="0" w:space="0" w:color="auto"/>
          </w:divBdr>
        </w:div>
        <w:div w:id="1183788363">
          <w:marLeft w:val="0"/>
          <w:marRight w:val="0"/>
          <w:marTop w:val="0"/>
          <w:marBottom w:val="0"/>
          <w:divBdr>
            <w:top w:val="none" w:sz="0" w:space="0" w:color="auto"/>
            <w:left w:val="none" w:sz="0" w:space="0" w:color="auto"/>
            <w:bottom w:val="none" w:sz="0" w:space="0" w:color="auto"/>
            <w:right w:val="none" w:sz="0" w:space="0" w:color="auto"/>
          </w:divBdr>
        </w:div>
        <w:div w:id="727873742">
          <w:marLeft w:val="0"/>
          <w:marRight w:val="0"/>
          <w:marTop w:val="0"/>
          <w:marBottom w:val="0"/>
          <w:divBdr>
            <w:top w:val="none" w:sz="0" w:space="0" w:color="auto"/>
            <w:left w:val="none" w:sz="0" w:space="0" w:color="auto"/>
            <w:bottom w:val="none" w:sz="0" w:space="0" w:color="auto"/>
            <w:right w:val="none" w:sz="0" w:space="0" w:color="auto"/>
          </w:divBdr>
        </w:div>
        <w:div w:id="517622204">
          <w:marLeft w:val="0"/>
          <w:marRight w:val="0"/>
          <w:marTop w:val="0"/>
          <w:marBottom w:val="0"/>
          <w:divBdr>
            <w:top w:val="none" w:sz="0" w:space="0" w:color="auto"/>
            <w:left w:val="none" w:sz="0" w:space="0" w:color="auto"/>
            <w:bottom w:val="none" w:sz="0" w:space="0" w:color="auto"/>
            <w:right w:val="none" w:sz="0" w:space="0" w:color="auto"/>
          </w:divBdr>
        </w:div>
        <w:div w:id="1092971738">
          <w:marLeft w:val="0"/>
          <w:marRight w:val="0"/>
          <w:marTop w:val="0"/>
          <w:marBottom w:val="0"/>
          <w:divBdr>
            <w:top w:val="none" w:sz="0" w:space="0" w:color="auto"/>
            <w:left w:val="none" w:sz="0" w:space="0" w:color="auto"/>
            <w:bottom w:val="none" w:sz="0" w:space="0" w:color="auto"/>
            <w:right w:val="none" w:sz="0" w:space="0" w:color="auto"/>
          </w:divBdr>
        </w:div>
        <w:div w:id="58023875">
          <w:marLeft w:val="0"/>
          <w:marRight w:val="0"/>
          <w:marTop w:val="0"/>
          <w:marBottom w:val="0"/>
          <w:divBdr>
            <w:top w:val="none" w:sz="0" w:space="0" w:color="auto"/>
            <w:left w:val="none" w:sz="0" w:space="0" w:color="auto"/>
            <w:bottom w:val="none" w:sz="0" w:space="0" w:color="auto"/>
            <w:right w:val="none" w:sz="0" w:space="0" w:color="auto"/>
          </w:divBdr>
        </w:div>
        <w:div w:id="1300302997">
          <w:marLeft w:val="0"/>
          <w:marRight w:val="0"/>
          <w:marTop w:val="0"/>
          <w:marBottom w:val="0"/>
          <w:divBdr>
            <w:top w:val="none" w:sz="0" w:space="0" w:color="auto"/>
            <w:left w:val="none" w:sz="0" w:space="0" w:color="auto"/>
            <w:bottom w:val="none" w:sz="0" w:space="0" w:color="auto"/>
            <w:right w:val="none" w:sz="0" w:space="0" w:color="auto"/>
          </w:divBdr>
        </w:div>
        <w:div w:id="746417296">
          <w:marLeft w:val="0"/>
          <w:marRight w:val="0"/>
          <w:marTop w:val="0"/>
          <w:marBottom w:val="0"/>
          <w:divBdr>
            <w:top w:val="none" w:sz="0" w:space="0" w:color="auto"/>
            <w:left w:val="none" w:sz="0" w:space="0" w:color="auto"/>
            <w:bottom w:val="none" w:sz="0" w:space="0" w:color="auto"/>
            <w:right w:val="none" w:sz="0" w:space="0" w:color="auto"/>
          </w:divBdr>
        </w:div>
        <w:div w:id="1774664680">
          <w:marLeft w:val="0"/>
          <w:marRight w:val="0"/>
          <w:marTop w:val="0"/>
          <w:marBottom w:val="0"/>
          <w:divBdr>
            <w:top w:val="none" w:sz="0" w:space="0" w:color="auto"/>
            <w:left w:val="none" w:sz="0" w:space="0" w:color="auto"/>
            <w:bottom w:val="none" w:sz="0" w:space="0" w:color="auto"/>
            <w:right w:val="none" w:sz="0" w:space="0" w:color="auto"/>
          </w:divBdr>
        </w:div>
        <w:div w:id="1070927082">
          <w:marLeft w:val="0"/>
          <w:marRight w:val="0"/>
          <w:marTop w:val="0"/>
          <w:marBottom w:val="0"/>
          <w:divBdr>
            <w:top w:val="none" w:sz="0" w:space="0" w:color="auto"/>
            <w:left w:val="none" w:sz="0" w:space="0" w:color="auto"/>
            <w:bottom w:val="none" w:sz="0" w:space="0" w:color="auto"/>
            <w:right w:val="none" w:sz="0" w:space="0" w:color="auto"/>
          </w:divBdr>
        </w:div>
        <w:div w:id="2144955086">
          <w:marLeft w:val="0"/>
          <w:marRight w:val="0"/>
          <w:marTop w:val="0"/>
          <w:marBottom w:val="0"/>
          <w:divBdr>
            <w:top w:val="none" w:sz="0" w:space="0" w:color="auto"/>
            <w:left w:val="none" w:sz="0" w:space="0" w:color="auto"/>
            <w:bottom w:val="none" w:sz="0" w:space="0" w:color="auto"/>
            <w:right w:val="none" w:sz="0" w:space="0" w:color="auto"/>
          </w:divBdr>
        </w:div>
        <w:div w:id="242378573">
          <w:marLeft w:val="0"/>
          <w:marRight w:val="0"/>
          <w:marTop w:val="0"/>
          <w:marBottom w:val="0"/>
          <w:divBdr>
            <w:top w:val="none" w:sz="0" w:space="0" w:color="auto"/>
            <w:left w:val="none" w:sz="0" w:space="0" w:color="auto"/>
            <w:bottom w:val="none" w:sz="0" w:space="0" w:color="auto"/>
            <w:right w:val="none" w:sz="0" w:space="0" w:color="auto"/>
          </w:divBdr>
        </w:div>
        <w:div w:id="386027395">
          <w:marLeft w:val="0"/>
          <w:marRight w:val="0"/>
          <w:marTop w:val="0"/>
          <w:marBottom w:val="0"/>
          <w:divBdr>
            <w:top w:val="none" w:sz="0" w:space="0" w:color="auto"/>
            <w:left w:val="none" w:sz="0" w:space="0" w:color="auto"/>
            <w:bottom w:val="none" w:sz="0" w:space="0" w:color="auto"/>
            <w:right w:val="none" w:sz="0" w:space="0" w:color="auto"/>
          </w:divBdr>
        </w:div>
        <w:div w:id="2088727510">
          <w:marLeft w:val="0"/>
          <w:marRight w:val="0"/>
          <w:marTop w:val="0"/>
          <w:marBottom w:val="0"/>
          <w:divBdr>
            <w:top w:val="none" w:sz="0" w:space="0" w:color="auto"/>
            <w:left w:val="none" w:sz="0" w:space="0" w:color="auto"/>
            <w:bottom w:val="none" w:sz="0" w:space="0" w:color="auto"/>
            <w:right w:val="none" w:sz="0" w:space="0" w:color="auto"/>
          </w:divBdr>
        </w:div>
        <w:div w:id="51778178">
          <w:marLeft w:val="0"/>
          <w:marRight w:val="0"/>
          <w:marTop w:val="0"/>
          <w:marBottom w:val="0"/>
          <w:divBdr>
            <w:top w:val="none" w:sz="0" w:space="0" w:color="auto"/>
            <w:left w:val="none" w:sz="0" w:space="0" w:color="auto"/>
            <w:bottom w:val="none" w:sz="0" w:space="0" w:color="auto"/>
            <w:right w:val="none" w:sz="0" w:space="0" w:color="auto"/>
          </w:divBdr>
        </w:div>
        <w:div w:id="7878017">
          <w:marLeft w:val="0"/>
          <w:marRight w:val="0"/>
          <w:marTop w:val="0"/>
          <w:marBottom w:val="0"/>
          <w:divBdr>
            <w:top w:val="none" w:sz="0" w:space="0" w:color="auto"/>
            <w:left w:val="none" w:sz="0" w:space="0" w:color="auto"/>
            <w:bottom w:val="none" w:sz="0" w:space="0" w:color="auto"/>
            <w:right w:val="none" w:sz="0" w:space="0" w:color="auto"/>
          </w:divBdr>
        </w:div>
        <w:div w:id="800806806">
          <w:marLeft w:val="0"/>
          <w:marRight w:val="0"/>
          <w:marTop w:val="0"/>
          <w:marBottom w:val="0"/>
          <w:divBdr>
            <w:top w:val="none" w:sz="0" w:space="0" w:color="auto"/>
            <w:left w:val="none" w:sz="0" w:space="0" w:color="auto"/>
            <w:bottom w:val="none" w:sz="0" w:space="0" w:color="auto"/>
            <w:right w:val="none" w:sz="0" w:space="0" w:color="auto"/>
          </w:divBdr>
        </w:div>
        <w:div w:id="674454376">
          <w:marLeft w:val="0"/>
          <w:marRight w:val="0"/>
          <w:marTop w:val="0"/>
          <w:marBottom w:val="0"/>
          <w:divBdr>
            <w:top w:val="none" w:sz="0" w:space="0" w:color="auto"/>
            <w:left w:val="none" w:sz="0" w:space="0" w:color="auto"/>
            <w:bottom w:val="none" w:sz="0" w:space="0" w:color="auto"/>
            <w:right w:val="none" w:sz="0" w:space="0" w:color="auto"/>
          </w:divBdr>
        </w:div>
        <w:div w:id="1277981124">
          <w:marLeft w:val="0"/>
          <w:marRight w:val="0"/>
          <w:marTop w:val="0"/>
          <w:marBottom w:val="0"/>
          <w:divBdr>
            <w:top w:val="none" w:sz="0" w:space="0" w:color="auto"/>
            <w:left w:val="none" w:sz="0" w:space="0" w:color="auto"/>
            <w:bottom w:val="none" w:sz="0" w:space="0" w:color="auto"/>
            <w:right w:val="none" w:sz="0" w:space="0" w:color="auto"/>
          </w:divBdr>
        </w:div>
        <w:div w:id="286477061">
          <w:marLeft w:val="0"/>
          <w:marRight w:val="0"/>
          <w:marTop w:val="0"/>
          <w:marBottom w:val="0"/>
          <w:divBdr>
            <w:top w:val="none" w:sz="0" w:space="0" w:color="auto"/>
            <w:left w:val="none" w:sz="0" w:space="0" w:color="auto"/>
            <w:bottom w:val="none" w:sz="0" w:space="0" w:color="auto"/>
            <w:right w:val="none" w:sz="0" w:space="0" w:color="auto"/>
          </w:divBdr>
        </w:div>
        <w:div w:id="397291106">
          <w:marLeft w:val="0"/>
          <w:marRight w:val="0"/>
          <w:marTop w:val="0"/>
          <w:marBottom w:val="0"/>
          <w:divBdr>
            <w:top w:val="none" w:sz="0" w:space="0" w:color="auto"/>
            <w:left w:val="none" w:sz="0" w:space="0" w:color="auto"/>
            <w:bottom w:val="none" w:sz="0" w:space="0" w:color="auto"/>
            <w:right w:val="none" w:sz="0" w:space="0" w:color="auto"/>
          </w:divBdr>
        </w:div>
        <w:div w:id="1917128939">
          <w:marLeft w:val="0"/>
          <w:marRight w:val="0"/>
          <w:marTop w:val="0"/>
          <w:marBottom w:val="0"/>
          <w:divBdr>
            <w:top w:val="none" w:sz="0" w:space="0" w:color="auto"/>
            <w:left w:val="none" w:sz="0" w:space="0" w:color="auto"/>
            <w:bottom w:val="none" w:sz="0" w:space="0" w:color="auto"/>
            <w:right w:val="none" w:sz="0" w:space="0" w:color="auto"/>
          </w:divBdr>
        </w:div>
        <w:div w:id="80106654">
          <w:marLeft w:val="0"/>
          <w:marRight w:val="0"/>
          <w:marTop w:val="0"/>
          <w:marBottom w:val="0"/>
          <w:divBdr>
            <w:top w:val="none" w:sz="0" w:space="0" w:color="auto"/>
            <w:left w:val="none" w:sz="0" w:space="0" w:color="auto"/>
            <w:bottom w:val="none" w:sz="0" w:space="0" w:color="auto"/>
            <w:right w:val="none" w:sz="0" w:space="0" w:color="auto"/>
          </w:divBdr>
        </w:div>
        <w:div w:id="1452363816">
          <w:marLeft w:val="0"/>
          <w:marRight w:val="0"/>
          <w:marTop w:val="0"/>
          <w:marBottom w:val="0"/>
          <w:divBdr>
            <w:top w:val="none" w:sz="0" w:space="0" w:color="auto"/>
            <w:left w:val="none" w:sz="0" w:space="0" w:color="auto"/>
            <w:bottom w:val="none" w:sz="0" w:space="0" w:color="auto"/>
            <w:right w:val="none" w:sz="0" w:space="0" w:color="auto"/>
          </w:divBdr>
        </w:div>
        <w:div w:id="579366830">
          <w:marLeft w:val="0"/>
          <w:marRight w:val="0"/>
          <w:marTop w:val="0"/>
          <w:marBottom w:val="0"/>
          <w:divBdr>
            <w:top w:val="none" w:sz="0" w:space="0" w:color="auto"/>
            <w:left w:val="none" w:sz="0" w:space="0" w:color="auto"/>
            <w:bottom w:val="none" w:sz="0" w:space="0" w:color="auto"/>
            <w:right w:val="none" w:sz="0" w:space="0" w:color="auto"/>
          </w:divBdr>
        </w:div>
        <w:div w:id="2103990653">
          <w:marLeft w:val="0"/>
          <w:marRight w:val="0"/>
          <w:marTop w:val="0"/>
          <w:marBottom w:val="0"/>
          <w:divBdr>
            <w:top w:val="none" w:sz="0" w:space="0" w:color="auto"/>
            <w:left w:val="none" w:sz="0" w:space="0" w:color="auto"/>
            <w:bottom w:val="none" w:sz="0" w:space="0" w:color="auto"/>
            <w:right w:val="none" w:sz="0" w:space="0" w:color="auto"/>
          </w:divBdr>
        </w:div>
        <w:div w:id="765540563">
          <w:marLeft w:val="0"/>
          <w:marRight w:val="0"/>
          <w:marTop w:val="0"/>
          <w:marBottom w:val="0"/>
          <w:divBdr>
            <w:top w:val="none" w:sz="0" w:space="0" w:color="auto"/>
            <w:left w:val="none" w:sz="0" w:space="0" w:color="auto"/>
            <w:bottom w:val="none" w:sz="0" w:space="0" w:color="auto"/>
            <w:right w:val="none" w:sz="0" w:space="0" w:color="auto"/>
          </w:divBdr>
        </w:div>
        <w:div w:id="170221024">
          <w:marLeft w:val="0"/>
          <w:marRight w:val="0"/>
          <w:marTop w:val="0"/>
          <w:marBottom w:val="0"/>
          <w:divBdr>
            <w:top w:val="none" w:sz="0" w:space="0" w:color="auto"/>
            <w:left w:val="none" w:sz="0" w:space="0" w:color="auto"/>
            <w:bottom w:val="none" w:sz="0" w:space="0" w:color="auto"/>
            <w:right w:val="none" w:sz="0" w:space="0" w:color="auto"/>
          </w:divBdr>
        </w:div>
        <w:div w:id="1938949422">
          <w:marLeft w:val="0"/>
          <w:marRight w:val="0"/>
          <w:marTop w:val="0"/>
          <w:marBottom w:val="0"/>
          <w:divBdr>
            <w:top w:val="none" w:sz="0" w:space="0" w:color="auto"/>
            <w:left w:val="none" w:sz="0" w:space="0" w:color="auto"/>
            <w:bottom w:val="none" w:sz="0" w:space="0" w:color="auto"/>
            <w:right w:val="none" w:sz="0" w:space="0" w:color="auto"/>
          </w:divBdr>
        </w:div>
        <w:div w:id="1185823737">
          <w:marLeft w:val="0"/>
          <w:marRight w:val="0"/>
          <w:marTop w:val="0"/>
          <w:marBottom w:val="0"/>
          <w:divBdr>
            <w:top w:val="none" w:sz="0" w:space="0" w:color="auto"/>
            <w:left w:val="none" w:sz="0" w:space="0" w:color="auto"/>
            <w:bottom w:val="none" w:sz="0" w:space="0" w:color="auto"/>
            <w:right w:val="none" w:sz="0" w:space="0" w:color="auto"/>
          </w:divBdr>
        </w:div>
        <w:div w:id="1505558967">
          <w:marLeft w:val="0"/>
          <w:marRight w:val="0"/>
          <w:marTop w:val="0"/>
          <w:marBottom w:val="0"/>
          <w:divBdr>
            <w:top w:val="none" w:sz="0" w:space="0" w:color="auto"/>
            <w:left w:val="none" w:sz="0" w:space="0" w:color="auto"/>
            <w:bottom w:val="none" w:sz="0" w:space="0" w:color="auto"/>
            <w:right w:val="none" w:sz="0" w:space="0" w:color="auto"/>
          </w:divBdr>
        </w:div>
        <w:div w:id="1396587037">
          <w:marLeft w:val="0"/>
          <w:marRight w:val="0"/>
          <w:marTop w:val="0"/>
          <w:marBottom w:val="0"/>
          <w:divBdr>
            <w:top w:val="none" w:sz="0" w:space="0" w:color="auto"/>
            <w:left w:val="none" w:sz="0" w:space="0" w:color="auto"/>
            <w:bottom w:val="none" w:sz="0" w:space="0" w:color="auto"/>
            <w:right w:val="none" w:sz="0" w:space="0" w:color="auto"/>
          </w:divBdr>
        </w:div>
        <w:div w:id="299191127">
          <w:marLeft w:val="0"/>
          <w:marRight w:val="0"/>
          <w:marTop w:val="0"/>
          <w:marBottom w:val="0"/>
          <w:divBdr>
            <w:top w:val="none" w:sz="0" w:space="0" w:color="auto"/>
            <w:left w:val="none" w:sz="0" w:space="0" w:color="auto"/>
            <w:bottom w:val="none" w:sz="0" w:space="0" w:color="auto"/>
            <w:right w:val="none" w:sz="0" w:space="0" w:color="auto"/>
          </w:divBdr>
        </w:div>
        <w:div w:id="1940135659">
          <w:marLeft w:val="0"/>
          <w:marRight w:val="0"/>
          <w:marTop w:val="0"/>
          <w:marBottom w:val="0"/>
          <w:divBdr>
            <w:top w:val="none" w:sz="0" w:space="0" w:color="auto"/>
            <w:left w:val="none" w:sz="0" w:space="0" w:color="auto"/>
            <w:bottom w:val="none" w:sz="0" w:space="0" w:color="auto"/>
            <w:right w:val="none" w:sz="0" w:space="0" w:color="auto"/>
          </w:divBdr>
        </w:div>
        <w:div w:id="693926451">
          <w:marLeft w:val="0"/>
          <w:marRight w:val="0"/>
          <w:marTop w:val="0"/>
          <w:marBottom w:val="0"/>
          <w:divBdr>
            <w:top w:val="none" w:sz="0" w:space="0" w:color="auto"/>
            <w:left w:val="none" w:sz="0" w:space="0" w:color="auto"/>
            <w:bottom w:val="none" w:sz="0" w:space="0" w:color="auto"/>
            <w:right w:val="none" w:sz="0" w:space="0" w:color="auto"/>
          </w:divBdr>
        </w:div>
        <w:div w:id="364789270">
          <w:marLeft w:val="0"/>
          <w:marRight w:val="0"/>
          <w:marTop w:val="0"/>
          <w:marBottom w:val="0"/>
          <w:divBdr>
            <w:top w:val="none" w:sz="0" w:space="0" w:color="auto"/>
            <w:left w:val="none" w:sz="0" w:space="0" w:color="auto"/>
            <w:bottom w:val="none" w:sz="0" w:space="0" w:color="auto"/>
            <w:right w:val="none" w:sz="0" w:space="0" w:color="auto"/>
          </w:divBdr>
        </w:div>
        <w:div w:id="2020310598">
          <w:marLeft w:val="0"/>
          <w:marRight w:val="0"/>
          <w:marTop w:val="0"/>
          <w:marBottom w:val="0"/>
          <w:divBdr>
            <w:top w:val="none" w:sz="0" w:space="0" w:color="auto"/>
            <w:left w:val="none" w:sz="0" w:space="0" w:color="auto"/>
            <w:bottom w:val="none" w:sz="0" w:space="0" w:color="auto"/>
            <w:right w:val="none" w:sz="0" w:space="0" w:color="auto"/>
          </w:divBdr>
        </w:div>
        <w:div w:id="2006123253">
          <w:marLeft w:val="0"/>
          <w:marRight w:val="0"/>
          <w:marTop w:val="0"/>
          <w:marBottom w:val="0"/>
          <w:divBdr>
            <w:top w:val="none" w:sz="0" w:space="0" w:color="auto"/>
            <w:left w:val="none" w:sz="0" w:space="0" w:color="auto"/>
            <w:bottom w:val="none" w:sz="0" w:space="0" w:color="auto"/>
            <w:right w:val="none" w:sz="0" w:space="0" w:color="auto"/>
          </w:divBdr>
        </w:div>
        <w:div w:id="126245089">
          <w:marLeft w:val="0"/>
          <w:marRight w:val="0"/>
          <w:marTop w:val="0"/>
          <w:marBottom w:val="0"/>
          <w:divBdr>
            <w:top w:val="none" w:sz="0" w:space="0" w:color="auto"/>
            <w:left w:val="none" w:sz="0" w:space="0" w:color="auto"/>
            <w:bottom w:val="none" w:sz="0" w:space="0" w:color="auto"/>
            <w:right w:val="none" w:sz="0" w:space="0" w:color="auto"/>
          </w:divBdr>
        </w:div>
        <w:div w:id="1358316690">
          <w:marLeft w:val="0"/>
          <w:marRight w:val="0"/>
          <w:marTop w:val="0"/>
          <w:marBottom w:val="0"/>
          <w:divBdr>
            <w:top w:val="none" w:sz="0" w:space="0" w:color="auto"/>
            <w:left w:val="none" w:sz="0" w:space="0" w:color="auto"/>
            <w:bottom w:val="none" w:sz="0" w:space="0" w:color="auto"/>
            <w:right w:val="none" w:sz="0" w:space="0" w:color="auto"/>
          </w:divBdr>
        </w:div>
        <w:div w:id="549071864">
          <w:marLeft w:val="0"/>
          <w:marRight w:val="0"/>
          <w:marTop w:val="0"/>
          <w:marBottom w:val="0"/>
          <w:divBdr>
            <w:top w:val="none" w:sz="0" w:space="0" w:color="auto"/>
            <w:left w:val="none" w:sz="0" w:space="0" w:color="auto"/>
            <w:bottom w:val="none" w:sz="0" w:space="0" w:color="auto"/>
            <w:right w:val="none" w:sz="0" w:space="0" w:color="auto"/>
          </w:divBdr>
        </w:div>
        <w:div w:id="1388601601">
          <w:marLeft w:val="0"/>
          <w:marRight w:val="0"/>
          <w:marTop w:val="0"/>
          <w:marBottom w:val="0"/>
          <w:divBdr>
            <w:top w:val="none" w:sz="0" w:space="0" w:color="auto"/>
            <w:left w:val="none" w:sz="0" w:space="0" w:color="auto"/>
            <w:bottom w:val="none" w:sz="0" w:space="0" w:color="auto"/>
            <w:right w:val="none" w:sz="0" w:space="0" w:color="auto"/>
          </w:divBdr>
        </w:div>
        <w:div w:id="229197850">
          <w:marLeft w:val="0"/>
          <w:marRight w:val="0"/>
          <w:marTop w:val="0"/>
          <w:marBottom w:val="0"/>
          <w:divBdr>
            <w:top w:val="none" w:sz="0" w:space="0" w:color="auto"/>
            <w:left w:val="none" w:sz="0" w:space="0" w:color="auto"/>
            <w:bottom w:val="none" w:sz="0" w:space="0" w:color="auto"/>
            <w:right w:val="none" w:sz="0" w:space="0" w:color="auto"/>
          </w:divBdr>
        </w:div>
      </w:divsChild>
    </w:div>
    <w:div w:id="1073357861">
      <w:bodyDiv w:val="1"/>
      <w:marLeft w:val="0"/>
      <w:marRight w:val="0"/>
      <w:marTop w:val="0"/>
      <w:marBottom w:val="0"/>
      <w:divBdr>
        <w:top w:val="none" w:sz="0" w:space="0" w:color="auto"/>
        <w:left w:val="none" w:sz="0" w:space="0" w:color="auto"/>
        <w:bottom w:val="none" w:sz="0" w:space="0" w:color="auto"/>
        <w:right w:val="none" w:sz="0" w:space="0" w:color="auto"/>
      </w:divBdr>
      <w:divsChild>
        <w:div w:id="1185709705">
          <w:marLeft w:val="0"/>
          <w:marRight w:val="0"/>
          <w:marTop w:val="0"/>
          <w:marBottom w:val="0"/>
          <w:divBdr>
            <w:top w:val="none" w:sz="0" w:space="0" w:color="auto"/>
            <w:left w:val="none" w:sz="0" w:space="0" w:color="auto"/>
            <w:bottom w:val="none" w:sz="0" w:space="0" w:color="auto"/>
            <w:right w:val="none" w:sz="0" w:space="0" w:color="auto"/>
          </w:divBdr>
        </w:div>
        <w:div w:id="50463724">
          <w:marLeft w:val="0"/>
          <w:marRight w:val="0"/>
          <w:marTop w:val="0"/>
          <w:marBottom w:val="0"/>
          <w:divBdr>
            <w:top w:val="none" w:sz="0" w:space="0" w:color="auto"/>
            <w:left w:val="none" w:sz="0" w:space="0" w:color="auto"/>
            <w:bottom w:val="none" w:sz="0" w:space="0" w:color="auto"/>
            <w:right w:val="none" w:sz="0" w:space="0" w:color="auto"/>
          </w:divBdr>
        </w:div>
        <w:div w:id="1967657745">
          <w:marLeft w:val="0"/>
          <w:marRight w:val="0"/>
          <w:marTop w:val="0"/>
          <w:marBottom w:val="0"/>
          <w:divBdr>
            <w:top w:val="none" w:sz="0" w:space="0" w:color="auto"/>
            <w:left w:val="none" w:sz="0" w:space="0" w:color="auto"/>
            <w:bottom w:val="none" w:sz="0" w:space="0" w:color="auto"/>
            <w:right w:val="none" w:sz="0" w:space="0" w:color="auto"/>
          </w:divBdr>
        </w:div>
        <w:div w:id="37706180">
          <w:marLeft w:val="0"/>
          <w:marRight w:val="0"/>
          <w:marTop w:val="0"/>
          <w:marBottom w:val="0"/>
          <w:divBdr>
            <w:top w:val="none" w:sz="0" w:space="0" w:color="auto"/>
            <w:left w:val="none" w:sz="0" w:space="0" w:color="auto"/>
            <w:bottom w:val="none" w:sz="0" w:space="0" w:color="auto"/>
            <w:right w:val="none" w:sz="0" w:space="0" w:color="auto"/>
          </w:divBdr>
        </w:div>
        <w:div w:id="1392994338">
          <w:marLeft w:val="0"/>
          <w:marRight w:val="0"/>
          <w:marTop w:val="0"/>
          <w:marBottom w:val="0"/>
          <w:divBdr>
            <w:top w:val="none" w:sz="0" w:space="0" w:color="auto"/>
            <w:left w:val="none" w:sz="0" w:space="0" w:color="auto"/>
            <w:bottom w:val="none" w:sz="0" w:space="0" w:color="auto"/>
            <w:right w:val="none" w:sz="0" w:space="0" w:color="auto"/>
          </w:divBdr>
        </w:div>
        <w:div w:id="400520496">
          <w:marLeft w:val="0"/>
          <w:marRight w:val="0"/>
          <w:marTop w:val="0"/>
          <w:marBottom w:val="0"/>
          <w:divBdr>
            <w:top w:val="none" w:sz="0" w:space="0" w:color="auto"/>
            <w:left w:val="none" w:sz="0" w:space="0" w:color="auto"/>
            <w:bottom w:val="none" w:sz="0" w:space="0" w:color="auto"/>
            <w:right w:val="none" w:sz="0" w:space="0" w:color="auto"/>
          </w:divBdr>
        </w:div>
        <w:div w:id="1318412647">
          <w:marLeft w:val="0"/>
          <w:marRight w:val="0"/>
          <w:marTop w:val="0"/>
          <w:marBottom w:val="0"/>
          <w:divBdr>
            <w:top w:val="none" w:sz="0" w:space="0" w:color="auto"/>
            <w:left w:val="none" w:sz="0" w:space="0" w:color="auto"/>
            <w:bottom w:val="none" w:sz="0" w:space="0" w:color="auto"/>
            <w:right w:val="none" w:sz="0" w:space="0" w:color="auto"/>
          </w:divBdr>
        </w:div>
        <w:div w:id="1320887752">
          <w:marLeft w:val="0"/>
          <w:marRight w:val="0"/>
          <w:marTop w:val="0"/>
          <w:marBottom w:val="0"/>
          <w:divBdr>
            <w:top w:val="none" w:sz="0" w:space="0" w:color="auto"/>
            <w:left w:val="none" w:sz="0" w:space="0" w:color="auto"/>
            <w:bottom w:val="none" w:sz="0" w:space="0" w:color="auto"/>
            <w:right w:val="none" w:sz="0" w:space="0" w:color="auto"/>
          </w:divBdr>
        </w:div>
        <w:div w:id="2070109620">
          <w:marLeft w:val="0"/>
          <w:marRight w:val="0"/>
          <w:marTop w:val="0"/>
          <w:marBottom w:val="0"/>
          <w:divBdr>
            <w:top w:val="none" w:sz="0" w:space="0" w:color="auto"/>
            <w:left w:val="none" w:sz="0" w:space="0" w:color="auto"/>
            <w:bottom w:val="none" w:sz="0" w:space="0" w:color="auto"/>
            <w:right w:val="none" w:sz="0" w:space="0" w:color="auto"/>
          </w:divBdr>
        </w:div>
        <w:div w:id="2009939667">
          <w:marLeft w:val="0"/>
          <w:marRight w:val="0"/>
          <w:marTop w:val="0"/>
          <w:marBottom w:val="0"/>
          <w:divBdr>
            <w:top w:val="none" w:sz="0" w:space="0" w:color="auto"/>
            <w:left w:val="none" w:sz="0" w:space="0" w:color="auto"/>
            <w:bottom w:val="none" w:sz="0" w:space="0" w:color="auto"/>
            <w:right w:val="none" w:sz="0" w:space="0" w:color="auto"/>
          </w:divBdr>
        </w:div>
        <w:div w:id="858547450">
          <w:marLeft w:val="0"/>
          <w:marRight w:val="0"/>
          <w:marTop w:val="0"/>
          <w:marBottom w:val="0"/>
          <w:divBdr>
            <w:top w:val="none" w:sz="0" w:space="0" w:color="auto"/>
            <w:left w:val="none" w:sz="0" w:space="0" w:color="auto"/>
            <w:bottom w:val="none" w:sz="0" w:space="0" w:color="auto"/>
            <w:right w:val="none" w:sz="0" w:space="0" w:color="auto"/>
          </w:divBdr>
        </w:div>
        <w:div w:id="2142722276">
          <w:marLeft w:val="0"/>
          <w:marRight w:val="0"/>
          <w:marTop w:val="0"/>
          <w:marBottom w:val="0"/>
          <w:divBdr>
            <w:top w:val="none" w:sz="0" w:space="0" w:color="auto"/>
            <w:left w:val="none" w:sz="0" w:space="0" w:color="auto"/>
            <w:bottom w:val="none" w:sz="0" w:space="0" w:color="auto"/>
            <w:right w:val="none" w:sz="0" w:space="0" w:color="auto"/>
          </w:divBdr>
        </w:div>
        <w:div w:id="1097404335">
          <w:marLeft w:val="0"/>
          <w:marRight w:val="0"/>
          <w:marTop w:val="0"/>
          <w:marBottom w:val="0"/>
          <w:divBdr>
            <w:top w:val="none" w:sz="0" w:space="0" w:color="auto"/>
            <w:left w:val="none" w:sz="0" w:space="0" w:color="auto"/>
            <w:bottom w:val="none" w:sz="0" w:space="0" w:color="auto"/>
            <w:right w:val="none" w:sz="0" w:space="0" w:color="auto"/>
          </w:divBdr>
        </w:div>
        <w:div w:id="929042809">
          <w:marLeft w:val="0"/>
          <w:marRight w:val="0"/>
          <w:marTop w:val="0"/>
          <w:marBottom w:val="0"/>
          <w:divBdr>
            <w:top w:val="none" w:sz="0" w:space="0" w:color="auto"/>
            <w:left w:val="none" w:sz="0" w:space="0" w:color="auto"/>
            <w:bottom w:val="none" w:sz="0" w:space="0" w:color="auto"/>
            <w:right w:val="none" w:sz="0" w:space="0" w:color="auto"/>
          </w:divBdr>
        </w:div>
        <w:div w:id="1713460448">
          <w:marLeft w:val="0"/>
          <w:marRight w:val="0"/>
          <w:marTop w:val="0"/>
          <w:marBottom w:val="0"/>
          <w:divBdr>
            <w:top w:val="none" w:sz="0" w:space="0" w:color="auto"/>
            <w:left w:val="none" w:sz="0" w:space="0" w:color="auto"/>
            <w:bottom w:val="none" w:sz="0" w:space="0" w:color="auto"/>
            <w:right w:val="none" w:sz="0" w:space="0" w:color="auto"/>
          </w:divBdr>
        </w:div>
        <w:div w:id="763578068">
          <w:marLeft w:val="0"/>
          <w:marRight w:val="0"/>
          <w:marTop w:val="0"/>
          <w:marBottom w:val="0"/>
          <w:divBdr>
            <w:top w:val="none" w:sz="0" w:space="0" w:color="auto"/>
            <w:left w:val="none" w:sz="0" w:space="0" w:color="auto"/>
            <w:bottom w:val="none" w:sz="0" w:space="0" w:color="auto"/>
            <w:right w:val="none" w:sz="0" w:space="0" w:color="auto"/>
          </w:divBdr>
        </w:div>
        <w:div w:id="1143960820">
          <w:marLeft w:val="0"/>
          <w:marRight w:val="0"/>
          <w:marTop w:val="0"/>
          <w:marBottom w:val="0"/>
          <w:divBdr>
            <w:top w:val="none" w:sz="0" w:space="0" w:color="auto"/>
            <w:left w:val="none" w:sz="0" w:space="0" w:color="auto"/>
            <w:bottom w:val="none" w:sz="0" w:space="0" w:color="auto"/>
            <w:right w:val="none" w:sz="0" w:space="0" w:color="auto"/>
          </w:divBdr>
        </w:div>
        <w:div w:id="1770661219">
          <w:marLeft w:val="0"/>
          <w:marRight w:val="0"/>
          <w:marTop w:val="0"/>
          <w:marBottom w:val="0"/>
          <w:divBdr>
            <w:top w:val="none" w:sz="0" w:space="0" w:color="auto"/>
            <w:left w:val="none" w:sz="0" w:space="0" w:color="auto"/>
            <w:bottom w:val="none" w:sz="0" w:space="0" w:color="auto"/>
            <w:right w:val="none" w:sz="0" w:space="0" w:color="auto"/>
          </w:divBdr>
        </w:div>
        <w:div w:id="1302349892">
          <w:marLeft w:val="0"/>
          <w:marRight w:val="0"/>
          <w:marTop w:val="0"/>
          <w:marBottom w:val="0"/>
          <w:divBdr>
            <w:top w:val="none" w:sz="0" w:space="0" w:color="auto"/>
            <w:left w:val="none" w:sz="0" w:space="0" w:color="auto"/>
            <w:bottom w:val="none" w:sz="0" w:space="0" w:color="auto"/>
            <w:right w:val="none" w:sz="0" w:space="0" w:color="auto"/>
          </w:divBdr>
        </w:div>
        <w:div w:id="1986934487">
          <w:marLeft w:val="0"/>
          <w:marRight w:val="0"/>
          <w:marTop w:val="0"/>
          <w:marBottom w:val="0"/>
          <w:divBdr>
            <w:top w:val="none" w:sz="0" w:space="0" w:color="auto"/>
            <w:left w:val="none" w:sz="0" w:space="0" w:color="auto"/>
            <w:bottom w:val="none" w:sz="0" w:space="0" w:color="auto"/>
            <w:right w:val="none" w:sz="0" w:space="0" w:color="auto"/>
          </w:divBdr>
        </w:div>
        <w:div w:id="1556967837">
          <w:marLeft w:val="0"/>
          <w:marRight w:val="0"/>
          <w:marTop w:val="0"/>
          <w:marBottom w:val="0"/>
          <w:divBdr>
            <w:top w:val="none" w:sz="0" w:space="0" w:color="auto"/>
            <w:left w:val="none" w:sz="0" w:space="0" w:color="auto"/>
            <w:bottom w:val="none" w:sz="0" w:space="0" w:color="auto"/>
            <w:right w:val="none" w:sz="0" w:space="0" w:color="auto"/>
          </w:divBdr>
        </w:div>
        <w:div w:id="964238217">
          <w:marLeft w:val="0"/>
          <w:marRight w:val="0"/>
          <w:marTop w:val="0"/>
          <w:marBottom w:val="0"/>
          <w:divBdr>
            <w:top w:val="none" w:sz="0" w:space="0" w:color="auto"/>
            <w:left w:val="none" w:sz="0" w:space="0" w:color="auto"/>
            <w:bottom w:val="none" w:sz="0" w:space="0" w:color="auto"/>
            <w:right w:val="none" w:sz="0" w:space="0" w:color="auto"/>
          </w:divBdr>
        </w:div>
        <w:div w:id="1795824317">
          <w:marLeft w:val="0"/>
          <w:marRight w:val="0"/>
          <w:marTop w:val="0"/>
          <w:marBottom w:val="0"/>
          <w:divBdr>
            <w:top w:val="none" w:sz="0" w:space="0" w:color="auto"/>
            <w:left w:val="none" w:sz="0" w:space="0" w:color="auto"/>
            <w:bottom w:val="none" w:sz="0" w:space="0" w:color="auto"/>
            <w:right w:val="none" w:sz="0" w:space="0" w:color="auto"/>
          </w:divBdr>
        </w:div>
        <w:div w:id="1656295185">
          <w:marLeft w:val="0"/>
          <w:marRight w:val="0"/>
          <w:marTop w:val="0"/>
          <w:marBottom w:val="0"/>
          <w:divBdr>
            <w:top w:val="none" w:sz="0" w:space="0" w:color="auto"/>
            <w:left w:val="none" w:sz="0" w:space="0" w:color="auto"/>
            <w:bottom w:val="none" w:sz="0" w:space="0" w:color="auto"/>
            <w:right w:val="none" w:sz="0" w:space="0" w:color="auto"/>
          </w:divBdr>
        </w:div>
        <w:div w:id="211157876">
          <w:marLeft w:val="0"/>
          <w:marRight w:val="0"/>
          <w:marTop w:val="0"/>
          <w:marBottom w:val="0"/>
          <w:divBdr>
            <w:top w:val="none" w:sz="0" w:space="0" w:color="auto"/>
            <w:left w:val="none" w:sz="0" w:space="0" w:color="auto"/>
            <w:bottom w:val="none" w:sz="0" w:space="0" w:color="auto"/>
            <w:right w:val="none" w:sz="0" w:space="0" w:color="auto"/>
          </w:divBdr>
        </w:div>
        <w:div w:id="327635792">
          <w:marLeft w:val="0"/>
          <w:marRight w:val="0"/>
          <w:marTop w:val="0"/>
          <w:marBottom w:val="0"/>
          <w:divBdr>
            <w:top w:val="none" w:sz="0" w:space="0" w:color="auto"/>
            <w:left w:val="none" w:sz="0" w:space="0" w:color="auto"/>
            <w:bottom w:val="none" w:sz="0" w:space="0" w:color="auto"/>
            <w:right w:val="none" w:sz="0" w:space="0" w:color="auto"/>
          </w:divBdr>
        </w:div>
        <w:div w:id="918829787">
          <w:marLeft w:val="0"/>
          <w:marRight w:val="0"/>
          <w:marTop w:val="0"/>
          <w:marBottom w:val="0"/>
          <w:divBdr>
            <w:top w:val="none" w:sz="0" w:space="0" w:color="auto"/>
            <w:left w:val="none" w:sz="0" w:space="0" w:color="auto"/>
            <w:bottom w:val="none" w:sz="0" w:space="0" w:color="auto"/>
            <w:right w:val="none" w:sz="0" w:space="0" w:color="auto"/>
          </w:divBdr>
        </w:div>
        <w:div w:id="2129279312">
          <w:marLeft w:val="0"/>
          <w:marRight w:val="0"/>
          <w:marTop w:val="0"/>
          <w:marBottom w:val="0"/>
          <w:divBdr>
            <w:top w:val="none" w:sz="0" w:space="0" w:color="auto"/>
            <w:left w:val="none" w:sz="0" w:space="0" w:color="auto"/>
            <w:bottom w:val="none" w:sz="0" w:space="0" w:color="auto"/>
            <w:right w:val="none" w:sz="0" w:space="0" w:color="auto"/>
          </w:divBdr>
        </w:div>
        <w:div w:id="1312641260">
          <w:marLeft w:val="0"/>
          <w:marRight w:val="0"/>
          <w:marTop w:val="0"/>
          <w:marBottom w:val="0"/>
          <w:divBdr>
            <w:top w:val="none" w:sz="0" w:space="0" w:color="auto"/>
            <w:left w:val="none" w:sz="0" w:space="0" w:color="auto"/>
            <w:bottom w:val="none" w:sz="0" w:space="0" w:color="auto"/>
            <w:right w:val="none" w:sz="0" w:space="0" w:color="auto"/>
          </w:divBdr>
        </w:div>
        <w:div w:id="44263093">
          <w:marLeft w:val="0"/>
          <w:marRight w:val="0"/>
          <w:marTop w:val="0"/>
          <w:marBottom w:val="0"/>
          <w:divBdr>
            <w:top w:val="none" w:sz="0" w:space="0" w:color="auto"/>
            <w:left w:val="none" w:sz="0" w:space="0" w:color="auto"/>
            <w:bottom w:val="none" w:sz="0" w:space="0" w:color="auto"/>
            <w:right w:val="none" w:sz="0" w:space="0" w:color="auto"/>
          </w:divBdr>
        </w:div>
        <w:div w:id="1504514896">
          <w:marLeft w:val="0"/>
          <w:marRight w:val="0"/>
          <w:marTop w:val="0"/>
          <w:marBottom w:val="0"/>
          <w:divBdr>
            <w:top w:val="none" w:sz="0" w:space="0" w:color="auto"/>
            <w:left w:val="none" w:sz="0" w:space="0" w:color="auto"/>
            <w:bottom w:val="none" w:sz="0" w:space="0" w:color="auto"/>
            <w:right w:val="none" w:sz="0" w:space="0" w:color="auto"/>
          </w:divBdr>
        </w:div>
        <w:div w:id="1605385661">
          <w:marLeft w:val="0"/>
          <w:marRight w:val="0"/>
          <w:marTop w:val="0"/>
          <w:marBottom w:val="0"/>
          <w:divBdr>
            <w:top w:val="none" w:sz="0" w:space="0" w:color="auto"/>
            <w:left w:val="none" w:sz="0" w:space="0" w:color="auto"/>
            <w:bottom w:val="none" w:sz="0" w:space="0" w:color="auto"/>
            <w:right w:val="none" w:sz="0" w:space="0" w:color="auto"/>
          </w:divBdr>
        </w:div>
        <w:div w:id="221447163">
          <w:marLeft w:val="0"/>
          <w:marRight w:val="0"/>
          <w:marTop w:val="0"/>
          <w:marBottom w:val="0"/>
          <w:divBdr>
            <w:top w:val="none" w:sz="0" w:space="0" w:color="auto"/>
            <w:left w:val="none" w:sz="0" w:space="0" w:color="auto"/>
            <w:bottom w:val="none" w:sz="0" w:space="0" w:color="auto"/>
            <w:right w:val="none" w:sz="0" w:space="0" w:color="auto"/>
          </w:divBdr>
        </w:div>
        <w:div w:id="1344429064">
          <w:marLeft w:val="0"/>
          <w:marRight w:val="0"/>
          <w:marTop w:val="0"/>
          <w:marBottom w:val="0"/>
          <w:divBdr>
            <w:top w:val="none" w:sz="0" w:space="0" w:color="auto"/>
            <w:left w:val="none" w:sz="0" w:space="0" w:color="auto"/>
            <w:bottom w:val="none" w:sz="0" w:space="0" w:color="auto"/>
            <w:right w:val="none" w:sz="0" w:space="0" w:color="auto"/>
          </w:divBdr>
        </w:div>
        <w:div w:id="1230270694">
          <w:marLeft w:val="0"/>
          <w:marRight w:val="0"/>
          <w:marTop w:val="0"/>
          <w:marBottom w:val="0"/>
          <w:divBdr>
            <w:top w:val="none" w:sz="0" w:space="0" w:color="auto"/>
            <w:left w:val="none" w:sz="0" w:space="0" w:color="auto"/>
            <w:bottom w:val="none" w:sz="0" w:space="0" w:color="auto"/>
            <w:right w:val="none" w:sz="0" w:space="0" w:color="auto"/>
          </w:divBdr>
        </w:div>
        <w:div w:id="1646280761">
          <w:marLeft w:val="0"/>
          <w:marRight w:val="0"/>
          <w:marTop w:val="0"/>
          <w:marBottom w:val="0"/>
          <w:divBdr>
            <w:top w:val="none" w:sz="0" w:space="0" w:color="auto"/>
            <w:left w:val="none" w:sz="0" w:space="0" w:color="auto"/>
            <w:bottom w:val="none" w:sz="0" w:space="0" w:color="auto"/>
            <w:right w:val="none" w:sz="0" w:space="0" w:color="auto"/>
          </w:divBdr>
        </w:div>
        <w:div w:id="1753893520">
          <w:marLeft w:val="0"/>
          <w:marRight w:val="0"/>
          <w:marTop w:val="0"/>
          <w:marBottom w:val="0"/>
          <w:divBdr>
            <w:top w:val="none" w:sz="0" w:space="0" w:color="auto"/>
            <w:left w:val="none" w:sz="0" w:space="0" w:color="auto"/>
            <w:bottom w:val="none" w:sz="0" w:space="0" w:color="auto"/>
            <w:right w:val="none" w:sz="0" w:space="0" w:color="auto"/>
          </w:divBdr>
        </w:div>
        <w:div w:id="450705016">
          <w:marLeft w:val="0"/>
          <w:marRight w:val="0"/>
          <w:marTop w:val="0"/>
          <w:marBottom w:val="0"/>
          <w:divBdr>
            <w:top w:val="none" w:sz="0" w:space="0" w:color="auto"/>
            <w:left w:val="none" w:sz="0" w:space="0" w:color="auto"/>
            <w:bottom w:val="none" w:sz="0" w:space="0" w:color="auto"/>
            <w:right w:val="none" w:sz="0" w:space="0" w:color="auto"/>
          </w:divBdr>
        </w:div>
        <w:div w:id="1118987266">
          <w:marLeft w:val="0"/>
          <w:marRight w:val="0"/>
          <w:marTop w:val="0"/>
          <w:marBottom w:val="0"/>
          <w:divBdr>
            <w:top w:val="none" w:sz="0" w:space="0" w:color="auto"/>
            <w:left w:val="none" w:sz="0" w:space="0" w:color="auto"/>
            <w:bottom w:val="none" w:sz="0" w:space="0" w:color="auto"/>
            <w:right w:val="none" w:sz="0" w:space="0" w:color="auto"/>
          </w:divBdr>
        </w:div>
        <w:div w:id="1189373865">
          <w:marLeft w:val="0"/>
          <w:marRight w:val="0"/>
          <w:marTop w:val="0"/>
          <w:marBottom w:val="0"/>
          <w:divBdr>
            <w:top w:val="none" w:sz="0" w:space="0" w:color="auto"/>
            <w:left w:val="none" w:sz="0" w:space="0" w:color="auto"/>
            <w:bottom w:val="none" w:sz="0" w:space="0" w:color="auto"/>
            <w:right w:val="none" w:sz="0" w:space="0" w:color="auto"/>
          </w:divBdr>
        </w:div>
        <w:div w:id="1630278987">
          <w:marLeft w:val="0"/>
          <w:marRight w:val="0"/>
          <w:marTop w:val="0"/>
          <w:marBottom w:val="0"/>
          <w:divBdr>
            <w:top w:val="none" w:sz="0" w:space="0" w:color="auto"/>
            <w:left w:val="none" w:sz="0" w:space="0" w:color="auto"/>
            <w:bottom w:val="none" w:sz="0" w:space="0" w:color="auto"/>
            <w:right w:val="none" w:sz="0" w:space="0" w:color="auto"/>
          </w:divBdr>
        </w:div>
        <w:div w:id="2062554118">
          <w:marLeft w:val="0"/>
          <w:marRight w:val="0"/>
          <w:marTop w:val="0"/>
          <w:marBottom w:val="0"/>
          <w:divBdr>
            <w:top w:val="none" w:sz="0" w:space="0" w:color="auto"/>
            <w:left w:val="none" w:sz="0" w:space="0" w:color="auto"/>
            <w:bottom w:val="none" w:sz="0" w:space="0" w:color="auto"/>
            <w:right w:val="none" w:sz="0" w:space="0" w:color="auto"/>
          </w:divBdr>
        </w:div>
        <w:div w:id="788201967">
          <w:marLeft w:val="0"/>
          <w:marRight w:val="0"/>
          <w:marTop w:val="0"/>
          <w:marBottom w:val="0"/>
          <w:divBdr>
            <w:top w:val="none" w:sz="0" w:space="0" w:color="auto"/>
            <w:left w:val="none" w:sz="0" w:space="0" w:color="auto"/>
            <w:bottom w:val="none" w:sz="0" w:space="0" w:color="auto"/>
            <w:right w:val="none" w:sz="0" w:space="0" w:color="auto"/>
          </w:divBdr>
        </w:div>
        <w:div w:id="898177547">
          <w:marLeft w:val="0"/>
          <w:marRight w:val="0"/>
          <w:marTop w:val="0"/>
          <w:marBottom w:val="0"/>
          <w:divBdr>
            <w:top w:val="none" w:sz="0" w:space="0" w:color="auto"/>
            <w:left w:val="none" w:sz="0" w:space="0" w:color="auto"/>
            <w:bottom w:val="none" w:sz="0" w:space="0" w:color="auto"/>
            <w:right w:val="none" w:sz="0" w:space="0" w:color="auto"/>
          </w:divBdr>
        </w:div>
        <w:div w:id="744500533">
          <w:marLeft w:val="0"/>
          <w:marRight w:val="0"/>
          <w:marTop w:val="0"/>
          <w:marBottom w:val="0"/>
          <w:divBdr>
            <w:top w:val="none" w:sz="0" w:space="0" w:color="auto"/>
            <w:left w:val="none" w:sz="0" w:space="0" w:color="auto"/>
            <w:bottom w:val="none" w:sz="0" w:space="0" w:color="auto"/>
            <w:right w:val="none" w:sz="0" w:space="0" w:color="auto"/>
          </w:divBdr>
        </w:div>
        <w:div w:id="1654916768">
          <w:marLeft w:val="0"/>
          <w:marRight w:val="0"/>
          <w:marTop w:val="0"/>
          <w:marBottom w:val="0"/>
          <w:divBdr>
            <w:top w:val="none" w:sz="0" w:space="0" w:color="auto"/>
            <w:left w:val="none" w:sz="0" w:space="0" w:color="auto"/>
            <w:bottom w:val="none" w:sz="0" w:space="0" w:color="auto"/>
            <w:right w:val="none" w:sz="0" w:space="0" w:color="auto"/>
          </w:divBdr>
        </w:div>
        <w:div w:id="694159709">
          <w:marLeft w:val="0"/>
          <w:marRight w:val="0"/>
          <w:marTop w:val="0"/>
          <w:marBottom w:val="0"/>
          <w:divBdr>
            <w:top w:val="none" w:sz="0" w:space="0" w:color="auto"/>
            <w:left w:val="none" w:sz="0" w:space="0" w:color="auto"/>
            <w:bottom w:val="none" w:sz="0" w:space="0" w:color="auto"/>
            <w:right w:val="none" w:sz="0" w:space="0" w:color="auto"/>
          </w:divBdr>
        </w:div>
        <w:div w:id="829515735">
          <w:marLeft w:val="0"/>
          <w:marRight w:val="0"/>
          <w:marTop w:val="0"/>
          <w:marBottom w:val="0"/>
          <w:divBdr>
            <w:top w:val="none" w:sz="0" w:space="0" w:color="auto"/>
            <w:left w:val="none" w:sz="0" w:space="0" w:color="auto"/>
            <w:bottom w:val="none" w:sz="0" w:space="0" w:color="auto"/>
            <w:right w:val="none" w:sz="0" w:space="0" w:color="auto"/>
          </w:divBdr>
        </w:div>
        <w:div w:id="1495997313">
          <w:marLeft w:val="0"/>
          <w:marRight w:val="0"/>
          <w:marTop w:val="0"/>
          <w:marBottom w:val="0"/>
          <w:divBdr>
            <w:top w:val="none" w:sz="0" w:space="0" w:color="auto"/>
            <w:left w:val="none" w:sz="0" w:space="0" w:color="auto"/>
            <w:bottom w:val="none" w:sz="0" w:space="0" w:color="auto"/>
            <w:right w:val="none" w:sz="0" w:space="0" w:color="auto"/>
          </w:divBdr>
        </w:div>
        <w:div w:id="655457143">
          <w:marLeft w:val="0"/>
          <w:marRight w:val="0"/>
          <w:marTop w:val="0"/>
          <w:marBottom w:val="0"/>
          <w:divBdr>
            <w:top w:val="none" w:sz="0" w:space="0" w:color="auto"/>
            <w:left w:val="none" w:sz="0" w:space="0" w:color="auto"/>
            <w:bottom w:val="none" w:sz="0" w:space="0" w:color="auto"/>
            <w:right w:val="none" w:sz="0" w:space="0" w:color="auto"/>
          </w:divBdr>
        </w:div>
        <w:div w:id="739643708">
          <w:marLeft w:val="0"/>
          <w:marRight w:val="0"/>
          <w:marTop w:val="0"/>
          <w:marBottom w:val="0"/>
          <w:divBdr>
            <w:top w:val="none" w:sz="0" w:space="0" w:color="auto"/>
            <w:left w:val="none" w:sz="0" w:space="0" w:color="auto"/>
            <w:bottom w:val="none" w:sz="0" w:space="0" w:color="auto"/>
            <w:right w:val="none" w:sz="0" w:space="0" w:color="auto"/>
          </w:divBdr>
        </w:div>
      </w:divsChild>
    </w:div>
    <w:div w:id="1137532487">
      <w:bodyDiv w:val="1"/>
      <w:marLeft w:val="0"/>
      <w:marRight w:val="0"/>
      <w:marTop w:val="0"/>
      <w:marBottom w:val="0"/>
      <w:divBdr>
        <w:top w:val="none" w:sz="0" w:space="0" w:color="auto"/>
        <w:left w:val="none" w:sz="0" w:space="0" w:color="auto"/>
        <w:bottom w:val="none" w:sz="0" w:space="0" w:color="auto"/>
        <w:right w:val="none" w:sz="0" w:space="0" w:color="auto"/>
      </w:divBdr>
      <w:divsChild>
        <w:div w:id="1614047713">
          <w:marLeft w:val="0"/>
          <w:marRight w:val="0"/>
          <w:marTop w:val="0"/>
          <w:marBottom w:val="0"/>
          <w:divBdr>
            <w:top w:val="none" w:sz="0" w:space="0" w:color="auto"/>
            <w:left w:val="none" w:sz="0" w:space="0" w:color="auto"/>
            <w:bottom w:val="none" w:sz="0" w:space="0" w:color="auto"/>
            <w:right w:val="none" w:sz="0" w:space="0" w:color="auto"/>
          </w:divBdr>
        </w:div>
        <w:div w:id="2013682243">
          <w:marLeft w:val="0"/>
          <w:marRight w:val="0"/>
          <w:marTop w:val="0"/>
          <w:marBottom w:val="0"/>
          <w:divBdr>
            <w:top w:val="none" w:sz="0" w:space="0" w:color="auto"/>
            <w:left w:val="none" w:sz="0" w:space="0" w:color="auto"/>
            <w:bottom w:val="none" w:sz="0" w:space="0" w:color="auto"/>
            <w:right w:val="none" w:sz="0" w:space="0" w:color="auto"/>
          </w:divBdr>
        </w:div>
        <w:div w:id="1467624936">
          <w:marLeft w:val="0"/>
          <w:marRight w:val="0"/>
          <w:marTop w:val="0"/>
          <w:marBottom w:val="0"/>
          <w:divBdr>
            <w:top w:val="none" w:sz="0" w:space="0" w:color="auto"/>
            <w:left w:val="none" w:sz="0" w:space="0" w:color="auto"/>
            <w:bottom w:val="none" w:sz="0" w:space="0" w:color="auto"/>
            <w:right w:val="none" w:sz="0" w:space="0" w:color="auto"/>
          </w:divBdr>
        </w:div>
        <w:div w:id="946546176">
          <w:marLeft w:val="0"/>
          <w:marRight w:val="0"/>
          <w:marTop w:val="0"/>
          <w:marBottom w:val="0"/>
          <w:divBdr>
            <w:top w:val="none" w:sz="0" w:space="0" w:color="auto"/>
            <w:left w:val="none" w:sz="0" w:space="0" w:color="auto"/>
            <w:bottom w:val="none" w:sz="0" w:space="0" w:color="auto"/>
            <w:right w:val="none" w:sz="0" w:space="0" w:color="auto"/>
          </w:divBdr>
        </w:div>
        <w:div w:id="1761021909">
          <w:marLeft w:val="0"/>
          <w:marRight w:val="0"/>
          <w:marTop w:val="0"/>
          <w:marBottom w:val="0"/>
          <w:divBdr>
            <w:top w:val="none" w:sz="0" w:space="0" w:color="auto"/>
            <w:left w:val="none" w:sz="0" w:space="0" w:color="auto"/>
            <w:bottom w:val="none" w:sz="0" w:space="0" w:color="auto"/>
            <w:right w:val="none" w:sz="0" w:space="0" w:color="auto"/>
          </w:divBdr>
        </w:div>
        <w:div w:id="1868519631">
          <w:marLeft w:val="0"/>
          <w:marRight w:val="0"/>
          <w:marTop w:val="0"/>
          <w:marBottom w:val="0"/>
          <w:divBdr>
            <w:top w:val="none" w:sz="0" w:space="0" w:color="auto"/>
            <w:left w:val="none" w:sz="0" w:space="0" w:color="auto"/>
            <w:bottom w:val="none" w:sz="0" w:space="0" w:color="auto"/>
            <w:right w:val="none" w:sz="0" w:space="0" w:color="auto"/>
          </w:divBdr>
        </w:div>
        <w:div w:id="226765778">
          <w:marLeft w:val="0"/>
          <w:marRight w:val="0"/>
          <w:marTop w:val="0"/>
          <w:marBottom w:val="0"/>
          <w:divBdr>
            <w:top w:val="none" w:sz="0" w:space="0" w:color="auto"/>
            <w:left w:val="none" w:sz="0" w:space="0" w:color="auto"/>
            <w:bottom w:val="none" w:sz="0" w:space="0" w:color="auto"/>
            <w:right w:val="none" w:sz="0" w:space="0" w:color="auto"/>
          </w:divBdr>
        </w:div>
        <w:div w:id="481822265">
          <w:marLeft w:val="0"/>
          <w:marRight w:val="0"/>
          <w:marTop w:val="0"/>
          <w:marBottom w:val="0"/>
          <w:divBdr>
            <w:top w:val="none" w:sz="0" w:space="0" w:color="auto"/>
            <w:left w:val="none" w:sz="0" w:space="0" w:color="auto"/>
            <w:bottom w:val="none" w:sz="0" w:space="0" w:color="auto"/>
            <w:right w:val="none" w:sz="0" w:space="0" w:color="auto"/>
          </w:divBdr>
        </w:div>
        <w:div w:id="924192620">
          <w:marLeft w:val="0"/>
          <w:marRight w:val="0"/>
          <w:marTop w:val="0"/>
          <w:marBottom w:val="0"/>
          <w:divBdr>
            <w:top w:val="none" w:sz="0" w:space="0" w:color="auto"/>
            <w:left w:val="none" w:sz="0" w:space="0" w:color="auto"/>
            <w:bottom w:val="none" w:sz="0" w:space="0" w:color="auto"/>
            <w:right w:val="none" w:sz="0" w:space="0" w:color="auto"/>
          </w:divBdr>
        </w:div>
        <w:div w:id="627198971">
          <w:marLeft w:val="0"/>
          <w:marRight w:val="0"/>
          <w:marTop w:val="0"/>
          <w:marBottom w:val="0"/>
          <w:divBdr>
            <w:top w:val="none" w:sz="0" w:space="0" w:color="auto"/>
            <w:left w:val="none" w:sz="0" w:space="0" w:color="auto"/>
            <w:bottom w:val="none" w:sz="0" w:space="0" w:color="auto"/>
            <w:right w:val="none" w:sz="0" w:space="0" w:color="auto"/>
          </w:divBdr>
        </w:div>
        <w:div w:id="1996255218">
          <w:marLeft w:val="0"/>
          <w:marRight w:val="0"/>
          <w:marTop w:val="0"/>
          <w:marBottom w:val="0"/>
          <w:divBdr>
            <w:top w:val="none" w:sz="0" w:space="0" w:color="auto"/>
            <w:left w:val="none" w:sz="0" w:space="0" w:color="auto"/>
            <w:bottom w:val="none" w:sz="0" w:space="0" w:color="auto"/>
            <w:right w:val="none" w:sz="0" w:space="0" w:color="auto"/>
          </w:divBdr>
        </w:div>
        <w:div w:id="1009677516">
          <w:marLeft w:val="0"/>
          <w:marRight w:val="0"/>
          <w:marTop w:val="0"/>
          <w:marBottom w:val="0"/>
          <w:divBdr>
            <w:top w:val="none" w:sz="0" w:space="0" w:color="auto"/>
            <w:left w:val="none" w:sz="0" w:space="0" w:color="auto"/>
            <w:bottom w:val="none" w:sz="0" w:space="0" w:color="auto"/>
            <w:right w:val="none" w:sz="0" w:space="0" w:color="auto"/>
          </w:divBdr>
        </w:div>
        <w:div w:id="1708598483">
          <w:marLeft w:val="0"/>
          <w:marRight w:val="0"/>
          <w:marTop w:val="0"/>
          <w:marBottom w:val="0"/>
          <w:divBdr>
            <w:top w:val="none" w:sz="0" w:space="0" w:color="auto"/>
            <w:left w:val="none" w:sz="0" w:space="0" w:color="auto"/>
            <w:bottom w:val="none" w:sz="0" w:space="0" w:color="auto"/>
            <w:right w:val="none" w:sz="0" w:space="0" w:color="auto"/>
          </w:divBdr>
        </w:div>
        <w:div w:id="1367220530">
          <w:marLeft w:val="0"/>
          <w:marRight w:val="0"/>
          <w:marTop w:val="0"/>
          <w:marBottom w:val="0"/>
          <w:divBdr>
            <w:top w:val="none" w:sz="0" w:space="0" w:color="auto"/>
            <w:left w:val="none" w:sz="0" w:space="0" w:color="auto"/>
            <w:bottom w:val="none" w:sz="0" w:space="0" w:color="auto"/>
            <w:right w:val="none" w:sz="0" w:space="0" w:color="auto"/>
          </w:divBdr>
        </w:div>
        <w:div w:id="392778204">
          <w:marLeft w:val="0"/>
          <w:marRight w:val="0"/>
          <w:marTop w:val="0"/>
          <w:marBottom w:val="0"/>
          <w:divBdr>
            <w:top w:val="none" w:sz="0" w:space="0" w:color="auto"/>
            <w:left w:val="none" w:sz="0" w:space="0" w:color="auto"/>
            <w:bottom w:val="none" w:sz="0" w:space="0" w:color="auto"/>
            <w:right w:val="none" w:sz="0" w:space="0" w:color="auto"/>
          </w:divBdr>
        </w:div>
        <w:div w:id="2088190808">
          <w:marLeft w:val="0"/>
          <w:marRight w:val="0"/>
          <w:marTop w:val="0"/>
          <w:marBottom w:val="0"/>
          <w:divBdr>
            <w:top w:val="none" w:sz="0" w:space="0" w:color="auto"/>
            <w:left w:val="none" w:sz="0" w:space="0" w:color="auto"/>
            <w:bottom w:val="none" w:sz="0" w:space="0" w:color="auto"/>
            <w:right w:val="none" w:sz="0" w:space="0" w:color="auto"/>
          </w:divBdr>
        </w:div>
        <w:div w:id="560754902">
          <w:marLeft w:val="0"/>
          <w:marRight w:val="0"/>
          <w:marTop w:val="0"/>
          <w:marBottom w:val="0"/>
          <w:divBdr>
            <w:top w:val="none" w:sz="0" w:space="0" w:color="auto"/>
            <w:left w:val="none" w:sz="0" w:space="0" w:color="auto"/>
            <w:bottom w:val="none" w:sz="0" w:space="0" w:color="auto"/>
            <w:right w:val="none" w:sz="0" w:space="0" w:color="auto"/>
          </w:divBdr>
        </w:div>
        <w:div w:id="1602295679">
          <w:marLeft w:val="0"/>
          <w:marRight w:val="0"/>
          <w:marTop w:val="0"/>
          <w:marBottom w:val="0"/>
          <w:divBdr>
            <w:top w:val="none" w:sz="0" w:space="0" w:color="auto"/>
            <w:left w:val="none" w:sz="0" w:space="0" w:color="auto"/>
            <w:bottom w:val="none" w:sz="0" w:space="0" w:color="auto"/>
            <w:right w:val="none" w:sz="0" w:space="0" w:color="auto"/>
          </w:divBdr>
        </w:div>
        <w:div w:id="51009040">
          <w:marLeft w:val="0"/>
          <w:marRight w:val="0"/>
          <w:marTop w:val="0"/>
          <w:marBottom w:val="0"/>
          <w:divBdr>
            <w:top w:val="none" w:sz="0" w:space="0" w:color="auto"/>
            <w:left w:val="none" w:sz="0" w:space="0" w:color="auto"/>
            <w:bottom w:val="none" w:sz="0" w:space="0" w:color="auto"/>
            <w:right w:val="none" w:sz="0" w:space="0" w:color="auto"/>
          </w:divBdr>
        </w:div>
        <w:div w:id="1321691105">
          <w:marLeft w:val="0"/>
          <w:marRight w:val="0"/>
          <w:marTop w:val="0"/>
          <w:marBottom w:val="0"/>
          <w:divBdr>
            <w:top w:val="none" w:sz="0" w:space="0" w:color="auto"/>
            <w:left w:val="none" w:sz="0" w:space="0" w:color="auto"/>
            <w:bottom w:val="none" w:sz="0" w:space="0" w:color="auto"/>
            <w:right w:val="none" w:sz="0" w:space="0" w:color="auto"/>
          </w:divBdr>
        </w:div>
        <w:div w:id="1184049099">
          <w:marLeft w:val="0"/>
          <w:marRight w:val="0"/>
          <w:marTop w:val="0"/>
          <w:marBottom w:val="0"/>
          <w:divBdr>
            <w:top w:val="none" w:sz="0" w:space="0" w:color="auto"/>
            <w:left w:val="none" w:sz="0" w:space="0" w:color="auto"/>
            <w:bottom w:val="none" w:sz="0" w:space="0" w:color="auto"/>
            <w:right w:val="none" w:sz="0" w:space="0" w:color="auto"/>
          </w:divBdr>
        </w:div>
        <w:div w:id="545413754">
          <w:marLeft w:val="0"/>
          <w:marRight w:val="0"/>
          <w:marTop w:val="0"/>
          <w:marBottom w:val="0"/>
          <w:divBdr>
            <w:top w:val="none" w:sz="0" w:space="0" w:color="auto"/>
            <w:left w:val="none" w:sz="0" w:space="0" w:color="auto"/>
            <w:bottom w:val="none" w:sz="0" w:space="0" w:color="auto"/>
            <w:right w:val="none" w:sz="0" w:space="0" w:color="auto"/>
          </w:divBdr>
        </w:div>
        <w:div w:id="190919220">
          <w:marLeft w:val="0"/>
          <w:marRight w:val="0"/>
          <w:marTop w:val="0"/>
          <w:marBottom w:val="0"/>
          <w:divBdr>
            <w:top w:val="none" w:sz="0" w:space="0" w:color="auto"/>
            <w:left w:val="none" w:sz="0" w:space="0" w:color="auto"/>
            <w:bottom w:val="none" w:sz="0" w:space="0" w:color="auto"/>
            <w:right w:val="none" w:sz="0" w:space="0" w:color="auto"/>
          </w:divBdr>
        </w:div>
        <w:div w:id="452679169">
          <w:marLeft w:val="0"/>
          <w:marRight w:val="0"/>
          <w:marTop w:val="0"/>
          <w:marBottom w:val="0"/>
          <w:divBdr>
            <w:top w:val="none" w:sz="0" w:space="0" w:color="auto"/>
            <w:left w:val="none" w:sz="0" w:space="0" w:color="auto"/>
            <w:bottom w:val="none" w:sz="0" w:space="0" w:color="auto"/>
            <w:right w:val="none" w:sz="0" w:space="0" w:color="auto"/>
          </w:divBdr>
        </w:div>
        <w:div w:id="2125268784">
          <w:marLeft w:val="0"/>
          <w:marRight w:val="0"/>
          <w:marTop w:val="0"/>
          <w:marBottom w:val="0"/>
          <w:divBdr>
            <w:top w:val="none" w:sz="0" w:space="0" w:color="auto"/>
            <w:left w:val="none" w:sz="0" w:space="0" w:color="auto"/>
            <w:bottom w:val="none" w:sz="0" w:space="0" w:color="auto"/>
            <w:right w:val="none" w:sz="0" w:space="0" w:color="auto"/>
          </w:divBdr>
        </w:div>
        <w:div w:id="1466779353">
          <w:marLeft w:val="0"/>
          <w:marRight w:val="0"/>
          <w:marTop w:val="0"/>
          <w:marBottom w:val="0"/>
          <w:divBdr>
            <w:top w:val="none" w:sz="0" w:space="0" w:color="auto"/>
            <w:left w:val="none" w:sz="0" w:space="0" w:color="auto"/>
            <w:bottom w:val="none" w:sz="0" w:space="0" w:color="auto"/>
            <w:right w:val="none" w:sz="0" w:space="0" w:color="auto"/>
          </w:divBdr>
        </w:div>
        <w:div w:id="275017151">
          <w:marLeft w:val="0"/>
          <w:marRight w:val="0"/>
          <w:marTop w:val="0"/>
          <w:marBottom w:val="0"/>
          <w:divBdr>
            <w:top w:val="none" w:sz="0" w:space="0" w:color="auto"/>
            <w:left w:val="none" w:sz="0" w:space="0" w:color="auto"/>
            <w:bottom w:val="none" w:sz="0" w:space="0" w:color="auto"/>
            <w:right w:val="none" w:sz="0" w:space="0" w:color="auto"/>
          </w:divBdr>
        </w:div>
        <w:div w:id="1713458157">
          <w:marLeft w:val="0"/>
          <w:marRight w:val="0"/>
          <w:marTop w:val="0"/>
          <w:marBottom w:val="0"/>
          <w:divBdr>
            <w:top w:val="none" w:sz="0" w:space="0" w:color="auto"/>
            <w:left w:val="none" w:sz="0" w:space="0" w:color="auto"/>
            <w:bottom w:val="none" w:sz="0" w:space="0" w:color="auto"/>
            <w:right w:val="none" w:sz="0" w:space="0" w:color="auto"/>
          </w:divBdr>
        </w:div>
        <w:div w:id="1918052838">
          <w:marLeft w:val="0"/>
          <w:marRight w:val="0"/>
          <w:marTop w:val="0"/>
          <w:marBottom w:val="0"/>
          <w:divBdr>
            <w:top w:val="none" w:sz="0" w:space="0" w:color="auto"/>
            <w:left w:val="none" w:sz="0" w:space="0" w:color="auto"/>
            <w:bottom w:val="none" w:sz="0" w:space="0" w:color="auto"/>
            <w:right w:val="none" w:sz="0" w:space="0" w:color="auto"/>
          </w:divBdr>
        </w:div>
        <w:div w:id="1750031180">
          <w:marLeft w:val="0"/>
          <w:marRight w:val="0"/>
          <w:marTop w:val="0"/>
          <w:marBottom w:val="0"/>
          <w:divBdr>
            <w:top w:val="none" w:sz="0" w:space="0" w:color="auto"/>
            <w:left w:val="none" w:sz="0" w:space="0" w:color="auto"/>
            <w:bottom w:val="none" w:sz="0" w:space="0" w:color="auto"/>
            <w:right w:val="none" w:sz="0" w:space="0" w:color="auto"/>
          </w:divBdr>
        </w:div>
        <w:div w:id="133449194">
          <w:marLeft w:val="0"/>
          <w:marRight w:val="0"/>
          <w:marTop w:val="0"/>
          <w:marBottom w:val="0"/>
          <w:divBdr>
            <w:top w:val="none" w:sz="0" w:space="0" w:color="auto"/>
            <w:left w:val="none" w:sz="0" w:space="0" w:color="auto"/>
            <w:bottom w:val="none" w:sz="0" w:space="0" w:color="auto"/>
            <w:right w:val="none" w:sz="0" w:space="0" w:color="auto"/>
          </w:divBdr>
        </w:div>
        <w:div w:id="1093285650">
          <w:marLeft w:val="0"/>
          <w:marRight w:val="0"/>
          <w:marTop w:val="0"/>
          <w:marBottom w:val="0"/>
          <w:divBdr>
            <w:top w:val="none" w:sz="0" w:space="0" w:color="auto"/>
            <w:left w:val="none" w:sz="0" w:space="0" w:color="auto"/>
            <w:bottom w:val="none" w:sz="0" w:space="0" w:color="auto"/>
            <w:right w:val="none" w:sz="0" w:space="0" w:color="auto"/>
          </w:divBdr>
        </w:div>
        <w:div w:id="904416512">
          <w:marLeft w:val="0"/>
          <w:marRight w:val="0"/>
          <w:marTop w:val="0"/>
          <w:marBottom w:val="0"/>
          <w:divBdr>
            <w:top w:val="none" w:sz="0" w:space="0" w:color="auto"/>
            <w:left w:val="none" w:sz="0" w:space="0" w:color="auto"/>
            <w:bottom w:val="none" w:sz="0" w:space="0" w:color="auto"/>
            <w:right w:val="none" w:sz="0" w:space="0" w:color="auto"/>
          </w:divBdr>
        </w:div>
        <w:div w:id="361396757">
          <w:marLeft w:val="0"/>
          <w:marRight w:val="0"/>
          <w:marTop w:val="0"/>
          <w:marBottom w:val="0"/>
          <w:divBdr>
            <w:top w:val="none" w:sz="0" w:space="0" w:color="auto"/>
            <w:left w:val="none" w:sz="0" w:space="0" w:color="auto"/>
            <w:bottom w:val="none" w:sz="0" w:space="0" w:color="auto"/>
            <w:right w:val="none" w:sz="0" w:space="0" w:color="auto"/>
          </w:divBdr>
        </w:div>
        <w:div w:id="341250898">
          <w:marLeft w:val="0"/>
          <w:marRight w:val="0"/>
          <w:marTop w:val="0"/>
          <w:marBottom w:val="0"/>
          <w:divBdr>
            <w:top w:val="none" w:sz="0" w:space="0" w:color="auto"/>
            <w:left w:val="none" w:sz="0" w:space="0" w:color="auto"/>
            <w:bottom w:val="none" w:sz="0" w:space="0" w:color="auto"/>
            <w:right w:val="none" w:sz="0" w:space="0" w:color="auto"/>
          </w:divBdr>
        </w:div>
        <w:div w:id="1044329625">
          <w:marLeft w:val="0"/>
          <w:marRight w:val="0"/>
          <w:marTop w:val="0"/>
          <w:marBottom w:val="0"/>
          <w:divBdr>
            <w:top w:val="none" w:sz="0" w:space="0" w:color="auto"/>
            <w:left w:val="none" w:sz="0" w:space="0" w:color="auto"/>
            <w:bottom w:val="none" w:sz="0" w:space="0" w:color="auto"/>
            <w:right w:val="none" w:sz="0" w:space="0" w:color="auto"/>
          </w:divBdr>
        </w:div>
        <w:div w:id="1914003173">
          <w:marLeft w:val="0"/>
          <w:marRight w:val="0"/>
          <w:marTop w:val="0"/>
          <w:marBottom w:val="0"/>
          <w:divBdr>
            <w:top w:val="none" w:sz="0" w:space="0" w:color="auto"/>
            <w:left w:val="none" w:sz="0" w:space="0" w:color="auto"/>
            <w:bottom w:val="none" w:sz="0" w:space="0" w:color="auto"/>
            <w:right w:val="none" w:sz="0" w:space="0" w:color="auto"/>
          </w:divBdr>
        </w:div>
        <w:div w:id="225729178">
          <w:marLeft w:val="0"/>
          <w:marRight w:val="0"/>
          <w:marTop w:val="0"/>
          <w:marBottom w:val="0"/>
          <w:divBdr>
            <w:top w:val="none" w:sz="0" w:space="0" w:color="auto"/>
            <w:left w:val="none" w:sz="0" w:space="0" w:color="auto"/>
            <w:bottom w:val="none" w:sz="0" w:space="0" w:color="auto"/>
            <w:right w:val="none" w:sz="0" w:space="0" w:color="auto"/>
          </w:divBdr>
        </w:div>
        <w:div w:id="1656255568">
          <w:marLeft w:val="0"/>
          <w:marRight w:val="0"/>
          <w:marTop w:val="0"/>
          <w:marBottom w:val="0"/>
          <w:divBdr>
            <w:top w:val="none" w:sz="0" w:space="0" w:color="auto"/>
            <w:left w:val="none" w:sz="0" w:space="0" w:color="auto"/>
            <w:bottom w:val="none" w:sz="0" w:space="0" w:color="auto"/>
            <w:right w:val="none" w:sz="0" w:space="0" w:color="auto"/>
          </w:divBdr>
        </w:div>
      </w:divsChild>
    </w:div>
    <w:div w:id="1150711454">
      <w:bodyDiv w:val="1"/>
      <w:marLeft w:val="0"/>
      <w:marRight w:val="0"/>
      <w:marTop w:val="0"/>
      <w:marBottom w:val="0"/>
      <w:divBdr>
        <w:top w:val="none" w:sz="0" w:space="0" w:color="auto"/>
        <w:left w:val="none" w:sz="0" w:space="0" w:color="auto"/>
        <w:bottom w:val="none" w:sz="0" w:space="0" w:color="auto"/>
        <w:right w:val="none" w:sz="0" w:space="0" w:color="auto"/>
      </w:divBdr>
    </w:div>
    <w:div w:id="1167213922">
      <w:bodyDiv w:val="1"/>
      <w:marLeft w:val="0"/>
      <w:marRight w:val="0"/>
      <w:marTop w:val="0"/>
      <w:marBottom w:val="0"/>
      <w:divBdr>
        <w:top w:val="none" w:sz="0" w:space="0" w:color="auto"/>
        <w:left w:val="none" w:sz="0" w:space="0" w:color="auto"/>
        <w:bottom w:val="none" w:sz="0" w:space="0" w:color="auto"/>
        <w:right w:val="none" w:sz="0" w:space="0" w:color="auto"/>
      </w:divBdr>
    </w:div>
    <w:div w:id="1168902360">
      <w:bodyDiv w:val="1"/>
      <w:marLeft w:val="0"/>
      <w:marRight w:val="0"/>
      <w:marTop w:val="0"/>
      <w:marBottom w:val="0"/>
      <w:divBdr>
        <w:top w:val="none" w:sz="0" w:space="0" w:color="auto"/>
        <w:left w:val="none" w:sz="0" w:space="0" w:color="auto"/>
        <w:bottom w:val="none" w:sz="0" w:space="0" w:color="auto"/>
        <w:right w:val="none" w:sz="0" w:space="0" w:color="auto"/>
      </w:divBdr>
      <w:divsChild>
        <w:div w:id="1943955553">
          <w:marLeft w:val="0"/>
          <w:marRight w:val="0"/>
          <w:marTop w:val="0"/>
          <w:marBottom w:val="0"/>
          <w:divBdr>
            <w:top w:val="none" w:sz="0" w:space="0" w:color="auto"/>
            <w:left w:val="none" w:sz="0" w:space="0" w:color="auto"/>
            <w:bottom w:val="none" w:sz="0" w:space="0" w:color="auto"/>
            <w:right w:val="none" w:sz="0" w:space="0" w:color="auto"/>
          </w:divBdr>
        </w:div>
        <w:div w:id="13189374">
          <w:marLeft w:val="0"/>
          <w:marRight w:val="0"/>
          <w:marTop w:val="0"/>
          <w:marBottom w:val="0"/>
          <w:divBdr>
            <w:top w:val="none" w:sz="0" w:space="0" w:color="auto"/>
            <w:left w:val="none" w:sz="0" w:space="0" w:color="auto"/>
            <w:bottom w:val="none" w:sz="0" w:space="0" w:color="auto"/>
            <w:right w:val="none" w:sz="0" w:space="0" w:color="auto"/>
          </w:divBdr>
        </w:div>
        <w:div w:id="2124881305">
          <w:marLeft w:val="0"/>
          <w:marRight w:val="0"/>
          <w:marTop w:val="0"/>
          <w:marBottom w:val="0"/>
          <w:divBdr>
            <w:top w:val="none" w:sz="0" w:space="0" w:color="auto"/>
            <w:left w:val="none" w:sz="0" w:space="0" w:color="auto"/>
            <w:bottom w:val="none" w:sz="0" w:space="0" w:color="auto"/>
            <w:right w:val="none" w:sz="0" w:space="0" w:color="auto"/>
          </w:divBdr>
        </w:div>
        <w:div w:id="1966302851">
          <w:marLeft w:val="0"/>
          <w:marRight w:val="0"/>
          <w:marTop w:val="0"/>
          <w:marBottom w:val="0"/>
          <w:divBdr>
            <w:top w:val="none" w:sz="0" w:space="0" w:color="auto"/>
            <w:left w:val="none" w:sz="0" w:space="0" w:color="auto"/>
            <w:bottom w:val="none" w:sz="0" w:space="0" w:color="auto"/>
            <w:right w:val="none" w:sz="0" w:space="0" w:color="auto"/>
          </w:divBdr>
        </w:div>
        <w:div w:id="1687321953">
          <w:marLeft w:val="0"/>
          <w:marRight w:val="0"/>
          <w:marTop w:val="0"/>
          <w:marBottom w:val="0"/>
          <w:divBdr>
            <w:top w:val="none" w:sz="0" w:space="0" w:color="auto"/>
            <w:left w:val="none" w:sz="0" w:space="0" w:color="auto"/>
            <w:bottom w:val="none" w:sz="0" w:space="0" w:color="auto"/>
            <w:right w:val="none" w:sz="0" w:space="0" w:color="auto"/>
          </w:divBdr>
        </w:div>
        <w:div w:id="492180431">
          <w:marLeft w:val="0"/>
          <w:marRight w:val="0"/>
          <w:marTop w:val="0"/>
          <w:marBottom w:val="0"/>
          <w:divBdr>
            <w:top w:val="none" w:sz="0" w:space="0" w:color="auto"/>
            <w:left w:val="none" w:sz="0" w:space="0" w:color="auto"/>
            <w:bottom w:val="none" w:sz="0" w:space="0" w:color="auto"/>
            <w:right w:val="none" w:sz="0" w:space="0" w:color="auto"/>
          </w:divBdr>
        </w:div>
        <w:div w:id="1890191737">
          <w:marLeft w:val="0"/>
          <w:marRight w:val="0"/>
          <w:marTop w:val="0"/>
          <w:marBottom w:val="0"/>
          <w:divBdr>
            <w:top w:val="none" w:sz="0" w:space="0" w:color="auto"/>
            <w:left w:val="none" w:sz="0" w:space="0" w:color="auto"/>
            <w:bottom w:val="none" w:sz="0" w:space="0" w:color="auto"/>
            <w:right w:val="none" w:sz="0" w:space="0" w:color="auto"/>
          </w:divBdr>
        </w:div>
        <w:div w:id="1604192611">
          <w:marLeft w:val="0"/>
          <w:marRight w:val="0"/>
          <w:marTop w:val="0"/>
          <w:marBottom w:val="0"/>
          <w:divBdr>
            <w:top w:val="none" w:sz="0" w:space="0" w:color="auto"/>
            <w:left w:val="none" w:sz="0" w:space="0" w:color="auto"/>
            <w:bottom w:val="none" w:sz="0" w:space="0" w:color="auto"/>
            <w:right w:val="none" w:sz="0" w:space="0" w:color="auto"/>
          </w:divBdr>
        </w:div>
        <w:div w:id="899101097">
          <w:marLeft w:val="0"/>
          <w:marRight w:val="0"/>
          <w:marTop w:val="0"/>
          <w:marBottom w:val="0"/>
          <w:divBdr>
            <w:top w:val="none" w:sz="0" w:space="0" w:color="auto"/>
            <w:left w:val="none" w:sz="0" w:space="0" w:color="auto"/>
            <w:bottom w:val="none" w:sz="0" w:space="0" w:color="auto"/>
            <w:right w:val="none" w:sz="0" w:space="0" w:color="auto"/>
          </w:divBdr>
        </w:div>
        <w:div w:id="754666028">
          <w:marLeft w:val="0"/>
          <w:marRight w:val="0"/>
          <w:marTop w:val="0"/>
          <w:marBottom w:val="0"/>
          <w:divBdr>
            <w:top w:val="none" w:sz="0" w:space="0" w:color="auto"/>
            <w:left w:val="none" w:sz="0" w:space="0" w:color="auto"/>
            <w:bottom w:val="none" w:sz="0" w:space="0" w:color="auto"/>
            <w:right w:val="none" w:sz="0" w:space="0" w:color="auto"/>
          </w:divBdr>
        </w:div>
        <w:div w:id="344215579">
          <w:marLeft w:val="0"/>
          <w:marRight w:val="0"/>
          <w:marTop w:val="0"/>
          <w:marBottom w:val="0"/>
          <w:divBdr>
            <w:top w:val="none" w:sz="0" w:space="0" w:color="auto"/>
            <w:left w:val="none" w:sz="0" w:space="0" w:color="auto"/>
            <w:bottom w:val="none" w:sz="0" w:space="0" w:color="auto"/>
            <w:right w:val="none" w:sz="0" w:space="0" w:color="auto"/>
          </w:divBdr>
        </w:div>
        <w:div w:id="966084694">
          <w:marLeft w:val="0"/>
          <w:marRight w:val="0"/>
          <w:marTop w:val="0"/>
          <w:marBottom w:val="0"/>
          <w:divBdr>
            <w:top w:val="none" w:sz="0" w:space="0" w:color="auto"/>
            <w:left w:val="none" w:sz="0" w:space="0" w:color="auto"/>
            <w:bottom w:val="none" w:sz="0" w:space="0" w:color="auto"/>
            <w:right w:val="none" w:sz="0" w:space="0" w:color="auto"/>
          </w:divBdr>
        </w:div>
        <w:div w:id="943194703">
          <w:marLeft w:val="0"/>
          <w:marRight w:val="0"/>
          <w:marTop w:val="0"/>
          <w:marBottom w:val="0"/>
          <w:divBdr>
            <w:top w:val="none" w:sz="0" w:space="0" w:color="auto"/>
            <w:left w:val="none" w:sz="0" w:space="0" w:color="auto"/>
            <w:bottom w:val="none" w:sz="0" w:space="0" w:color="auto"/>
            <w:right w:val="none" w:sz="0" w:space="0" w:color="auto"/>
          </w:divBdr>
        </w:div>
        <w:div w:id="309022274">
          <w:marLeft w:val="0"/>
          <w:marRight w:val="0"/>
          <w:marTop w:val="0"/>
          <w:marBottom w:val="0"/>
          <w:divBdr>
            <w:top w:val="none" w:sz="0" w:space="0" w:color="auto"/>
            <w:left w:val="none" w:sz="0" w:space="0" w:color="auto"/>
            <w:bottom w:val="none" w:sz="0" w:space="0" w:color="auto"/>
            <w:right w:val="none" w:sz="0" w:space="0" w:color="auto"/>
          </w:divBdr>
        </w:div>
        <w:div w:id="1579438442">
          <w:marLeft w:val="0"/>
          <w:marRight w:val="0"/>
          <w:marTop w:val="0"/>
          <w:marBottom w:val="0"/>
          <w:divBdr>
            <w:top w:val="none" w:sz="0" w:space="0" w:color="auto"/>
            <w:left w:val="none" w:sz="0" w:space="0" w:color="auto"/>
            <w:bottom w:val="none" w:sz="0" w:space="0" w:color="auto"/>
            <w:right w:val="none" w:sz="0" w:space="0" w:color="auto"/>
          </w:divBdr>
        </w:div>
        <w:div w:id="1976451572">
          <w:marLeft w:val="0"/>
          <w:marRight w:val="0"/>
          <w:marTop w:val="0"/>
          <w:marBottom w:val="0"/>
          <w:divBdr>
            <w:top w:val="none" w:sz="0" w:space="0" w:color="auto"/>
            <w:left w:val="none" w:sz="0" w:space="0" w:color="auto"/>
            <w:bottom w:val="none" w:sz="0" w:space="0" w:color="auto"/>
            <w:right w:val="none" w:sz="0" w:space="0" w:color="auto"/>
          </w:divBdr>
        </w:div>
        <w:div w:id="1476948401">
          <w:marLeft w:val="0"/>
          <w:marRight w:val="0"/>
          <w:marTop w:val="0"/>
          <w:marBottom w:val="0"/>
          <w:divBdr>
            <w:top w:val="none" w:sz="0" w:space="0" w:color="auto"/>
            <w:left w:val="none" w:sz="0" w:space="0" w:color="auto"/>
            <w:bottom w:val="none" w:sz="0" w:space="0" w:color="auto"/>
            <w:right w:val="none" w:sz="0" w:space="0" w:color="auto"/>
          </w:divBdr>
        </w:div>
        <w:div w:id="1042483055">
          <w:marLeft w:val="0"/>
          <w:marRight w:val="0"/>
          <w:marTop w:val="0"/>
          <w:marBottom w:val="0"/>
          <w:divBdr>
            <w:top w:val="none" w:sz="0" w:space="0" w:color="auto"/>
            <w:left w:val="none" w:sz="0" w:space="0" w:color="auto"/>
            <w:bottom w:val="none" w:sz="0" w:space="0" w:color="auto"/>
            <w:right w:val="none" w:sz="0" w:space="0" w:color="auto"/>
          </w:divBdr>
        </w:div>
        <w:div w:id="944846641">
          <w:marLeft w:val="0"/>
          <w:marRight w:val="0"/>
          <w:marTop w:val="0"/>
          <w:marBottom w:val="0"/>
          <w:divBdr>
            <w:top w:val="none" w:sz="0" w:space="0" w:color="auto"/>
            <w:left w:val="none" w:sz="0" w:space="0" w:color="auto"/>
            <w:bottom w:val="none" w:sz="0" w:space="0" w:color="auto"/>
            <w:right w:val="none" w:sz="0" w:space="0" w:color="auto"/>
          </w:divBdr>
        </w:div>
        <w:div w:id="2057046594">
          <w:marLeft w:val="0"/>
          <w:marRight w:val="0"/>
          <w:marTop w:val="0"/>
          <w:marBottom w:val="0"/>
          <w:divBdr>
            <w:top w:val="none" w:sz="0" w:space="0" w:color="auto"/>
            <w:left w:val="none" w:sz="0" w:space="0" w:color="auto"/>
            <w:bottom w:val="none" w:sz="0" w:space="0" w:color="auto"/>
            <w:right w:val="none" w:sz="0" w:space="0" w:color="auto"/>
          </w:divBdr>
        </w:div>
        <w:div w:id="15891948">
          <w:marLeft w:val="0"/>
          <w:marRight w:val="0"/>
          <w:marTop w:val="0"/>
          <w:marBottom w:val="0"/>
          <w:divBdr>
            <w:top w:val="none" w:sz="0" w:space="0" w:color="auto"/>
            <w:left w:val="none" w:sz="0" w:space="0" w:color="auto"/>
            <w:bottom w:val="none" w:sz="0" w:space="0" w:color="auto"/>
            <w:right w:val="none" w:sz="0" w:space="0" w:color="auto"/>
          </w:divBdr>
        </w:div>
        <w:div w:id="20516524">
          <w:marLeft w:val="0"/>
          <w:marRight w:val="0"/>
          <w:marTop w:val="0"/>
          <w:marBottom w:val="0"/>
          <w:divBdr>
            <w:top w:val="none" w:sz="0" w:space="0" w:color="auto"/>
            <w:left w:val="none" w:sz="0" w:space="0" w:color="auto"/>
            <w:bottom w:val="none" w:sz="0" w:space="0" w:color="auto"/>
            <w:right w:val="none" w:sz="0" w:space="0" w:color="auto"/>
          </w:divBdr>
        </w:div>
        <w:div w:id="2044864153">
          <w:marLeft w:val="0"/>
          <w:marRight w:val="0"/>
          <w:marTop w:val="0"/>
          <w:marBottom w:val="0"/>
          <w:divBdr>
            <w:top w:val="none" w:sz="0" w:space="0" w:color="auto"/>
            <w:left w:val="none" w:sz="0" w:space="0" w:color="auto"/>
            <w:bottom w:val="none" w:sz="0" w:space="0" w:color="auto"/>
            <w:right w:val="none" w:sz="0" w:space="0" w:color="auto"/>
          </w:divBdr>
        </w:div>
        <w:div w:id="1241135091">
          <w:marLeft w:val="0"/>
          <w:marRight w:val="0"/>
          <w:marTop w:val="0"/>
          <w:marBottom w:val="0"/>
          <w:divBdr>
            <w:top w:val="none" w:sz="0" w:space="0" w:color="auto"/>
            <w:left w:val="none" w:sz="0" w:space="0" w:color="auto"/>
            <w:bottom w:val="none" w:sz="0" w:space="0" w:color="auto"/>
            <w:right w:val="none" w:sz="0" w:space="0" w:color="auto"/>
          </w:divBdr>
        </w:div>
        <w:div w:id="1895194642">
          <w:marLeft w:val="0"/>
          <w:marRight w:val="0"/>
          <w:marTop w:val="0"/>
          <w:marBottom w:val="0"/>
          <w:divBdr>
            <w:top w:val="none" w:sz="0" w:space="0" w:color="auto"/>
            <w:left w:val="none" w:sz="0" w:space="0" w:color="auto"/>
            <w:bottom w:val="none" w:sz="0" w:space="0" w:color="auto"/>
            <w:right w:val="none" w:sz="0" w:space="0" w:color="auto"/>
          </w:divBdr>
        </w:div>
        <w:div w:id="877201845">
          <w:marLeft w:val="0"/>
          <w:marRight w:val="0"/>
          <w:marTop w:val="0"/>
          <w:marBottom w:val="0"/>
          <w:divBdr>
            <w:top w:val="none" w:sz="0" w:space="0" w:color="auto"/>
            <w:left w:val="none" w:sz="0" w:space="0" w:color="auto"/>
            <w:bottom w:val="none" w:sz="0" w:space="0" w:color="auto"/>
            <w:right w:val="none" w:sz="0" w:space="0" w:color="auto"/>
          </w:divBdr>
        </w:div>
        <w:div w:id="2035380884">
          <w:marLeft w:val="0"/>
          <w:marRight w:val="0"/>
          <w:marTop w:val="0"/>
          <w:marBottom w:val="0"/>
          <w:divBdr>
            <w:top w:val="none" w:sz="0" w:space="0" w:color="auto"/>
            <w:left w:val="none" w:sz="0" w:space="0" w:color="auto"/>
            <w:bottom w:val="none" w:sz="0" w:space="0" w:color="auto"/>
            <w:right w:val="none" w:sz="0" w:space="0" w:color="auto"/>
          </w:divBdr>
        </w:div>
        <w:div w:id="950431747">
          <w:marLeft w:val="0"/>
          <w:marRight w:val="0"/>
          <w:marTop w:val="0"/>
          <w:marBottom w:val="0"/>
          <w:divBdr>
            <w:top w:val="none" w:sz="0" w:space="0" w:color="auto"/>
            <w:left w:val="none" w:sz="0" w:space="0" w:color="auto"/>
            <w:bottom w:val="none" w:sz="0" w:space="0" w:color="auto"/>
            <w:right w:val="none" w:sz="0" w:space="0" w:color="auto"/>
          </w:divBdr>
        </w:div>
        <w:div w:id="1469086949">
          <w:marLeft w:val="0"/>
          <w:marRight w:val="0"/>
          <w:marTop w:val="0"/>
          <w:marBottom w:val="0"/>
          <w:divBdr>
            <w:top w:val="none" w:sz="0" w:space="0" w:color="auto"/>
            <w:left w:val="none" w:sz="0" w:space="0" w:color="auto"/>
            <w:bottom w:val="none" w:sz="0" w:space="0" w:color="auto"/>
            <w:right w:val="none" w:sz="0" w:space="0" w:color="auto"/>
          </w:divBdr>
        </w:div>
        <w:div w:id="472722574">
          <w:marLeft w:val="0"/>
          <w:marRight w:val="0"/>
          <w:marTop w:val="0"/>
          <w:marBottom w:val="0"/>
          <w:divBdr>
            <w:top w:val="none" w:sz="0" w:space="0" w:color="auto"/>
            <w:left w:val="none" w:sz="0" w:space="0" w:color="auto"/>
            <w:bottom w:val="none" w:sz="0" w:space="0" w:color="auto"/>
            <w:right w:val="none" w:sz="0" w:space="0" w:color="auto"/>
          </w:divBdr>
        </w:div>
        <w:div w:id="1295064216">
          <w:marLeft w:val="0"/>
          <w:marRight w:val="0"/>
          <w:marTop w:val="0"/>
          <w:marBottom w:val="0"/>
          <w:divBdr>
            <w:top w:val="none" w:sz="0" w:space="0" w:color="auto"/>
            <w:left w:val="none" w:sz="0" w:space="0" w:color="auto"/>
            <w:bottom w:val="none" w:sz="0" w:space="0" w:color="auto"/>
            <w:right w:val="none" w:sz="0" w:space="0" w:color="auto"/>
          </w:divBdr>
        </w:div>
        <w:div w:id="2122990337">
          <w:marLeft w:val="0"/>
          <w:marRight w:val="0"/>
          <w:marTop w:val="0"/>
          <w:marBottom w:val="0"/>
          <w:divBdr>
            <w:top w:val="none" w:sz="0" w:space="0" w:color="auto"/>
            <w:left w:val="none" w:sz="0" w:space="0" w:color="auto"/>
            <w:bottom w:val="none" w:sz="0" w:space="0" w:color="auto"/>
            <w:right w:val="none" w:sz="0" w:space="0" w:color="auto"/>
          </w:divBdr>
        </w:div>
        <w:div w:id="724640683">
          <w:marLeft w:val="0"/>
          <w:marRight w:val="0"/>
          <w:marTop w:val="0"/>
          <w:marBottom w:val="0"/>
          <w:divBdr>
            <w:top w:val="none" w:sz="0" w:space="0" w:color="auto"/>
            <w:left w:val="none" w:sz="0" w:space="0" w:color="auto"/>
            <w:bottom w:val="none" w:sz="0" w:space="0" w:color="auto"/>
            <w:right w:val="none" w:sz="0" w:space="0" w:color="auto"/>
          </w:divBdr>
        </w:div>
        <w:div w:id="2045254723">
          <w:marLeft w:val="0"/>
          <w:marRight w:val="0"/>
          <w:marTop w:val="0"/>
          <w:marBottom w:val="0"/>
          <w:divBdr>
            <w:top w:val="none" w:sz="0" w:space="0" w:color="auto"/>
            <w:left w:val="none" w:sz="0" w:space="0" w:color="auto"/>
            <w:bottom w:val="none" w:sz="0" w:space="0" w:color="auto"/>
            <w:right w:val="none" w:sz="0" w:space="0" w:color="auto"/>
          </w:divBdr>
        </w:div>
        <w:div w:id="1304965144">
          <w:marLeft w:val="0"/>
          <w:marRight w:val="0"/>
          <w:marTop w:val="0"/>
          <w:marBottom w:val="0"/>
          <w:divBdr>
            <w:top w:val="none" w:sz="0" w:space="0" w:color="auto"/>
            <w:left w:val="none" w:sz="0" w:space="0" w:color="auto"/>
            <w:bottom w:val="none" w:sz="0" w:space="0" w:color="auto"/>
            <w:right w:val="none" w:sz="0" w:space="0" w:color="auto"/>
          </w:divBdr>
        </w:div>
        <w:div w:id="336544036">
          <w:marLeft w:val="0"/>
          <w:marRight w:val="0"/>
          <w:marTop w:val="0"/>
          <w:marBottom w:val="0"/>
          <w:divBdr>
            <w:top w:val="none" w:sz="0" w:space="0" w:color="auto"/>
            <w:left w:val="none" w:sz="0" w:space="0" w:color="auto"/>
            <w:bottom w:val="none" w:sz="0" w:space="0" w:color="auto"/>
            <w:right w:val="none" w:sz="0" w:space="0" w:color="auto"/>
          </w:divBdr>
        </w:div>
        <w:div w:id="815296125">
          <w:marLeft w:val="0"/>
          <w:marRight w:val="0"/>
          <w:marTop w:val="0"/>
          <w:marBottom w:val="0"/>
          <w:divBdr>
            <w:top w:val="none" w:sz="0" w:space="0" w:color="auto"/>
            <w:left w:val="none" w:sz="0" w:space="0" w:color="auto"/>
            <w:bottom w:val="none" w:sz="0" w:space="0" w:color="auto"/>
            <w:right w:val="none" w:sz="0" w:space="0" w:color="auto"/>
          </w:divBdr>
        </w:div>
        <w:div w:id="1256131902">
          <w:marLeft w:val="0"/>
          <w:marRight w:val="0"/>
          <w:marTop w:val="0"/>
          <w:marBottom w:val="0"/>
          <w:divBdr>
            <w:top w:val="none" w:sz="0" w:space="0" w:color="auto"/>
            <w:left w:val="none" w:sz="0" w:space="0" w:color="auto"/>
            <w:bottom w:val="none" w:sz="0" w:space="0" w:color="auto"/>
            <w:right w:val="none" w:sz="0" w:space="0" w:color="auto"/>
          </w:divBdr>
        </w:div>
        <w:div w:id="140074192">
          <w:marLeft w:val="0"/>
          <w:marRight w:val="0"/>
          <w:marTop w:val="0"/>
          <w:marBottom w:val="0"/>
          <w:divBdr>
            <w:top w:val="none" w:sz="0" w:space="0" w:color="auto"/>
            <w:left w:val="none" w:sz="0" w:space="0" w:color="auto"/>
            <w:bottom w:val="none" w:sz="0" w:space="0" w:color="auto"/>
            <w:right w:val="none" w:sz="0" w:space="0" w:color="auto"/>
          </w:divBdr>
        </w:div>
      </w:divsChild>
    </w:div>
    <w:div w:id="1180701823">
      <w:bodyDiv w:val="1"/>
      <w:marLeft w:val="0"/>
      <w:marRight w:val="0"/>
      <w:marTop w:val="0"/>
      <w:marBottom w:val="0"/>
      <w:divBdr>
        <w:top w:val="none" w:sz="0" w:space="0" w:color="auto"/>
        <w:left w:val="none" w:sz="0" w:space="0" w:color="auto"/>
        <w:bottom w:val="none" w:sz="0" w:space="0" w:color="auto"/>
        <w:right w:val="none" w:sz="0" w:space="0" w:color="auto"/>
      </w:divBdr>
      <w:divsChild>
        <w:div w:id="1008291997">
          <w:marLeft w:val="0"/>
          <w:marRight w:val="0"/>
          <w:marTop w:val="0"/>
          <w:marBottom w:val="0"/>
          <w:divBdr>
            <w:top w:val="none" w:sz="0" w:space="0" w:color="auto"/>
            <w:left w:val="none" w:sz="0" w:space="0" w:color="auto"/>
            <w:bottom w:val="none" w:sz="0" w:space="0" w:color="auto"/>
            <w:right w:val="none" w:sz="0" w:space="0" w:color="auto"/>
          </w:divBdr>
        </w:div>
        <w:div w:id="960452514">
          <w:marLeft w:val="0"/>
          <w:marRight w:val="0"/>
          <w:marTop w:val="0"/>
          <w:marBottom w:val="0"/>
          <w:divBdr>
            <w:top w:val="none" w:sz="0" w:space="0" w:color="auto"/>
            <w:left w:val="none" w:sz="0" w:space="0" w:color="auto"/>
            <w:bottom w:val="none" w:sz="0" w:space="0" w:color="auto"/>
            <w:right w:val="none" w:sz="0" w:space="0" w:color="auto"/>
          </w:divBdr>
        </w:div>
        <w:div w:id="2074430556">
          <w:marLeft w:val="0"/>
          <w:marRight w:val="0"/>
          <w:marTop w:val="0"/>
          <w:marBottom w:val="0"/>
          <w:divBdr>
            <w:top w:val="none" w:sz="0" w:space="0" w:color="auto"/>
            <w:left w:val="none" w:sz="0" w:space="0" w:color="auto"/>
            <w:bottom w:val="none" w:sz="0" w:space="0" w:color="auto"/>
            <w:right w:val="none" w:sz="0" w:space="0" w:color="auto"/>
          </w:divBdr>
        </w:div>
        <w:div w:id="9532715">
          <w:marLeft w:val="0"/>
          <w:marRight w:val="0"/>
          <w:marTop w:val="0"/>
          <w:marBottom w:val="0"/>
          <w:divBdr>
            <w:top w:val="none" w:sz="0" w:space="0" w:color="auto"/>
            <w:left w:val="none" w:sz="0" w:space="0" w:color="auto"/>
            <w:bottom w:val="none" w:sz="0" w:space="0" w:color="auto"/>
            <w:right w:val="none" w:sz="0" w:space="0" w:color="auto"/>
          </w:divBdr>
        </w:div>
        <w:div w:id="405957924">
          <w:marLeft w:val="0"/>
          <w:marRight w:val="0"/>
          <w:marTop w:val="0"/>
          <w:marBottom w:val="0"/>
          <w:divBdr>
            <w:top w:val="none" w:sz="0" w:space="0" w:color="auto"/>
            <w:left w:val="none" w:sz="0" w:space="0" w:color="auto"/>
            <w:bottom w:val="none" w:sz="0" w:space="0" w:color="auto"/>
            <w:right w:val="none" w:sz="0" w:space="0" w:color="auto"/>
          </w:divBdr>
        </w:div>
        <w:div w:id="949164399">
          <w:marLeft w:val="0"/>
          <w:marRight w:val="0"/>
          <w:marTop w:val="0"/>
          <w:marBottom w:val="0"/>
          <w:divBdr>
            <w:top w:val="none" w:sz="0" w:space="0" w:color="auto"/>
            <w:left w:val="none" w:sz="0" w:space="0" w:color="auto"/>
            <w:bottom w:val="none" w:sz="0" w:space="0" w:color="auto"/>
            <w:right w:val="none" w:sz="0" w:space="0" w:color="auto"/>
          </w:divBdr>
        </w:div>
        <w:div w:id="951941968">
          <w:marLeft w:val="0"/>
          <w:marRight w:val="0"/>
          <w:marTop w:val="0"/>
          <w:marBottom w:val="0"/>
          <w:divBdr>
            <w:top w:val="none" w:sz="0" w:space="0" w:color="auto"/>
            <w:left w:val="none" w:sz="0" w:space="0" w:color="auto"/>
            <w:bottom w:val="none" w:sz="0" w:space="0" w:color="auto"/>
            <w:right w:val="none" w:sz="0" w:space="0" w:color="auto"/>
          </w:divBdr>
        </w:div>
        <w:div w:id="1214654171">
          <w:marLeft w:val="0"/>
          <w:marRight w:val="0"/>
          <w:marTop w:val="0"/>
          <w:marBottom w:val="0"/>
          <w:divBdr>
            <w:top w:val="none" w:sz="0" w:space="0" w:color="auto"/>
            <w:left w:val="none" w:sz="0" w:space="0" w:color="auto"/>
            <w:bottom w:val="none" w:sz="0" w:space="0" w:color="auto"/>
            <w:right w:val="none" w:sz="0" w:space="0" w:color="auto"/>
          </w:divBdr>
        </w:div>
        <w:div w:id="617686648">
          <w:marLeft w:val="0"/>
          <w:marRight w:val="0"/>
          <w:marTop w:val="0"/>
          <w:marBottom w:val="0"/>
          <w:divBdr>
            <w:top w:val="none" w:sz="0" w:space="0" w:color="auto"/>
            <w:left w:val="none" w:sz="0" w:space="0" w:color="auto"/>
            <w:bottom w:val="none" w:sz="0" w:space="0" w:color="auto"/>
            <w:right w:val="none" w:sz="0" w:space="0" w:color="auto"/>
          </w:divBdr>
        </w:div>
        <w:div w:id="1610550537">
          <w:marLeft w:val="0"/>
          <w:marRight w:val="0"/>
          <w:marTop w:val="0"/>
          <w:marBottom w:val="0"/>
          <w:divBdr>
            <w:top w:val="none" w:sz="0" w:space="0" w:color="auto"/>
            <w:left w:val="none" w:sz="0" w:space="0" w:color="auto"/>
            <w:bottom w:val="none" w:sz="0" w:space="0" w:color="auto"/>
            <w:right w:val="none" w:sz="0" w:space="0" w:color="auto"/>
          </w:divBdr>
        </w:div>
        <w:div w:id="365953538">
          <w:marLeft w:val="0"/>
          <w:marRight w:val="0"/>
          <w:marTop w:val="0"/>
          <w:marBottom w:val="0"/>
          <w:divBdr>
            <w:top w:val="none" w:sz="0" w:space="0" w:color="auto"/>
            <w:left w:val="none" w:sz="0" w:space="0" w:color="auto"/>
            <w:bottom w:val="none" w:sz="0" w:space="0" w:color="auto"/>
            <w:right w:val="none" w:sz="0" w:space="0" w:color="auto"/>
          </w:divBdr>
        </w:div>
        <w:div w:id="302933314">
          <w:marLeft w:val="0"/>
          <w:marRight w:val="0"/>
          <w:marTop w:val="0"/>
          <w:marBottom w:val="0"/>
          <w:divBdr>
            <w:top w:val="none" w:sz="0" w:space="0" w:color="auto"/>
            <w:left w:val="none" w:sz="0" w:space="0" w:color="auto"/>
            <w:bottom w:val="none" w:sz="0" w:space="0" w:color="auto"/>
            <w:right w:val="none" w:sz="0" w:space="0" w:color="auto"/>
          </w:divBdr>
        </w:div>
        <w:div w:id="714935912">
          <w:marLeft w:val="0"/>
          <w:marRight w:val="0"/>
          <w:marTop w:val="0"/>
          <w:marBottom w:val="0"/>
          <w:divBdr>
            <w:top w:val="none" w:sz="0" w:space="0" w:color="auto"/>
            <w:left w:val="none" w:sz="0" w:space="0" w:color="auto"/>
            <w:bottom w:val="none" w:sz="0" w:space="0" w:color="auto"/>
            <w:right w:val="none" w:sz="0" w:space="0" w:color="auto"/>
          </w:divBdr>
        </w:div>
        <w:div w:id="666053259">
          <w:marLeft w:val="0"/>
          <w:marRight w:val="0"/>
          <w:marTop w:val="0"/>
          <w:marBottom w:val="0"/>
          <w:divBdr>
            <w:top w:val="none" w:sz="0" w:space="0" w:color="auto"/>
            <w:left w:val="none" w:sz="0" w:space="0" w:color="auto"/>
            <w:bottom w:val="none" w:sz="0" w:space="0" w:color="auto"/>
            <w:right w:val="none" w:sz="0" w:space="0" w:color="auto"/>
          </w:divBdr>
        </w:div>
        <w:div w:id="837505315">
          <w:marLeft w:val="0"/>
          <w:marRight w:val="0"/>
          <w:marTop w:val="0"/>
          <w:marBottom w:val="0"/>
          <w:divBdr>
            <w:top w:val="none" w:sz="0" w:space="0" w:color="auto"/>
            <w:left w:val="none" w:sz="0" w:space="0" w:color="auto"/>
            <w:bottom w:val="none" w:sz="0" w:space="0" w:color="auto"/>
            <w:right w:val="none" w:sz="0" w:space="0" w:color="auto"/>
          </w:divBdr>
        </w:div>
        <w:div w:id="1288004103">
          <w:marLeft w:val="0"/>
          <w:marRight w:val="0"/>
          <w:marTop w:val="0"/>
          <w:marBottom w:val="0"/>
          <w:divBdr>
            <w:top w:val="none" w:sz="0" w:space="0" w:color="auto"/>
            <w:left w:val="none" w:sz="0" w:space="0" w:color="auto"/>
            <w:bottom w:val="none" w:sz="0" w:space="0" w:color="auto"/>
            <w:right w:val="none" w:sz="0" w:space="0" w:color="auto"/>
          </w:divBdr>
        </w:div>
        <w:div w:id="1470435860">
          <w:marLeft w:val="0"/>
          <w:marRight w:val="0"/>
          <w:marTop w:val="0"/>
          <w:marBottom w:val="0"/>
          <w:divBdr>
            <w:top w:val="none" w:sz="0" w:space="0" w:color="auto"/>
            <w:left w:val="none" w:sz="0" w:space="0" w:color="auto"/>
            <w:bottom w:val="none" w:sz="0" w:space="0" w:color="auto"/>
            <w:right w:val="none" w:sz="0" w:space="0" w:color="auto"/>
          </w:divBdr>
        </w:div>
        <w:div w:id="664407053">
          <w:marLeft w:val="0"/>
          <w:marRight w:val="0"/>
          <w:marTop w:val="0"/>
          <w:marBottom w:val="0"/>
          <w:divBdr>
            <w:top w:val="none" w:sz="0" w:space="0" w:color="auto"/>
            <w:left w:val="none" w:sz="0" w:space="0" w:color="auto"/>
            <w:bottom w:val="none" w:sz="0" w:space="0" w:color="auto"/>
            <w:right w:val="none" w:sz="0" w:space="0" w:color="auto"/>
          </w:divBdr>
        </w:div>
        <w:div w:id="1645045827">
          <w:marLeft w:val="0"/>
          <w:marRight w:val="0"/>
          <w:marTop w:val="0"/>
          <w:marBottom w:val="0"/>
          <w:divBdr>
            <w:top w:val="none" w:sz="0" w:space="0" w:color="auto"/>
            <w:left w:val="none" w:sz="0" w:space="0" w:color="auto"/>
            <w:bottom w:val="none" w:sz="0" w:space="0" w:color="auto"/>
            <w:right w:val="none" w:sz="0" w:space="0" w:color="auto"/>
          </w:divBdr>
        </w:div>
        <w:div w:id="173150118">
          <w:marLeft w:val="0"/>
          <w:marRight w:val="0"/>
          <w:marTop w:val="0"/>
          <w:marBottom w:val="0"/>
          <w:divBdr>
            <w:top w:val="none" w:sz="0" w:space="0" w:color="auto"/>
            <w:left w:val="none" w:sz="0" w:space="0" w:color="auto"/>
            <w:bottom w:val="none" w:sz="0" w:space="0" w:color="auto"/>
            <w:right w:val="none" w:sz="0" w:space="0" w:color="auto"/>
          </w:divBdr>
        </w:div>
        <w:div w:id="1848328467">
          <w:marLeft w:val="0"/>
          <w:marRight w:val="0"/>
          <w:marTop w:val="0"/>
          <w:marBottom w:val="0"/>
          <w:divBdr>
            <w:top w:val="none" w:sz="0" w:space="0" w:color="auto"/>
            <w:left w:val="none" w:sz="0" w:space="0" w:color="auto"/>
            <w:bottom w:val="none" w:sz="0" w:space="0" w:color="auto"/>
            <w:right w:val="none" w:sz="0" w:space="0" w:color="auto"/>
          </w:divBdr>
        </w:div>
        <w:div w:id="222065562">
          <w:marLeft w:val="0"/>
          <w:marRight w:val="0"/>
          <w:marTop w:val="0"/>
          <w:marBottom w:val="0"/>
          <w:divBdr>
            <w:top w:val="none" w:sz="0" w:space="0" w:color="auto"/>
            <w:left w:val="none" w:sz="0" w:space="0" w:color="auto"/>
            <w:bottom w:val="none" w:sz="0" w:space="0" w:color="auto"/>
            <w:right w:val="none" w:sz="0" w:space="0" w:color="auto"/>
          </w:divBdr>
        </w:div>
        <w:div w:id="2135173148">
          <w:marLeft w:val="0"/>
          <w:marRight w:val="0"/>
          <w:marTop w:val="0"/>
          <w:marBottom w:val="0"/>
          <w:divBdr>
            <w:top w:val="none" w:sz="0" w:space="0" w:color="auto"/>
            <w:left w:val="none" w:sz="0" w:space="0" w:color="auto"/>
            <w:bottom w:val="none" w:sz="0" w:space="0" w:color="auto"/>
            <w:right w:val="none" w:sz="0" w:space="0" w:color="auto"/>
          </w:divBdr>
        </w:div>
        <w:div w:id="1427072250">
          <w:marLeft w:val="0"/>
          <w:marRight w:val="0"/>
          <w:marTop w:val="0"/>
          <w:marBottom w:val="0"/>
          <w:divBdr>
            <w:top w:val="none" w:sz="0" w:space="0" w:color="auto"/>
            <w:left w:val="none" w:sz="0" w:space="0" w:color="auto"/>
            <w:bottom w:val="none" w:sz="0" w:space="0" w:color="auto"/>
            <w:right w:val="none" w:sz="0" w:space="0" w:color="auto"/>
          </w:divBdr>
        </w:div>
        <w:div w:id="1701739854">
          <w:marLeft w:val="0"/>
          <w:marRight w:val="0"/>
          <w:marTop w:val="0"/>
          <w:marBottom w:val="0"/>
          <w:divBdr>
            <w:top w:val="none" w:sz="0" w:space="0" w:color="auto"/>
            <w:left w:val="none" w:sz="0" w:space="0" w:color="auto"/>
            <w:bottom w:val="none" w:sz="0" w:space="0" w:color="auto"/>
            <w:right w:val="none" w:sz="0" w:space="0" w:color="auto"/>
          </w:divBdr>
        </w:div>
        <w:div w:id="1363238896">
          <w:marLeft w:val="0"/>
          <w:marRight w:val="0"/>
          <w:marTop w:val="0"/>
          <w:marBottom w:val="0"/>
          <w:divBdr>
            <w:top w:val="none" w:sz="0" w:space="0" w:color="auto"/>
            <w:left w:val="none" w:sz="0" w:space="0" w:color="auto"/>
            <w:bottom w:val="none" w:sz="0" w:space="0" w:color="auto"/>
            <w:right w:val="none" w:sz="0" w:space="0" w:color="auto"/>
          </w:divBdr>
        </w:div>
        <w:div w:id="726732878">
          <w:marLeft w:val="0"/>
          <w:marRight w:val="0"/>
          <w:marTop w:val="0"/>
          <w:marBottom w:val="0"/>
          <w:divBdr>
            <w:top w:val="none" w:sz="0" w:space="0" w:color="auto"/>
            <w:left w:val="none" w:sz="0" w:space="0" w:color="auto"/>
            <w:bottom w:val="none" w:sz="0" w:space="0" w:color="auto"/>
            <w:right w:val="none" w:sz="0" w:space="0" w:color="auto"/>
          </w:divBdr>
        </w:div>
        <w:div w:id="57633041">
          <w:marLeft w:val="0"/>
          <w:marRight w:val="0"/>
          <w:marTop w:val="0"/>
          <w:marBottom w:val="0"/>
          <w:divBdr>
            <w:top w:val="none" w:sz="0" w:space="0" w:color="auto"/>
            <w:left w:val="none" w:sz="0" w:space="0" w:color="auto"/>
            <w:bottom w:val="none" w:sz="0" w:space="0" w:color="auto"/>
            <w:right w:val="none" w:sz="0" w:space="0" w:color="auto"/>
          </w:divBdr>
        </w:div>
        <w:div w:id="1671520527">
          <w:marLeft w:val="0"/>
          <w:marRight w:val="0"/>
          <w:marTop w:val="0"/>
          <w:marBottom w:val="0"/>
          <w:divBdr>
            <w:top w:val="none" w:sz="0" w:space="0" w:color="auto"/>
            <w:left w:val="none" w:sz="0" w:space="0" w:color="auto"/>
            <w:bottom w:val="none" w:sz="0" w:space="0" w:color="auto"/>
            <w:right w:val="none" w:sz="0" w:space="0" w:color="auto"/>
          </w:divBdr>
        </w:div>
        <w:div w:id="366567402">
          <w:marLeft w:val="0"/>
          <w:marRight w:val="0"/>
          <w:marTop w:val="0"/>
          <w:marBottom w:val="0"/>
          <w:divBdr>
            <w:top w:val="none" w:sz="0" w:space="0" w:color="auto"/>
            <w:left w:val="none" w:sz="0" w:space="0" w:color="auto"/>
            <w:bottom w:val="none" w:sz="0" w:space="0" w:color="auto"/>
            <w:right w:val="none" w:sz="0" w:space="0" w:color="auto"/>
          </w:divBdr>
        </w:div>
        <w:div w:id="749429710">
          <w:marLeft w:val="0"/>
          <w:marRight w:val="0"/>
          <w:marTop w:val="0"/>
          <w:marBottom w:val="0"/>
          <w:divBdr>
            <w:top w:val="none" w:sz="0" w:space="0" w:color="auto"/>
            <w:left w:val="none" w:sz="0" w:space="0" w:color="auto"/>
            <w:bottom w:val="none" w:sz="0" w:space="0" w:color="auto"/>
            <w:right w:val="none" w:sz="0" w:space="0" w:color="auto"/>
          </w:divBdr>
        </w:div>
        <w:div w:id="2079785773">
          <w:marLeft w:val="0"/>
          <w:marRight w:val="0"/>
          <w:marTop w:val="0"/>
          <w:marBottom w:val="0"/>
          <w:divBdr>
            <w:top w:val="none" w:sz="0" w:space="0" w:color="auto"/>
            <w:left w:val="none" w:sz="0" w:space="0" w:color="auto"/>
            <w:bottom w:val="none" w:sz="0" w:space="0" w:color="auto"/>
            <w:right w:val="none" w:sz="0" w:space="0" w:color="auto"/>
          </w:divBdr>
        </w:div>
        <w:div w:id="1507864893">
          <w:marLeft w:val="0"/>
          <w:marRight w:val="0"/>
          <w:marTop w:val="0"/>
          <w:marBottom w:val="0"/>
          <w:divBdr>
            <w:top w:val="none" w:sz="0" w:space="0" w:color="auto"/>
            <w:left w:val="none" w:sz="0" w:space="0" w:color="auto"/>
            <w:bottom w:val="none" w:sz="0" w:space="0" w:color="auto"/>
            <w:right w:val="none" w:sz="0" w:space="0" w:color="auto"/>
          </w:divBdr>
        </w:div>
        <w:div w:id="398402525">
          <w:marLeft w:val="0"/>
          <w:marRight w:val="0"/>
          <w:marTop w:val="0"/>
          <w:marBottom w:val="0"/>
          <w:divBdr>
            <w:top w:val="none" w:sz="0" w:space="0" w:color="auto"/>
            <w:left w:val="none" w:sz="0" w:space="0" w:color="auto"/>
            <w:bottom w:val="none" w:sz="0" w:space="0" w:color="auto"/>
            <w:right w:val="none" w:sz="0" w:space="0" w:color="auto"/>
          </w:divBdr>
        </w:div>
        <w:div w:id="2029212174">
          <w:marLeft w:val="0"/>
          <w:marRight w:val="0"/>
          <w:marTop w:val="0"/>
          <w:marBottom w:val="0"/>
          <w:divBdr>
            <w:top w:val="none" w:sz="0" w:space="0" w:color="auto"/>
            <w:left w:val="none" w:sz="0" w:space="0" w:color="auto"/>
            <w:bottom w:val="none" w:sz="0" w:space="0" w:color="auto"/>
            <w:right w:val="none" w:sz="0" w:space="0" w:color="auto"/>
          </w:divBdr>
        </w:div>
        <w:div w:id="159200039">
          <w:marLeft w:val="0"/>
          <w:marRight w:val="0"/>
          <w:marTop w:val="0"/>
          <w:marBottom w:val="0"/>
          <w:divBdr>
            <w:top w:val="none" w:sz="0" w:space="0" w:color="auto"/>
            <w:left w:val="none" w:sz="0" w:space="0" w:color="auto"/>
            <w:bottom w:val="none" w:sz="0" w:space="0" w:color="auto"/>
            <w:right w:val="none" w:sz="0" w:space="0" w:color="auto"/>
          </w:divBdr>
        </w:div>
        <w:div w:id="99027946">
          <w:marLeft w:val="0"/>
          <w:marRight w:val="0"/>
          <w:marTop w:val="0"/>
          <w:marBottom w:val="0"/>
          <w:divBdr>
            <w:top w:val="none" w:sz="0" w:space="0" w:color="auto"/>
            <w:left w:val="none" w:sz="0" w:space="0" w:color="auto"/>
            <w:bottom w:val="none" w:sz="0" w:space="0" w:color="auto"/>
            <w:right w:val="none" w:sz="0" w:space="0" w:color="auto"/>
          </w:divBdr>
        </w:div>
        <w:div w:id="286939155">
          <w:marLeft w:val="0"/>
          <w:marRight w:val="0"/>
          <w:marTop w:val="0"/>
          <w:marBottom w:val="0"/>
          <w:divBdr>
            <w:top w:val="none" w:sz="0" w:space="0" w:color="auto"/>
            <w:left w:val="none" w:sz="0" w:space="0" w:color="auto"/>
            <w:bottom w:val="none" w:sz="0" w:space="0" w:color="auto"/>
            <w:right w:val="none" w:sz="0" w:space="0" w:color="auto"/>
          </w:divBdr>
        </w:div>
        <w:div w:id="1770001634">
          <w:marLeft w:val="0"/>
          <w:marRight w:val="0"/>
          <w:marTop w:val="0"/>
          <w:marBottom w:val="0"/>
          <w:divBdr>
            <w:top w:val="none" w:sz="0" w:space="0" w:color="auto"/>
            <w:left w:val="none" w:sz="0" w:space="0" w:color="auto"/>
            <w:bottom w:val="none" w:sz="0" w:space="0" w:color="auto"/>
            <w:right w:val="none" w:sz="0" w:space="0" w:color="auto"/>
          </w:divBdr>
        </w:div>
        <w:div w:id="744954764">
          <w:marLeft w:val="0"/>
          <w:marRight w:val="0"/>
          <w:marTop w:val="0"/>
          <w:marBottom w:val="0"/>
          <w:divBdr>
            <w:top w:val="none" w:sz="0" w:space="0" w:color="auto"/>
            <w:left w:val="none" w:sz="0" w:space="0" w:color="auto"/>
            <w:bottom w:val="none" w:sz="0" w:space="0" w:color="auto"/>
            <w:right w:val="none" w:sz="0" w:space="0" w:color="auto"/>
          </w:divBdr>
        </w:div>
        <w:div w:id="1199077463">
          <w:marLeft w:val="0"/>
          <w:marRight w:val="0"/>
          <w:marTop w:val="0"/>
          <w:marBottom w:val="0"/>
          <w:divBdr>
            <w:top w:val="none" w:sz="0" w:space="0" w:color="auto"/>
            <w:left w:val="none" w:sz="0" w:space="0" w:color="auto"/>
            <w:bottom w:val="none" w:sz="0" w:space="0" w:color="auto"/>
            <w:right w:val="none" w:sz="0" w:space="0" w:color="auto"/>
          </w:divBdr>
        </w:div>
        <w:div w:id="1447774266">
          <w:marLeft w:val="0"/>
          <w:marRight w:val="0"/>
          <w:marTop w:val="0"/>
          <w:marBottom w:val="0"/>
          <w:divBdr>
            <w:top w:val="none" w:sz="0" w:space="0" w:color="auto"/>
            <w:left w:val="none" w:sz="0" w:space="0" w:color="auto"/>
            <w:bottom w:val="none" w:sz="0" w:space="0" w:color="auto"/>
            <w:right w:val="none" w:sz="0" w:space="0" w:color="auto"/>
          </w:divBdr>
        </w:div>
        <w:div w:id="1729064178">
          <w:marLeft w:val="0"/>
          <w:marRight w:val="0"/>
          <w:marTop w:val="0"/>
          <w:marBottom w:val="0"/>
          <w:divBdr>
            <w:top w:val="none" w:sz="0" w:space="0" w:color="auto"/>
            <w:left w:val="none" w:sz="0" w:space="0" w:color="auto"/>
            <w:bottom w:val="none" w:sz="0" w:space="0" w:color="auto"/>
            <w:right w:val="none" w:sz="0" w:space="0" w:color="auto"/>
          </w:divBdr>
        </w:div>
        <w:div w:id="897396040">
          <w:marLeft w:val="0"/>
          <w:marRight w:val="0"/>
          <w:marTop w:val="0"/>
          <w:marBottom w:val="0"/>
          <w:divBdr>
            <w:top w:val="none" w:sz="0" w:space="0" w:color="auto"/>
            <w:left w:val="none" w:sz="0" w:space="0" w:color="auto"/>
            <w:bottom w:val="none" w:sz="0" w:space="0" w:color="auto"/>
            <w:right w:val="none" w:sz="0" w:space="0" w:color="auto"/>
          </w:divBdr>
        </w:div>
        <w:div w:id="1042291447">
          <w:marLeft w:val="0"/>
          <w:marRight w:val="0"/>
          <w:marTop w:val="0"/>
          <w:marBottom w:val="0"/>
          <w:divBdr>
            <w:top w:val="none" w:sz="0" w:space="0" w:color="auto"/>
            <w:left w:val="none" w:sz="0" w:space="0" w:color="auto"/>
            <w:bottom w:val="none" w:sz="0" w:space="0" w:color="auto"/>
            <w:right w:val="none" w:sz="0" w:space="0" w:color="auto"/>
          </w:divBdr>
        </w:div>
        <w:div w:id="2043627803">
          <w:marLeft w:val="0"/>
          <w:marRight w:val="0"/>
          <w:marTop w:val="0"/>
          <w:marBottom w:val="0"/>
          <w:divBdr>
            <w:top w:val="none" w:sz="0" w:space="0" w:color="auto"/>
            <w:left w:val="none" w:sz="0" w:space="0" w:color="auto"/>
            <w:bottom w:val="none" w:sz="0" w:space="0" w:color="auto"/>
            <w:right w:val="none" w:sz="0" w:space="0" w:color="auto"/>
          </w:divBdr>
        </w:div>
        <w:div w:id="885917942">
          <w:marLeft w:val="0"/>
          <w:marRight w:val="0"/>
          <w:marTop w:val="0"/>
          <w:marBottom w:val="0"/>
          <w:divBdr>
            <w:top w:val="none" w:sz="0" w:space="0" w:color="auto"/>
            <w:left w:val="none" w:sz="0" w:space="0" w:color="auto"/>
            <w:bottom w:val="none" w:sz="0" w:space="0" w:color="auto"/>
            <w:right w:val="none" w:sz="0" w:space="0" w:color="auto"/>
          </w:divBdr>
        </w:div>
        <w:div w:id="1067803792">
          <w:marLeft w:val="0"/>
          <w:marRight w:val="0"/>
          <w:marTop w:val="0"/>
          <w:marBottom w:val="0"/>
          <w:divBdr>
            <w:top w:val="none" w:sz="0" w:space="0" w:color="auto"/>
            <w:left w:val="none" w:sz="0" w:space="0" w:color="auto"/>
            <w:bottom w:val="none" w:sz="0" w:space="0" w:color="auto"/>
            <w:right w:val="none" w:sz="0" w:space="0" w:color="auto"/>
          </w:divBdr>
        </w:div>
        <w:div w:id="351343424">
          <w:marLeft w:val="0"/>
          <w:marRight w:val="0"/>
          <w:marTop w:val="0"/>
          <w:marBottom w:val="0"/>
          <w:divBdr>
            <w:top w:val="none" w:sz="0" w:space="0" w:color="auto"/>
            <w:left w:val="none" w:sz="0" w:space="0" w:color="auto"/>
            <w:bottom w:val="none" w:sz="0" w:space="0" w:color="auto"/>
            <w:right w:val="none" w:sz="0" w:space="0" w:color="auto"/>
          </w:divBdr>
        </w:div>
        <w:div w:id="498430605">
          <w:marLeft w:val="0"/>
          <w:marRight w:val="0"/>
          <w:marTop w:val="0"/>
          <w:marBottom w:val="0"/>
          <w:divBdr>
            <w:top w:val="none" w:sz="0" w:space="0" w:color="auto"/>
            <w:left w:val="none" w:sz="0" w:space="0" w:color="auto"/>
            <w:bottom w:val="none" w:sz="0" w:space="0" w:color="auto"/>
            <w:right w:val="none" w:sz="0" w:space="0" w:color="auto"/>
          </w:divBdr>
        </w:div>
      </w:divsChild>
    </w:div>
    <w:div w:id="1228346326">
      <w:bodyDiv w:val="1"/>
      <w:marLeft w:val="0"/>
      <w:marRight w:val="0"/>
      <w:marTop w:val="0"/>
      <w:marBottom w:val="0"/>
      <w:divBdr>
        <w:top w:val="none" w:sz="0" w:space="0" w:color="auto"/>
        <w:left w:val="none" w:sz="0" w:space="0" w:color="auto"/>
        <w:bottom w:val="none" w:sz="0" w:space="0" w:color="auto"/>
        <w:right w:val="none" w:sz="0" w:space="0" w:color="auto"/>
      </w:divBdr>
    </w:div>
    <w:div w:id="1278826831">
      <w:bodyDiv w:val="1"/>
      <w:marLeft w:val="0"/>
      <w:marRight w:val="0"/>
      <w:marTop w:val="0"/>
      <w:marBottom w:val="0"/>
      <w:divBdr>
        <w:top w:val="none" w:sz="0" w:space="0" w:color="auto"/>
        <w:left w:val="none" w:sz="0" w:space="0" w:color="auto"/>
        <w:bottom w:val="none" w:sz="0" w:space="0" w:color="auto"/>
        <w:right w:val="none" w:sz="0" w:space="0" w:color="auto"/>
      </w:divBdr>
    </w:div>
    <w:div w:id="1283611147">
      <w:bodyDiv w:val="1"/>
      <w:marLeft w:val="0"/>
      <w:marRight w:val="0"/>
      <w:marTop w:val="0"/>
      <w:marBottom w:val="0"/>
      <w:divBdr>
        <w:top w:val="none" w:sz="0" w:space="0" w:color="auto"/>
        <w:left w:val="none" w:sz="0" w:space="0" w:color="auto"/>
        <w:bottom w:val="none" w:sz="0" w:space="0" w:color="auto"/>
        <w:right w:val="none" w:sz="0" w:space="0" w:color="auto"/>
      </w:divBdr>
      <w:divsChild>
        <w:div w:id="1368992639">
          <w:marLeft w:val="0"/>
          <w:marRight w:val="0"/>
          <w:marTop w:val="0"/>
          <w:marBottom w:val="0"/>
          <w:divBdr>
            <w:top w:val="none" w:sz="0" w:space="0" w:color="auto"/>
            <w:left w:val="none" w:sz="0" w:space="0" w:color="auto"/>
            <w:bottom w:val="none" w:sz="0" w:space="0" w:color="auto"/>
            <w:right w:val="none" w:sz="0" w:space="0" w:color="auto"/>
          </w:divBdr>
        </w:div>
        <w:div w:id="873469125">
          <w:marLeft w:val="0"/>
          <w:marRight w:val="0"/>
          <w:marTop w:val="0"/>
          <w:marBottom w:val="0"/>
          <w:divBdr>
            <w:top w:val="none" w:sz="0" w:space="0" w:color="auto"/>
            <w:left w:val="none" w:sz="0" w:space="0" w:color="auto"/>
            <w:bottom w:val="none" w:sz="0" w:space="0" w:color="auto"/>
            <w:right w:val="none" w:sz="0" w:space="0" w:color="auto"/>
          </w:divBdr>
        </w:div>
        <w:div w:id="1708335718">
          <w:marLeft w:val="0"/>
          <w:marRight w:val="0"/>
          <w:marTop w:val="0"/>
          <w:marBottom w:val="0"/>
          <w:divBdr>
            <w:top w:val="none" w:sz="0" w:space="0" w:color="auto"/>
            <w:left w:val="none" w:sz="0" w:space="0" w:color="auto"/>
            <w:bottom w:val="none" w:sz="0" w:space="0" w:color="auto"/>
            <w:right w:val="none" w:sz="0" w:space="0" w:color="auto"/>
          </w:divBdr>
        </w:div>
        <w:div w:id="977298124">
          <w:marLeft w:val="0"/>
          <w:marRight w:val="0"/>
          <w:marTop w:val="0"/>
          <w:marBottom w:val="0"/>
          <w:divBdr>
            <w:top w:val="none" w:sz="0" w:space="0" w:color="auto"/>
            <w:left w:val="none" w:sz="0" w:space="0" w:color="auto"/>
            <w:bottom w:val="none" w:sz="0" w:space="0" w:color="auto"/>
            <w:right w:val="none" w:sz="0" w:space="0" w:color="auto"/>
          </w:divBdr>
        </w:div>
        <w:div w:id="1627008888">
          <w:marLeft w:val="0"/>
          <w:marRight w:val="0"/>
          <w:marTop w:val="0"/>
          <w:marBottom w:val="0"/>
          <w:divBdr>
            <w:top w:val="none" w:sz="0" w:space="0" w:color="auto"/>
            <w:left w:val="none" w:sz="0" w:space="0" w:color="auto"/>
            <w:bottom w:val="none" w:sz="0" w:space="0" w:color="auto"/>
            <w:right w:val="none" w:sz="0" w:space="0" w:color="auto"/>
          </w:divBdr>
        </w:div>
        <w:div w:id="932586577">
          <w:marLeft w:val="0"/>
          <w:marRight w:val="0"/>
          <w:marTop w:val="0"/>
          <w:marBottom w:val="0"/>
          <w:divBdr>
            <w:top w:val="none" w:sz="0" w:space="0" w:color="auto"/>
            <w:left w:val="none" w:sz="0" w:space="0" w:color="auto"/>
            <w:bottom w:val="none" w:sz="0" w:space="0" w:color="auto"/>
            <w:right w:val="none" w:sz="0" w:space="0" w:color="auto"/>
          </w:divBdr>
        </w:div>
        <w:div w:id="1397165977">
          <w:marLeft w:val="0"/>
          <w:marRight w:val="0"/>
          <w:marTop w:val="0"/>
          <w:marBottom w:val="0"/>
          <w:divBdr>
            <w:top w:val="none" w:sz="0" w:space="0" w:color="auto"/>
            <w:left w:val="none" w:sz="0" w:space="0" w:color="auto"/>
            <w:bottom w:val="none" w:sz="0" w:space="0" w:color="auto"/>
            <w:right w:val="none" w:sz="0" w:space="0" w:color="auto"/>
          </w:divBdr>
        </w:div>
        <w:div w:id="2093624219">
          <w:marLeft w:val="0"/>
          <w:marRight w:val="0"/>
          <w:marTop w:val="0"/>
          <w:marBottom w:val="0"/>
          <w:divBdr>
            <w:top w:val="none" w:sz="0" w:space="0" w:color="auto"/>
            <w:left w:val="none" w:sz="0" w:space="0" w:color="auto"/>
            <w:bottom w:val="none" w:sz="0" w:space="0" w:color="auto"/>
            <w:right w:val="none" w:sz="0" w:space="0" w:color="auto"/>
          </w:divBdr>
        </w:div>
        <w:div w:id="1791971857">
          <w:marLeft w:val="0"/>
          <w:marRight w:val="0"/>
          <w:marTop w:val="0"/>
          <w:marBottom w:val="0"/>
          <w:divBdr>
            <w:top w:val="none" w:sz="0" w:space="0" w:color="auto"/>
            <w:left w:val="none" w:sz="0" w:space="0" w:color="auto"/>
            <w:bottom w:val="none" w:sz="0" w:space="0" w:color="auto"/>
            <w:right w:val="none" w:sz="0" w:space="0" w:color="auto"/>
          </w:divBdr>
        </w:div>
        <w:div w:id="1912503594">
          <w:marLeft w:val="0"/>
          <w:marRight w:val="0"/>
          <w:marTop w:val="0"/>
          <w:marBottom w:val="0"/>
          <w:divBdr>
            <w:top w:val="none" w:sz="0" w:space="0" w:color="auto"/>
            <w:left w:val="none" w:sz="0" w:space="0" w:color="auto"/>
            <w:bottom w:val="none" w:sz="0" w:space="0" w:color="auto"/>
            <w:right w:val="none" w:sz="0" w:space="0" w:color="auto"/>
          </w:divBdr>
        </w:div>
        <w:div w:id="1633366817">
          <w:marLeft w:val="0"/>
          <w:marRight w:val="0"/>
          <w:marTop w:val="0"/>
          <w:marBottom w:val="0"/>
          <w:divBdr>
            <w:top w:val="none" w:sz="0" w:space="0" w:color="auto"/>
            <w:left w:val="none" w:sz="0" w:space="0" w:color="auto"/>
            <w:bottom w:val="none" w:sz="0" w:space="0" w:color="auto"/>
            <w:right w:val="none" w:sz="0" w:space="0" w:color="auto"/>
          </w:divBdr>
        </w:div>
        <w:div w:id="332609697">
          <w:marLeft w:val="0"/>
          <w:marRight w:val="0"/>
          <w:marTop w:val="0"/>
          <w:marBottom w:val="0"/>
          <w:divBdr>
            <w:top w:val="none" w:sz="0" w:space="0" w:color="auto"/>
            <w:left w:val="none" w:sz="0" w:space="0" w:color="auto"/>
            <w:bottom w:val="none" w:sz="0" w:space="0" w:color="auto"/>
            <w:right w:val="none" w:sz="0" w:space="0" w:color="auto"/>
          </w:divBdr>
        </w:div>
        <w:div w:id="64693275">
          <w:marLeft w:val="0"/>
          <w:marRight w:val="0"/>
          <w:marTop w:val="0"/>
          <w:marBottom w:val="0"/>
          <w:divBdr>
            <w:top w:val="none" w:sz="0" w:space="0" w:color="auto"/>
            <w:left w:val="none" w:sz="0" w:space="0" w:color="auto"/>
            <w:bottom w:val="none" w:sz="0" w:space="0" w:color="auto"/>
            <w:right w:val="none" w:sz="0" w:space="0" w:color="auto"/>
          </w:divBdr>
        </w:div>
        <w:div w:id="921185467">
          <w:marLeft w:val="0"/>
          <w:marRight w:val="0"/>
          <w:marTop w:val="0"/>
          <w:marBottom w:val="0"/>
          <w:divBdr>
            <w:top w:val="none" w:sz="0" w:space="0" w:color="auto"/>
            <w:left w:val="none" w:sz="0" w:space="0" w:color="auto"/>
            <w:bottom w:val="none" w:sz="0" w:space="0" w:color="auto"/>
            <w:right w:val="none" w:sz="0" w:space="0" w:color="auto"/>
          </w:divBdr>
        </w:div>
        <w:div w:id="365715397">
          <w:marLeft w:val="0"/>
          <w:marRight w:val="0"/>
          <w:marTop w:val="0"/>
          <w:marBottom w:val="0"/>
          <w:divBdr>
            <w:top w:val="none" w:sz="0" w:space="0" w:color="auto"/>
            <w:left w:val="none" w:sz="0" w:space="0" w:color="auto"/>
            <w:bottom w:val="none" w:sz="0" w:space="0" w:color="auto"/>
            <w:right w:val="none" w:sz="0" w:space="0" w:color="auto"/>
          </w:divBdr>
        </w:div>
        <w:div w:id="614875248">
          <w:marLeft w:val="0"/>
          <w:marRight w:val="0"/>
          <w:marTop w:val="0"/>
          <w:marBottom w:val="0"/>
          <w:divBdr>
            <w:top w:val="none" w:sz="0" w:space="0" w:color="auto"/>
            <w:left w:val="none" w:sz="0" w:space="0" w:color="auto"/>
            <w:bottom w:val="none" w:sz="0" w:space="0" w:color="auto"/>
            <w:right w:val="none" w:sz="0" w:space="0" w:color="auto"/>
          </w:divBdr>
        </w:div>
        <w:div w:id="513885804">
          <w:marLeft w:val="0"/>
          <w:marRight w:val="0"/>
          <w:marTop w:val="0"/>
          <w:marBottom w:val="0"/>
          <w:divBdr>
            <w:top w:val="none" w:sz="0" w:space="0" w:color="auto"/>
            <w:left w:val="none" w:sz="0" w:space="0" w:color="auto"/>
            <w:bottom w:val="none" w:sz="0" w:space="0" w:color="auto"/>
            <w:right w:val="none" w:sz="0" w:space="0" w:color="auto"/>
          </w:divBdr>
        </w:div>
        <w:div w:id="1221210024">
          <w:marLeft w:val="0"/>
          <w:marRight w:val="0"/>
          <w:marTop w:val="0"/>
          <w:marBottom w:val="0"/>
          <w:divBdr>
            <w:top w:val="none" w:sz="0" w:space="0" w:color="auto"/>
            <w:left w:val="none" w:sz="0" w:space="0" w:color="auto"/>
            <w:bottom w:val="none" w:sz="0" w:space="0" w:color="auto"/>
            <w:right w:val="none" w:sz="0" w:space="0" w:color="auto"/>
          </w:divBdr>
        </w:div>
        <w:div w:id="1620067574">
          <w:marLeft w:val="0"/>
          <w:marRight w:val="0"/>
          <w:marTop w:val="0"/>
          <w:marBottom w:val="0"/>
          <w:divBdr>
            <w:top w:val="none" w:sz="0" w:space="0" w:color="auto"/>
            <w:left w:val="none" w:sz="0" w:space="0" w:color="auto"/>
            <w:bottom w:val="none" w:sz="0" w:space="0" w:color="auto"/>
            <w:right w:val="none" w:sz="0" w:space="0" w:color="auto"/>
          </w:divBdr>
        </w:div>
        <w:div w:id="748426096">
          <w:marLeft w:val="0"/>
          <w:marRight w:val="0"/>
          <w:marTop w:val="0"/>
          <w:marBottom w:val="0"/>
          <w:divBdr>
            <w:top w:val="none" w:sz="0" w:space="0" w:color="auto"/>
            <w:left w:val="none" w:sz="0" w:space="0" w:color="auto"/>
            <w:bottom w:val="none" w:sz="0" w:space="0" w:color="auto"/>
            <w:right w:val="none" w:sz="0" w:space="0" w:color="auto"/>
          </w:divBdr>
        </w:div>
        <w:div w:id="1200585986">
          <w:marLeft w:val="0"/>
          <w:marRight w:val="0"/>
          <w:marTop w:val="0"/>
          <w:marBottom w:val="0"/>
          <w:divBdr>
            <w:top w:val="none" w:sz="0" w:space="0" w:color="auto"/>
            <w:left w:val="none" w:sz="0" w:space="0" w:color="auto"/>
            <w:bottom w:val="none" w:sz="0" w:space="0" w:color="auto"/>
            <w:right w:val="none" w:sz="0" w:space="0" w:color="auto"/>
          </w:divBdr>
        </w:div>
        <w:div w:id="1743287169">
          <w:marLeft w:val="0"/>
          <w:marRight w:val="0"/>
          <w:marTop w:val="0"/>
          <w:marBottom w:val="0"/>
          <w:divBdr>
            <w:top w:val="none" w:sz="0" w:space="0" w:color="auto"/>
            <w:left w:val="none" w:sz="0" w:space="0" w:color="auto"/>
            <w:bottom w:val="none" w:sz="0" w:space="0" w:color="auto"/>
            <w:right w:val="none" w:sz="0" w:space="0" w:color="auto"/>
          </w:divBdr>
        </w:div>
        <w:div w:id="1415008478">
          <w:marLeft w:val="0"/>
          <w:marRight w:val="0"/>
          <w:marTop w:val="0"/>
          <w:marBottom w:val="0"/>
          <w:divBdr>
            <w:top w:val="none" w:sz="0" w:space="0" w:color="auto"/>
            <w:left w:val="none" w:sz="0" w:space="0" w:color="auto"/>
            <w:bottom w:val="none" w:sz="0" w:space="0" w:color="auto"/>
            <w:right w:val="none" w:sz="0" w:space="0" w:color="auto"/>
          </w:divBdr>
        </w:div>
        <w:div w:id="2038696174">
          <w:marLeft w:val="0"/>
          <w:marRight w:val="0"/>
          <w:marTop w:val="0"/>
          <w:marBottom w:val="0"/>
          <w:divBdr>
            <w:top w:val="none" w:sz="0" w:space="0" w:color="auto"/>
            <w:left w:val="none" w:sz="0" w:space="0" w:color="auto"/>
            <w:bottom w:val="none" w:sz="0" w:space="0" w:color="auto"/>
            <w:right w:val="none" w:sz="0" w:space="0" w:color="auto"/>
          </w:divBdr>
        </w:div>
        <w:div w:id="191111720">
          <w:marLeft w:val="0"/>
          <w:marRight w:val="0"/>
          <w:marTop w:val="0"/>
          <w:marBottom w:val="0"/>
          <w:divBdr>
            <w:top w:val="none" w:sz="0" w:space="0" w:color="auto"/>
            <w:left w:val="none" w:sz="0" w:space="0" w:color="auto"/>
            <w:bottom w:val="none" w:sz="0" w:space="0" w:color="auto"/>
            <w:right w:val="none" w:sz="0" w:space="0" w:color="auto"/>
          </w:divBdr>
        </w:div>
        <w:div w:id="1554345183">
          <w:marLeft w:val="0"/>
          <w:marRight w:val="0"/>
          <w:marTop w:val="0"/>
          <w:marBottom w:val="0"/>
          <w:divBdr>
            <w:top w:val="none" w:sz="0" w:space="0" w:color="auto"/>
            <w:left w:val="none" w:sz="0" w:space="0" w:color="auto"/>
            <w:bottom w:val="none" w:sz="0" w:space="0" w:color="auto"/>
            <w:right w:val="none" w:sz="0" w:space="0" w:color="auto"/>
          </w:divBdr>
        </w:div>
        <w:div w:id="1226186379">
          <w:marLeft w:val="0"/>
          <w:marRight w:val="0"/>
          <w:marTop w:val="0"/>
          <w:marBottom w:val="0"/>
          <w:divBdr>
            <w:top w:val="none" w:sz="0" w:space="0" w:color="auto"/>
            <w:left w:val="none" w:sz="0" w:space="0" w:color="auto"/>
            <w:bottom w:val="none" w:sz="0" w:space="0" w:color="auto"/>
            <w:right w:val="none" w:sz="0" w:space="0" w:color="auto"/>
          </w:divBdr>
        </w:div>
        <w:div w:id="953559721">
          <w:marLeft w:val="0"/>
          <w:marRight w:val="0"/>
          <w:marTop w:val="0"/>
          <w:marBottom w:val="0"/>
          <w:divBdr>
            <w:top w:val="none" w:sz="0" w:space="0" w:color="auto"/>
            <w:left w:val="none" w:sz="0" w:space="0" w:color="auto"/>
            <w:bottom w:val="none" w:sz="0" w:space="0" w:color="auto"/>
            <w:right w:val="none" w:sz="0" w:space="0" w:color="auto"/>
          </w:divBdr>
        </w:div>
        <w:div w:id="394353575">
          <w:marLeft w:val="0"/>
          <w:marRight w:val="0"/>
          <w:marTop w:val="0"/>
          <w:marBottom w:val="0"/>
          <w:divBdr>
            <w:top w:val="none" w:sz="0" w:space="0" w:color="auto"/>
            <w:left w:val="none" w:sz="0" w:space="0" w:color="auto"/>
            <w:bottom w:val="none" w:sz="0" w:space="0" w:color="auto"/>
            <w:right w:val="none" w:sz="0" w:space="0" w:color="auto"/>
          </w:divBdr>
        </w:div>
        <w:div w:id="1116486866">
          <w:marLeft w:val="0"/>
          <w:marRight w:val="0"/>
          <w:marTop w:val="0"/>
          <w:marBottom w:val="0"/>
          <w:divBdr>
            <w:top w:val="none" w:sz="0" w:space="0" w:color="auto"/>
            <w:left w:val="none" w:sz="0" w:space="0" w:color="auto"/>
            <w:bottom w:val="none" w:sz="0" w:space="0" w:color="auto"/>
            <w:right w:val="none" w:sz="0" w:space="0" w:color="auto"/>
          </w:divBdr>
        </w:div>
        <w:div w:id="1615399512">
          <w:marLeft w:val="0"/>
          <w:marRight w:val="0"/>
          <w:marTop w:val="0"/>
          <w:marBottom w:val="0"/>
          <w:divBdr>
            <w:top w:val="none" w:sz="0" w:space="0" w:color="auto"/>
            <w:left w:val="none" w:sz="0" w:space="0" w:color="auto"/>
            <w:bottom w:val="none" w:sz="0" w:space="0" w:color="auto"/>
            <w:right w:val="none" w:sz="0" w:space="0" w:color="auto"/>
          </w:divBdr>
        </w:div>
        <w:div w:id="1290016830">
          <w:marLeft w:val="0"/>
          <w:marRight w:val="0"/>
          <w:marTop w:val="0"/>
          <w:marBottom w:val="0"/>
          <w:divBdr>
            <w:top w:val="none" w:sz="0" w:space="0" w:color="auto"/>
            <w:left w:val="none" w:sz="0" w:space="0" w:color="auto"/>
            <w:bottom w:val="none" w:sz="0" w:space="0" w:color="auto"/>
            <w:right w:val="none" w:sz="0" w:space="0" w:color="auto"/>
          </w:divBdr>
        </w:div>
        <w:div w:id="401875230">
          <w:marLeft w:val="0"/>
          <w:marRight w:val="0"/>
          <w:marTop w:val="0"/>
          <w:marBottom w:val="0"/>
          <w:divBdr>
            <w:top w:val="none" w:sz="0" w:space="0" w:color="auto"/>
            <w:left w:val="none" w:sz="0" w:space="0" w:color="auto"/>
            <w:bottom w:val="none" w:sz="0" w:space="0" w:color="auto"/>
            <w:right w:val="none" w:sz="0" w:space="0" w:color="auto"/>
          </w:divBdr>
        </w:div>
        <w:div w:id="549851069">
          <w:marLeft w:val="0"/>
          <w:marRight w:val="0"/>
          <w:marTop w:val="0"/>
          <w:marBottom w:val="0"/>
          <w:divBdr>
            <w:top w:val="none" w:sz="0" w:space="0" w:color="auto"/>
            <w:left w:val="none" w:sz="0" w:space="0" w:color="auto"/>
            <w:bottom w:val="none" w:sz="0" w:space="0" w:color="auto"/>
            <w:right w:val="none" w:sz="0" w:space="0" w:color="auto"/>
          </w:divBdr>
        </w:div>
        <w:div w:id="1478299798">
          <w:marLeft w:val="0"/>
          <w:marRight w:val="0"/>
          <w:marTop w:val="0"/>
          <w:marBottom w:val="0"/>
          <w:divBdr>
            <w:top w:val="none" w:sz="0" w:space="0" w:color="auto"/>
            <w:left w:val="none" w:sz="0" w:space="0" w:color="auto"/>
            <w:bottom w:val="none" w:sz="0" w:space="0" w:color="auto"/>
            <w:right w:val="none" w:sz="0" w:space="0" w:color="auto"/>
          </w:divBdr>
        </w:div>
        <w:div w:id="1374623467">
          <w:marLeft w:val="0"/>
          <w:marRight w:val="0"/>
          <w:marTop w:val="0"/>
          <w:marBottom w:val="0"/>
          <w:divBdr>
            <w:top w:val="none" w:sz="0" w:space="0" w:color="auto"/>
            <w:left w:val="none" w:sz="0" w:space="0" w:color="auto"/>
            <w:bottom w:val="none" w:sz="0" w:space="0" w:color="auto"/>
            <w:right w:val="none" w:sz="0" w:space="0" w:color="auto"/>
          </w:divBdr>
        </w:div>
        <w:div w:id="1151672903">
          <w:marLeft w:val="0"/>
          <w:marRight w:val="0"/>
          <w:marTop w:val="0"/>
          <w:marBottom w:val="0"/>
          <w:divBdr>
            <w:top w:val="none" w:sz="0" w:space="0" w:color="auto"/>
            <w:left w:val="none" w:sz="0" w:space="0" w:color="auto"/>
            <w:bottom w:val="none" w:sz="0" w:space="0" w:color="auto"/>
            <w:right w:val="none" w:sz="0" w:space="0" w:color="auto"/>
          </w:divBdr>
        </w:div>
        <w:div w:id="79717405">
          <w:marLeft w:val="0"/>
          <w:marRight w:val="0"/>
          <w:marTop w:val="0"/>
          <w:marBottom w:val="0"/>
          <w:divBdr>
            <w:top w:val="none" w:sz="0" w:space="0" w:color="auto"/>
            <w:left w:val="none" w:sz="0" w:space="0" w:color="auto"/>
            <w:bottom w:val="none" w:sz="0" w:space="0" w:color="auto"/>
            <w:right w:val="none" w:sz="0" w:space="0" w:color="auto"/>
          </w:divBdr>
        </w:div>
        <w:div w:id="1406147111">
          <w:marLeft w:val="0"/>
          <w:marRight w:val="0"/>
          <w:marTop w:val="0"/>
          <w:marBottom w:val="0"/>
          <w:divBdr>
            <w:top w:val="none" w:sz="0" w:space="0" w:color="auto"/>
            <w:left w:val="none" w:sz="0" w:space="0" w:color="auto"/>
            <w:bottom w:val="none" w:sz="0" w:space="0" w:color="auto"/>
            <w:right w:val="none" w:sz="0" w:space="0" w:color="auto"/>
          </w:divBdr>
        </w:div>
        <w:div w:id="1613659674">
          <w:marLeft w:val="0"/>
          <w:marRight w:val="0"/>
          <w:marTop w:val="0"/>
          <w:marBottom w:val="0"/>
          <w:divBdr>
            <w:top w:val="none" w:sz="0" w:space="0" w:color="auto"/>
            <w:left w:val="none" w:sz="0" w:space="0" w:color="auto"/>
            <w:bottom w:val="none" w:sz="0" w:space="0" w:color="auto"/>
            <w:right w:val="none" w:sz="0" w:space="0" w:color="auto"/>
          </w:divBdr>
        </w:div>
      </w:divsChild>
    </w:div>
    <w:div w:id="1314993064">
      <w:bodyDiv w:val="1"/>
      <w:marLeft w:val="0"/>
      <w:marRight w:val="0"/>
      <w:marTop w:val="0"/>
      <w:marBottom w:val="0"/>
      <w:divBdr>
        <w:top w:val="none" w:sz="0" w:space="0" w:color="auto"/>
        <w:left w:val="none" w:sz="0" w:space="0" w:color="auto"/>
        <w:bottom w:val="none" w:sz="0" w:space="0" w:color="auto"/>
        <w:right w:val="none" w:sz="0" w:space="0" w:color="auto"/>
      </w:divBdr>
      <w:divsChild>
        <w:div w:id="1109009346">
          <w:marLeft w:val="0"/>
          <w:marRight w:val="0"/>
          <w:marTop w:val="0"/>
          <w:marBottom w:val="0"/>
          <w:divBdr>
            <w:top w:val="none" w:sz="0" w:space="0" w:color="auto"/>
            <w:left w:val="none" w:sz="0" w:space="0" w:color="auto"/>
            <w:bottom w:val="none" w:sz="0" w:space="0" w:color="auto"/>
            <w:right w:val="none" w:sz="0" w:space="0" w:color="auto"/>
          </w:divBdr>
        </w:div>
        <w:div w:id="1632251891">
          <w:marLeft w:val="0"/>
          <w:marRight w:val="0"/>
          <w:marTop w:val="0"/>
          <w:marBottom w:val="0"/>
          <w:divBdr>
            <w:top w:val="none" w:sz="0" w:space="0" w:color="auto"/>
            <w:left w:val="none" w:sz="0" w:space="0" w:color="auto"/>
            <w:bottom w:val="none" w:sz="0" w:space="0" w:color="auto"/>
            <w:right w:val="none" w:sz="0" w:space="0" w:color="auto"/>
          </w:divBdr>
        </w:div>
        <w:div w:id="593366918">
          <w:marLeft w:val="0"/>
          <w:marRight w:val="0"/>
          <w:marTop w:val="0"/>
          <w:marBottom w:val="0"/>
          <w:divBdr>
            <w:top w:val="none" w:sz="0" w:space="0" w:color="auto"/>
            <w:left w:val="none" w:sz="0" w:space="0" w:color="auto"/>
            <w:bottom w:val="none" w:sz="0" w:space="0" w:color="auto"/>
            <w:right w:val="none" w:sz="0" w:space="0" w:color="auto"/>
          </w:divBdr>
        </w:div>
        <w:div w:id="377319187">
          <w:marLeft w:val="0"/>
          <w:marRight w:val="0"/>
          <w:marTop w:val="0"/>
          <w:marBottom w:val="0"/>
          <w:divBdr>
            <w:top w:val="none" w:sz="0" w:space="0" w:color="auto"/>
            <w:left w:val="none" w:sz="0" w:space="0" w:color="auto"/>
            <w:bottom w:val="none" w:sz="0" w:space="0" w:color="auto"/>
            <w:right w:val="none" w:sz="0" w:space="0" w:color="auto"/>
          </w:divBdr>
        </w:div>
        <w:div w:id="1148403793">
          <w:marLeft w:val="0"/>
          <w:marRight w:val="0"/>
          <w:marTop w:val="0"/>
          <w:marBottom w:val="0"/>
          <w:divBdr>
            <w:top w:val="none" w:sz="0" w:space="0" w:color="auto"/>
            <w:left w:val="none" w:sz="0" w:space="0" w:color="auto"/>
            <w:bottom w:val="none" w:sz="0" w:space="0" w:color="auto"/>
            <w:right w:val="none" w:sz="0" w:space="0" w:color="auto"/>
          </w:divBdr>
        </w:div>
        <w:div w:id="1844935909">
          <w:marLeft w:val="0"/>
          <w:marRight w:val="0"/>
          <w:marTop w:val="0"/>
          <w:marBottom w:val="0"/>
          <w:divBdr>
            <w:top w:val="none" w:sz="0" w:space="0" w:color="auto"/>
            <w:left w:val="none" w:sz="0" w:space="0" w:color="auto"/>
            <w:bottom w:val="none" w:sz="0" w:space="0" w:color="auto"/>
            <w:right w:val="none" w:sz="0" w:space="0" w:color="auto"/>
          </w:divBdr>
        </w:div>
        <w:div w:id="134101736">
          <w:marLeft w:val="0"/>
          <w:marRight w:val="0"/>
          <w:marTop w:val="0"/>
          <w:marBottom w:val="0"/>
          <w:divBdr>
            <w:top w:val="none" w:sz="0" w:space="0" w:color="auto"/>
            <w:left w:val="none" w:sz="0" w:space="0" w:color="auto"/>
            <w:bottom w:val="none" w:sz="0" w:space="0" w:color="auto"/>
            <w:right w:val="none" w:sz="0" w:space="0" w:color="auto"/>
          </w:divBdr>
        </w:div>
        <w:div w:id="1865244889">
          <w:marLeft w:val="0"/>
          <w:marRight w:val="0"/>
          <w:marTop w:val="0"/>
          <w:marBottom w:val="0"/>
          <w:divBdr>
            <w:top w:val="none" w:sz="0" w:space="0" w:color="auto"/>
            <w:left w:val="none" w:sz="0" w:space="0" w:color="auto"/>
            <w:bottom w:val="none" w:sz="0" w:space="0" w:color="auto"/>
            <w:right w:val="none" w:sz="0" w:space="0" w:color="auto"/>
          </w:divBdr>
        </w:div>
        <w:div w:id="2066642711">
          <w:marLeft w:val="0"/>
          <w:marRight w:val="0"/>
          <w:marTop w:val="0"/>
          <w:marBottom w:val="0"/>
          <w:divBdr>
            <w:top w:val="none" w:sz="0" w:space="0" w:color="auto"/>
            <w:left w:val="none" w:sz="0" w:space="0" w:color="auto"/>
            <w:bottom w:val="none" w:sz="0" w:space="0" w:color="auto"/>
            <w:right w:val="none" w:sz="0" w:space="0" w:color="auto"/>
          </w:divBdr>
        </w:div>
        <w:div w:id="1187138747">
          <w:marLeft w:val="0"/>
          <w:marRight w:val="0"/>
          <w:marTop w:val="0"/>
          <w:marBottom w:val="0"/>
          <w:divBdr>
            <w:top w:val="none" w:sz="0" w:space="0" w:color="auto"/>
            <w:left w:val="none" w:sz="0" w:space="0" w:color="auto"/>
            <w:bottom w:val="none" w:sz="0" w:space="0" w:color="auto"/>
            <w:right w:val="none" w:sz="0" w:space="0" w:color="auto"/>
          </w:divBdr>
        </w:div>
        <w:div w:id="1035691146">
          <w:marLeft w:val="0"/>
          <w:marRight w:val="0"/>
          <w:marTop w:val="0"/>
          <w:marBottom w:val="0"/>
          <w:divBdr>
            <w:top w:val="none" w:sz="0" w:space="0" w:color="auto"/>
            <w:left w:val="none" w:sz="0" w:space="0" w:color="auto"/>
            <w:bottom w:val="none" w:sz="0" w:space="0" w:color="auto"/>
            <w:right w:val="none" w:sz="0" w:space="0" w:color="auto"/>
          </w:divBdr>
        </w:div>
        <w:div w:id="572007387">
          <w:marLeft w:val="0"/>
          <w:marRight w:val="0"/>
          <w:marTop w:val="0"/>
          <w:marBottom w:val="0"/>
          <w:divBdr>
            <w:top w:val="none" w:sz="0" w:space="0" w:color="auto"/>
            <w:left w:val="none" w:sz="0" w:space="0" w:color="auto"/>
            <w:bottom w:val="none" w:sz="0" w:space="0" w:color="auto"/>
            <w:right w:val="none" w:sz="0" w:space="0" w:color="auto"/>
          </w:divBdr>
        </w:div>
        <w:div w:id="705565862">
          <w:marLeft w:val="0"/>
          <w:marRight w:val="0"/>
          <w:marTop w:val="0"/>
          <w:marBottom w:val="0"/>
          <w:divBdr>
            <w:top w:val="none" w:sz="0" w:space="0" w:color="auto"/>
            <w:left w:val="none" w:sz="0" w:space="0" w:color="auto"/>
            <w:bottom w:val="none" w:sz="0" w:space="0" w:color="auto"/>
            <w:right w:val="none" w:sz="0" w:space="0" w:color="auto"/>
          </w:divBdr>
        </w:div>
        <w:div w:id="562764482">
          <w:marLeft w:val="0"/>
          <w:marRight w:val="0"/>
          <w:marTop w:val="0"/>
          <w:marBottom w:val="0"/>
          <w:divBdr>
            <w:top w:val="none" w:sz="0" w:space="0" w:color="auto"/>
            <w:left w:val="none" w:sz="0" w:space="0" w:color="auto"/>
            <w:bottom w:val="none" w:sz="0" w:space="0" w:color="auto"/>
            <w:right w:val="none" w:sz="0" w:space="0" w:color="auto"/>
          </w:divBdr>
        </w:div>
        <w:div w:id="500006824">
          <w:marLeft w:val="0"/>
          <w:marRight w:val="0"/>
          <w:marTop w:val="0"/>
          <w:marBottom w:val="0"/>
          <w:divBdr>
            <w:top w:val="none" w:sz="0" w:space="0" w:color="auto"/>
            <w:left w:val="none" w:sz="0" w:space="0" w:color="auto"/>
            <w:bottom w:val="none" w:sz="0" w:space="0" w:color="auto"/>
            <w:right w:val="none" w:sz="0" w:space="0" w:color="auto"/>
          </w:divBdr>
        </w:div>
        <w:div w:id="1987733418">
          <w:marLeft w:val="0"/>
          <w:marRight w:val="0"/>
          <w:marTop w:val="0"/>
          <w:marBottom w:val="0"/>
          <w:divBdr>
            <w:top w:val="none" w:sz="0" w:space="0" w:color="auto"/>
            <w:left w:val="none" w:sz="0" w:space="0" w:color="auto"/>
            <w:bottom w:val="none" w:sz="0" w:space="0" w:color="auto"/>
            <w:right w:val="none" w:sz="0" w:space="0" w:color="auto"/>
          </w:divBdr>
        </w:div>
        <w:div w:id="181284000">
          <w:marLeft w:val="0"/>
          <w:marRight w:val="0"/>
          <w:marTop w:val="0"/>
          <w:marBottom w:val="0"/>
          <w:divBdr>
            <w:top w:val="none" w:sz="0" w:space="0" w:color="auto"/>
            <w:left w:val="none" w:sz="0" w:space="0" w:color="auto"/>
            <w:bottom w:val="none" w:sz="0" w:space="0" w:color="auto"/>
            <w:right w:val="none" w:sz="0" w:space="0" w:color="auto"/>
          </w:divBdr>
        </w:div>
        <w:div w:id="245068685">
          <w:marLeft w:val="0"/>
          <w:marRight w:val="0"/>
          <w:marTop w:val="0"/>
          <w:marBottom w:val="0"/>
          <w:divBdr>
            <w:top w:val="none" w:sz="0" w:space="0" w:color="auto"/>
            <w:left w:val="none" w:sz="0" w:space="0" w:color="auto"/>
            <w:bottom w:val="none" w:sz="0" w:space="0" w:color="auto"/>
            <w:right w:val="none" w:sz="0" w:space="0" w:color="auto"/>
          </w:divBdr>
        </w:div>
        <w:div w:id="344017159">
          <w:marLeft w:val="0"/>
          <w:marRight w:val="0"/>
          <w:marTop w:val="0"/>
          <w:marBottom w:val="0"/>
          <w:divBdr>
            <w:top w:val="none" w:sz="0" w:space="0" w:color="auto"/>
            <w:left w:val="none" w:sz="0" w:space="0" w:color="auto"/>
            <w:bottom w:val="none" w:sz="0" w:space="0" w:color="auto"/>
            <w:right w:val="none" w:sz="0" w:space="0" w:color="auto"/>
          </w:divBdr>
        </w:div>
        <w:div w:id="1100687502">
          <w:marLeft w:val="0"/>
          <w:marRight w:val="0"/>
          <w:marTop w:val="0"/>
          <w:marBottom w:val="0"/>
          <w:divBdr>
            <w:top w:val="none" w:sz="0" w:space="0" w:color="auto"/>
            <w:left w:val="none" w:sz="0" w:space="0" w:color="auto"/>
            <w:bottom w:val="none" w:sz="0" w:space="0" w:color="auto"/>
            <w:right w:val="none" w:sz="0" w:space="0" w:color="auto"/>
          </w:divBdr>
        </w:div>
        <w:div w:id="1416249597">
          <w:marLeft w:val="0"/>
          <w:marRight w:val="0"/>
          <w:marTop w:val="0"/>
          <w:marBottom w:val="0"/>
          <w:divBdr>
            <w:top w:val="none" w:sz="0" w:space="0" w:color="auto"/>
            <w:left w:val="none" w:sz="0" w:space="0" w:color="auto"/>
            <w:bottom w:val="none" w:sz="0" w:space="0" w:color="auto"/>
            <w:right w:val="none" w:sz="0" w:space="0" w:color="auto"/>
          </w:divBdr>
        </w:div>
        <w:div w:id="1202937984">
          <w:marLeft w:val="0"/>
          <w:marRight w:val="0"/>
          <w:marTop w:val="0"/>
          <w:marBottom w:val="0"/>
          <w:divBdr>
            <w:top w:val="none" w:sz="0" w:space="0" w:color="auto"/>
            <w:left w:val="none" w:sz="0" w:space="0" w:color="auto"/>
            <w:bottom w:val="none" w:sz="0" w:space="0" w:color="auto"/>
            <w:right w:val="none" w:sz="0" w:space="0" w:color="auto"/>
          </w:divBdr>
        </w:div>
        <w:div w:id="562915425">
          <w:marLeft w:val="0"/>
          <w:marRight w:val="0"/>
          <w:marTop w:val="0"/>
          <w:marBottom w:val="0"/>
          <w:divBdr>
            <w:top w:val="none" w:sz="0" w:space="0" w:color="auto"/>
            <w:left w:val="none" w:sz="0" w:space="0" w:color="auto"/>
            <w:bottom w:val="none" w:sz="0" w:space="0" w:color="auto"/>
            <w:right w:val="none" w:sz="0" w:space="0" w:color="auto"/>
          </w:divBdr>
        </w:div>
        <w:div w:id="1789010834">
          <w:marLeft w:val="0"/>
          <w:marRight w:val="0"/>
          <w:marTop w:val="0"/>
          <w:marBottom w:val="0"/>
          <w:divBdr>
            <w:top w:val="none" w:sz="0" w:space="0" w:color="auto"/>
            <w:left w:val="none" w:sz="0" w:space="0" w:color="auto"/>
            <w:bottom w:val="none" w:sz="0" w:space="0" w:color="auto"/>
            <w:right w:val="none" w:sz="0" w:space="0" w:color="auto"/>
          </w:divBdr>
        </w:div>
        <w:div w:id="821971384">
          <w:marLeft w:val="0"/>
          <w:marRight w:val="0"/>
          <w:marTop w:val="0"/>
          <w:marBottom w:val="0"/>
          <w:divBdr>
            <w:top w:val="none" w:sz="0" w:space="0" w:color="auto"/>
            <w:left w:val="none" w:sz="0" w:space="0" w:color="auto"/>
            <w:bottom w:val="none" w:sz="0" w:space="0" w:color="auto"/>
            <w:right w:val="none" w:sz="0" w:space="0" w:color="auto"/>
          </w:divBdr>
        </w:div>
        <w:div w:id="1182015093">
          <w:marLeft w:val="0"/>
          <w:marRight w:val="0"/>
          <w:marTop w:val="0"/>
          <w:marBottom w:val="0"/>
          <w:divBdr>
            <w:top w:val="none" w:sz="0" w:space="0" w:color="auto"/>
            <w:left w:val="none" w:sz="0" w:space="0" w:color="auto"/>
            <w:bottom w:val="none" w:sz="0" w:space="0" w:color="auto"/>
            <w:right w:val="none" w:sz="0" w:space="0" w:color="auto"/>
          </w:divBdr>
        </w:div>
        <w:div w:id="239366802">
          <w:marLeft w:val="0"/>
          <w:marRight w:val="0"/>
          <w:marTop w:val="0"/>
          <w:marBottom w:val="0"/>
          <w:divBdr>
            <w:top w:val="none" w:sz="0" w:space="0" w:color="auto"/>
            <w:left w:val="none" w:sz="0" w:space="0" w:color="auto"/>
            <w:bottom w:val="none" w:sz="0" w:space="0" w:color="auto"/>
            <w:right w:val="none" w:sz="0" w:space="0" w:color="auto"/>
          </w:divBdr>
        </w:div>
        <w:div w:id="1668285408">
          <w:marLeft w:val="0"/>
          <w:marRight w:val="0"/>
          <w:marTop w:val="0"/>
          <w:marBottom w:val="0"/>
          <w:divBdr>
            <w:top w:val="none" w:sz="0" w:space="0" w:color="auto"/>
            <w:left w:val="none" w:sz="0" w:space="0" w:color="auto"/>
            <w:bottom w:val="none" w:sz="0" w:space="0" w:color="auto"/>
            <w:right w:val="none" w:sz="0" w:space="0" w:color="auto"/>
          </w:divBdr>
        </w:div>
        <w:div w:id="544223982">
          <w:marLeft w:val="0"/>
          <w:marRight w:val="0"/>
          <w:marTop w:val="0"/>
          <w:marBottom w:val="0"/>
          <w:divBdr>
            <w:top w:val="none" w:sz="0" w:space="0" w:color="auto"/>
            <w:left w:val="none" w:sz="0" w:space="0" w:color="auto"/>
            <w:bottom w:val="none" w:sz="0" w:space="0" w:color="auto"/>
            <w:right w:val="none" w:sz="0" w:space="0" w:color="auto"/>
          </w:divBdr>
        </w:div>
        <w:div w:id="2099058222">
          <w:marLeft w:val="0"/>
          <w:marRight w:val="0"/>
          <w:marTop w:val="0"/>
          <w:marBottom w:val="0"/>
          <w:divBdr>
            <w:top w:val="none" w:sz="0" w:space="0" w:color="auto"/>
            <w:left w:val="none" w:sz="0" w:space="0" w:color="auto"/>
            <w:bottom w:val="none" w:sz="0" w:space="0" w:color="auto"/>
            <w:right w:val="none" w:sz="0" w:space="0" w:color="auto"/>
          </w:divBdr>
        </w:div>
        <w:div w:id="2097630429">
          <w:marLeft w:val="0"/>
          <w:marRight w:val="0"/>
          <w:marTop w:val="0"/>
          <w:marBottom w:val="0"/>
          <w:divBdr>
            <w:top w:val="none" w:sz="0" w:space="0" w:color="auto"/>
            <w:left w:val="none" w:sz="0" w:space="0" w:color="auto"/>
            <w:bottom w:val="none" w:sz="0" w:space="0" w:color="auto"/>
            <w:right w:val="none" w:sz="0" w:space="0" w:color="auto"/>
          </w:divBdr>
        </w:div>
        <w:div w:id="1359820336">
          <w:marLeft w:val="0"/>
          <w:marRight w:val="0"/>
          <w:marTop w:val="0"/>
          <w:marBottom w:val="0"/>
          <w:divBdr>
            <w:top w:val="none" w:sz="0" w:space="0" w:color="auto"/>
            <w:left w:val="none" w:sz="0" w:space="0" w:color="auto"/>
            <w:bottom w:val="none" w:sz="0" w:space="0" w:color="auto"/>
            <w:right w:val="none" w:sz="0" w:space="0" w:color="auto"/>
          </w:divBdr>
        </w:div>
        <w:div w:id="1533415667">
          <w:marLeft w:val="0"/>
          <w:marRight w:val="0"/>
          <w:marTop w:val="0"/>
          <w:marBottom w:val="0"/>
          <w:divBdr>
            <w:top w:val="none" w:sz="0" w:space="0" w:color="auto"/>
            <w:left w:val="none" w:sz="0" w:space="0" w:color="auto"/>
            <w:bottom w:val="none" w:sz="0" w:space="0" w:color="auto"/>
            <w:right w:val="none" w:sz="0" w:space="0" w:color="auto"/>
          </w:divBdr>
        </w:div>
        <w:div w:id="1296447408">
          <w:marLeft w:val="0"/>
          <w:marRight w:val="0"/>
          <w:marTop w:val="0"/>
          <w:marBottom w:val="0"/>
          <w:divBdr>
            <w:top w:val="none" w:sz="0" w:space="0" w:color="auto"/>
            <w:left w:val="none" w:sz="0" w:space="0" w:color="auto"/>
            <w:bottom w:val="none" w:sz="0" w:space="0" w:color="auto"/>
            <w:right w:val="none" w:sz="0" w:space="0" w:color="auto"/>
          </w:divBdr>
        </w:div>
        <w:div w:id="1751778408">
          <w:marLeft w:val="0"/>
          <w:marRight w:val="0"/>
          <w:marTop w:val="0"/>
          <w:marBottom w:val="0"/>
          <w:divBdr>
            <w:top w:val="none" w:sz="0" w:space="0" w:color="auto"/>
            <w:left w:val="none" w:sz="0" w:space="0" w:color="auto"/>
            <w:bottom w:val="none" w:sz="0" w:space="0" w:color="auto"/>
            <w:right w:val="none" w:sz="0" w:space="0" w:color="auto"/>
          </w:divBdr>
        </w:div>
        <w:div w:id="51006793">
          <w:marLeft w:val="0"/>
          <w:marRight w:val="0"/>
          <w:marTop w:val="0"/>
          <w:marBottom w:val="0"/>
          <w:divBdr>
            <w:top w:val="none" w:sz="0" w:space="0" w:color="auto"/>
            <w:left w:val="none" w:sz="0" w:space="0" w:color="auto"/>
            <w:bottom w:val="none" w:sz="0" w:space="0" w:color="auto"/>
            <w:right w:val="none" w:sz="0" w:space="0" w:color="auto"/>
          </w:divBdr>
        </w:div>
        <w:div w:id="209609308">
          <w:marLeft w:val="0"/>
          <w:marRight w:val="0"/>
          <w:marTop w:val="0"/>
          <w:marBottom w:val="0"/>
          <w:divBdr>
            <w:top w:val="none" w:sz="0" w:space="0" w:color="auto"/>
            <w:left w:val="none" w:sz="0" w:space="0" w:color="auto"/>
            <w:bottom w:val="none" w:sz="0" w:space="0" w:color="auto"/>
            <w:right w:val="none" w:sz="0" w:space="0" w:color="auto"/>
          </w:divBdr>
        </w:div>
        <w:div w:id="2092970317">
          <w:marLeft w:val="0"/>
          <w:marRight w:val="0"/>
          <w:marTop w:val="0"/>
          <w:marBottom w:val="0"/>
          <w:divBdr>
            <w:top w:val="none" w:sz="0" w:space="0" w:color="auto"/>
            <w:left w:val="none" w:sz="0" w:space="0" w:color="auto"/>
            <w:bottom w:val="none" w:sz="0" w:space="0" w:color="auto"/>
            <w:right w:val="none" w:sz="0" w:space="0" w:color="auto"/>
          </w:divBdr>
        </w:div>
        <w:div w:id="1636179625">
          <w:marLeft w:val="0"/>
          <w:marRight w:val="0"/>
          <w:marTop w:val="0"/>
          <w:marBottom w:val="0"/>
          <w:divBdr>
            <w:top w:val="none" w:sz="0" w:space="0" w:color="auto"/>
            <w:left w:val="none" w:sz="0" w:space="0" w:color="auto"/>
            <w:bottom w:val="none" w:sz="0" w:space="0" w:color="auto"/>
            <w:right w:val="none" w:sz="0" w:space="0" w:color="auto"/>
          </w:divBdr>
        </w:div>
        <w:div w:id="1076127153">
          <w:marLeft w:val="0"/>
          <w:marRight w:val="0"/>
          <w:marTop w:val="0"/>
          <w:marBottom w:val="0"/>
          <w:divBdr>
            <w:top w:val="none" w:sz="0" w:space="0" w:color="auto"/>
            <w:left w:val="none" w:sz="0" w:space="0" w:color="auto"/>
            <w:bottom w:val="none" w:sz="0" w:space="0" w:color="auto"/>
            <w:right w:val="none" w:sz="0" w:space="0" w:color="auto"/>
          </w:divBdr>
        </w:div>
      </w:divsChild>
    </w:div>
    <w:div w:id="1341809115">
      <w:bodyDiv w:val="1"/>
      <w:marLeft w:val="0"/>
      <w:marRight w:val="0"/>
      <w:marTop w:val="0"/>
      <w:marBottom w:val="0"/>
      <w:divBdr>
        <w:top w:val="none" w:sz="0" w:space="0" w:color="auto"/>
        <w:left w:val="none" w:sz="0" w:space="0" w:color="auto"/>
        <w:bottom w:val="none" w:sz="0" w:space="0" w:color="auto"/>
        <w:right w:val="none" w:sz="0" w:space="0" w:color="auto"/>
      </w:divBdr>
      <w:divsChild>
        <w:div w:id="904611595">
          <w:marLeft w:val="0"/>
          <w:marRight w:val="0"/>
          <w:marTop w:val="0"/>
          <w:marBottom w:val="0"/>
          <w:divBdr>
            <w:top w:val="none" w:sz="0" w:space="0" w:color="auto"/>
            <w:left w:val="none" w:sz="0" w:space="0" w:color="auto"/>
            <w:bottom w:val="none" w:sz="0" w:space="0" w:color="auto"/>
            <w:right w:val="none" w:sz="0" w:space="0" w:color="auto"/>
          </w:divBdr>
        </w:div>
        <w:div w:id="255791065">
          <w:marLeft w:val="0"/>
          <w:marRight w:val="0"/>
          <w:marTop w:val="0"/>
          <w:marBottom w:val="0"/>
          <w:divBdr>
            <w:top w:val="none" w:sz="0" w:space="0" w:color="auto"/>
            <w:left w:val="none" w:sz="0" w:space="0" w:color="auto"/>
            <w:bottom w:val="none" w:sz="0" w:space="0" w:color="auto"/>
            <w:right w:val="none" w:sz="0" w:space="0" w:color="auto"/>
          </w:divBdr>
        </w:div>
        <w:div w:id="243999062">
          <w:marLeft w:val="0"/>
          <w:marRight w:val="0"/>
          <w:marTop w:val="0"/>
          <w:marBottom w:val="0"/>
          <w:divBdr>
            <w:top w:val="none" w:sz="0" w:space="0" w:color="auto"/>
            <w:left w:val="none" w:sz="0" w:space="0" w:color="auto"/>
            <w:bottom w:val="none" w:sz="0" w:space="0" w:color="auto"/>
            <w:right w:val="none" w:sz="0" w:space="0" w:color="auto"/>
          </w:divBdr>
        </w:div>
        <w:div w:id="1629822791">
          <w:marLeft w:val="0"/>
          <w:marRight w:val="0"/>
          <w:marTop w:val="0"/>
          <w:marBottom w:val="0"/>
          <w:divBdr>
            <w:top w:val="none" w:sz="0" w:space="0" w:color="auto"/>
            <w:left w:val="none" w:sz="0" w:space="0" w:color="auto"/>
            <w:bottom w:val="none" w:sz="0" w:space="0" w:color="auto"/>
            <w:right w:val="none" w:sz="0" w:space="0" w:color="auto"/>
          </w:divBdr>
        </w:div>
        <w:div w:id="2088727072">
          <w:marLeft w:val="0"/>
          <w:marRight w:val="0"/>
          <w:marTop w:val="0"/>
          <w:marBottom w:val="0"/>
          <w:divBdr>
            <w:top w:val="none" w:sz="0" w:space="0" w:color="auto"/>
            <w:left w:val="none" w:sz="0" w:space="0" w:color="auto"/>
            <w:bottom w:val="none" w:sz="0" w:space="0" w:color="auto"/>
            <w:right w:val="none" w:sz="0" w:space="0" w:color="auto"/>
          </w:divBdr>
        </w:div>
        <w:div w:id="1587614859">
          <w:marLeft w:val="0"/>
          <w:marRight w:val="0"/>
          <w:marTop w:val="0"/>
          <w:marBottom w:val="0"/>
          <w:divBdr>
            <w:top w:val="none" w:sz="0" w:space="0" w:color="auto"/>
            <w:left w:val="none" w:sz="0" w:space="0" w:color="auto"/>
            <w:bottom w:val="none" w:sz="0" w:space="0" w:color="auto"/>
            <w:right w:val="none" w:sz="0" w:space="0" w:color="auto"/>
          </w:divBdr>
        </w:div>
        <w:div w:id="583688846">
          <w:marLeft w:val="0"/>
          <w:marRight w:val="0"/>
          <w:marTop w:val="0"/>
          <w:marBottom w:val="0"/>
          <w:divBdr>
            <w:top w:val="none" w:sz="0" w:space="0" w:color="auto"/>
            <w:left w:val="none" w:sz="0" w:space="0" w:color="auto"/>
            <w:bottom w:val="none" w:sz="0" w:space="0" w:color="auto"/>
            <w:right w:val="none" w:sz="0" w:space="0" w:color="auto"/>
          </w:divBdr>
        </w:div>
        <w:div w:id="2060517884">
          <w:marLeft w:val="0"/>
          <w:marRight w:val="0"/>
          <w:marTop w:val="0"/>
          <w:marBottom w:val="0"/>
          <w:divBdr>
            <w:top w:val="none" w:sz="0" w:space="0" w:color="auto"/>
            <w:left w:val="none" w:sz="0" w:space="0" w:color="auto"/>
            <w:bottom w:val="none" w:sz="0" w:space="0" w:color="auto"/>
            <w:right w:val="none" w:sz="0" w:space="0" w:color="auto"/>
          </w:divBdr>
        </w:div>
        <w:div w:id="541017017">
          <w:marLeft w:val="0"/>
          <w:marRight w:val="0"/>
          <w:marTop w:val="0"/>
          <w:marBottom w:val="0"/>
          <w:divBdr>
            <w:top w:val="none" w:sz="0" w:space="0" w:color="auto"/>
            <w:left w:val="none" w:sz="0" w:space="0" w:color="auto"/>
            <w:bottom w:val="none" w:sz="0" w:space="0" w:color="auto"/>
            <w:right w:val="none" w:sz="0" w:space="0" w:color="auto"/>
          </w:divBdr>
        </w:div>
        <w:div w:id="701247783">
          <w:marLeft w:val="0"/>
          <w:marRight w:val="0"/>
          <w:marTop w:val="0"/>
          <w:marBottom w:val="0"/>
          <w:divBdr>
            <w:top w:val="none" w:sz="0" w:space="0" w:color="auto"/>
            <w:left w:val="none" w:sz="0" w:space="0" w:color="auto"/>
            <w:bottom w:val="none" w:sz="0" w:space="0" w:color="auto"/>
            <w:right w:val="none" w:sz="0" w:space="0" w:color="auto"/>
          </w:divBdr>
        </w:div>
        <w:div w:id="1151868241">
          <w:marLeft w:val="0"/>
          <w:marRight w:val="0"/>
          <w:marTop w:val="0"/>
          <w:marBottom w:val="0"/>
          <w:divBdr>
            <w:top w:val="none" w:sz="0" w:space="0" w:color="auto"/>
            <w:left w:val="none" w:sz="0" w:space="0" w:color="auto"/>
            <w:bottom w:val="none" w:sz="0" w:space="0" w:color="auto"/>
            <w:right w:val="none" w:sz="0" w:space="0" w:color="auto"/>
          </w:divBdr>
        </w:div>
        <w:div w:id="885067548">
          <w:marLeft w:val="0"/>
          <w:marRight w:val="0"/>
          <w:marTop w:val="0"/>
          <w:marBottom w:val="0"/>
          <w:divBdr>
            <w:top w:val="none" w:sz="0" w:space="0" w:color="auto"/>
            <w:left w:val="none" w:sz="0" w:space="0" w:color="auto"/>
            <w:bottom w:val="none" w:sz="0" w:space="0" w:color="auto"/>
            <w:right w:val="none" w:sz="0" w:space="0" w:color="auto"/>
          </w:divBdr>
        </w:div>
        <w:div w:id="798301965">
          <w:marLeft w:val="0"/>
          <w:marRight w:val="0"/>
          <w:marTop w:val="0"/>
          <w:marBottom w:val="0"/>
          <w:divBdr>
            <w:top w:val="none" w:sz="0" w:space="0" w:color="auto"/>
            <w:left w:val="none" w:sz="0" w:space="0" w:color="auto"/>
            <w:bottom w:val="none" w:sz="0" w:space="0" w:color="auto"/>
            <w:right w:val="none" w:sz="0" w:space="0" w:color="auto"/>
          </w:divBdr>
        </w:div>
        <w:div w:id="1148518707">
          <w:marLeft w:val="0"/>
          <w:marRight w:val="0"/>
          <w:marTop w:val="0"/>
          <w:marBottom w:val="0"/>
          <w:divBdr>
            <w:top w:val="none" w:sz="0" w:space="0" w:color="auto"/>
            <w:left w:val="none" w:sz="0" w:space="0" w:color="auto"/>
            <w:bottom w:val="none" w:sz="0" w:space="0" w:color="auto"/>
            <w:right w:val="none" w:sz="0" w:space="0" w:color="auto"/>
          </w:divBdr>
        </w:div>
        <w:div w:id="2097556302">
          <w:marLeft w:val="0"/>
          <w:marRight w:val="0"/>
          <w:marTop w:val="0"/>
          <w:marBottom w:val="0"/>
          <w:divBdr>
            <w:top w:val="none" w:sz="0" w:space="0" w:color="auto"/>
            <w:left w:val="none" w:sz="0" w:space="0" w:color="auto"/>
            <w:bottom w:val="none" w:sz="0" w:space="0" w:color="auto"/>
            <w:right w:val="none" w:sz="0" w:space="0" w:color="auto"/>
          </w:divBdr>
        </w:div>
        <w:div w:id="1398868008">
          <w:marLeft w:val="0"/>
          <w:marRight w:val="0"/>
          <w:marTop w:val="0"/>
          <w:marBottom w:val="0"/>
          <w:divBdr>
            <w:top w:val="none" w:sz="0" w:space="0" w:color="auto"/>
            <w:left w:val="none" w:sz="0" w:space="0" w:color="auto"/>
            <w:bottom w:val="none" w:sz="0" w:space="0" w:color="auto"/>
            <w:right w:val="none" w:sz="0" w:space="0" w:color="auto"/>
          </w:divBdr>
        </w:div>
        <w:div w:id="2004619471">
          <w:marLeft w:val="0"/>
          <w:marRight w:val="0"/>
          <w:marTop w:val="0"/>
          <w:marBottom w:val="0"/>
          <w:divBdr>
            <w:top w:val="none" w:sz="0" w:space="0" w:color="auto"/>
            <w:left w:val="none" w:sz="0" w:space="0" w:color="auto"/>
            <w:bottom w:val="none" w:sz="0" w:space="0" w:color="auto"/>
            <w:right w:val="none" w:sz="0" w:space="0" w:color="auto"/>
          </w:divBdr>
        </w:div>
        <w:div w:id="1956599598">
          <w:marLeft w:val="0"/>
          <w:marRight w:val="0"/>
          <w:marTop w:val="0"/>
          <w:marBottom w:val="0"/>
          <w:divBdr>
            <w:top w:val="none" w:sz="0" w:space="0" w:color="auto"/>
            <w:left w:val="none" w:sz="0" w:space="0" w:color="auto"/>
            <w:bottom w:val="none" w:sz="0" w:space="0" w:color="auto"/>
            <w:right w:val="none" w:sz="0" w:space="0" w:color="auto"/>
          </w:divBdr>
        </w:div>
        <w:div w:id="705251031">
          <w:marLeft w:val="0"/>
          <w:marRight w:val="0"/>
          <w:marTop w:val="0"/>
          <w:marBottom w:val="0"/>
          <w:divBdr>
            <w:top w:val="none" w:sz="0" w:space="0" w:color="auto"/>
            <w:left w:val="none" w:sz="0" w:space="0" w:color="auto"/>
            <w:bottom w:val="none" w:sz="0" w:space="0" w:color="auto"/>
            <w:right w:val="none" w:sz="0" w:space="0" w:color="auto"/>
          </w:divBdr>
        </w:div>
        <w:div w:id="1239822085">
          <w:marLeft w:val="0"/>
          <w:marRight w:val="0"/>
          <w:marTop w:val="0"/>
          <w:marBottom w:val="0"/>
          <w:divBdr>
            <w:top w:val="none" w:sz="0" w:space="0" w:color="auto"/>
            <w:left w:val="none" w:sz="0" w:space="0" w:color="auto"/>
            <w:bottom w:val="none" w:sz="0" w:space="0" w:color="auto"/>
            <w:right w:val="none" w:sz="0" w:space="0" w:color="auto"/>
          </w:divBdr>
        </w:div>
        <w:div w:id="1542013427">
          <w:marLeft w:val="0"/>
          <w:marRight w:val="0"/>
          <w:marTop w:val="0"/>
          <w:marBottom w:val="0"/>
          <w:divBdr>
            <w:top w:val="none" w:sz="0" w:space="0" w:color="auto"/>
            <w:left w:val="none" w:sz="0" w:space="0" w:color="auto"/>
            <w:bottom w:val="none" w:sz="0" w:space="0" w:color="auto"/>
            <w:right w:val="none" w:sz="0" w:space="0" w:color="auto"/>
          </w:divBdr>
        </w:div>
        <w:div w:id="883062317">
          <w:marLeft w:val="0"/>
          <w:marRight w:val="0"/>
          <w:marTop w:val="0"/>
          <w:marBottom w:val="0"/>
          <w:divBdr>
            <w:top w:val="none" w:sz="0" w:space="0" w:color="auto"/>
            <w:left w:val="none" w:sz="0" w:space="0" w:color="auto"/>
            <w:bottom w:val="none" w:sz="0" w:space="0" w:color="auto"/>
            <w:right w:val="none" w:sz="0" w:space="0" w:color="auto"/>
          </w:divBdr>
        </w:div>
        <w:div w:id="1364986330">
          <w:marLeft w:val="0"/>
          <w:marRight w:val="0"/>
          <w:marTop w:val="0"/>
          <w:marBottom w:val="0"/>
          <w:divBdr>
            <w:top w:val="none" w:sz="0" w:space="0" w:color="auto"/>
            <w:left w:val="none" w:sz="0" w:space="0" w:color="auto"/>
            <w:bottom w:val="none" w:sz="0" w:space="0" w:color="auto"/>
            <w:right w:val="none" w:sz="0" w:space="0" w:color="auto"/>
          </w:divBdr>
        </w:div>
        <w:div w:id="1764494344">
          <w:marLeft w:val="0"/>
          <w:marRight w:val="0"/>
          <w:marTop w:val="0"/>
          <w:marBottom w:val="0"/>
          <w:divBdr>
            <w:top w:val="none" w:sz="0" w:space="0" w:color="auto"/>
            <w:left w:val="none" w:sz="0" w:space="0" w:color="auto"/>
            <w:bottom w:val="none" w:sz="0" w:space="0" w:color="auto"/>
            <w:right w:val="none" w:sz="0" w:space="0" w:color="auto"/>
          </w:divBdr>
        </w:div>
        <w:div w:id="224950806">
          <w:marLeft w:val="0"/>
          <w:marRight w:val="0"/>
          <w:marTop w:val="0"/>
          <w:marBottom w:val="0"/>
          <w:divBdr>
            <w:top w:val="none" w:sz="0" w:space="0" w:color="auto"/>
            <w:left w:val="none" w:sz="0" w:space="0" w:color="auto"/>
            <w:bottom w:val="none" w:sz="0" w:space="0" w:color="auto"/>
            <w:right w:val="none" w:sz="0" w:space="0" w:color="auto"/>
          </w:divBdr>
        </w:div>
        <w:div w:id="993291735">
          <w:marLeft w:val="0"/>
          <w:marRight w:val="0"/>
          <w:marTop w:val="0"/>
          <w:marBottom w:val="0"/>
          <w:divBdr>
            <w:top w:val="none" w:sz="0" w:space="0" w:color="auto"/>
            <w:left w:val="none" w:sz="0" w:space="0" w:color="auto"/>
            <w:bottom w:val="none" w:sz="0" w:space="0" w:color="auto"/>
            <w:right w:val="none" w:sz="0" w:space="0" w:color="auto"/>
          </w:divBdr>
        </w:div>
        <w:div w:id="80376218">
          <w:marLeft w:val="0"/>
          <w:marRight w:val="0"/>
          <w:marTop w:val="0"/>
          <w:marBottom w:val="0"/>
          <w:divBdr>
            <w:top w:val="none" w:sz="0" w:space="0" w:color="auto"/>
            <w:left w:val="none" w:sz="0" w:space="0" w:color="auto"/>
            <w:bottom w:val="none" w:sz="0" w:space="0" w:color="auto"/>
            <w:right w:val="none" w:sz="0" w:space="0" w:color="auto"/>
          </w:divBdr>
        </w:div>
        <w:div w:id="1359891858">
          <w:marLeft w:val="0"/>
          <w:marRight w:val="0"/>
          <w:marTop w:val="0"/>
          <w:marBottom w:val="0"/>
          <w:divBdr>
            <w:top w:val="none" w:sz="0" w:space="0" w:color="auto"/>
            <w:left w:val="none" w:sz="0" w:space="0" w:color="auto"/>
            <w:bottom w:val="none" w:sz="0" w:space="0" w:color="auto"/>
            <w:right w:val="none" w:sz="0" w:space="0" w:color="auto"/>
          </w:divBdr>
        </w:div>
        <w:div w:id="1898710709">
          <w:marLeft w:val="0"/>
          <w:marRight w:val="0"/>
          <w:marTop w:val="0"/>
          <w:marBottom w:val="0"/>
          <w:divBdr>
            <w:top w:val="none" w:sz="0" w:space="0" w:color="auto"/>
            <w:left w:val="none" w:sz="0" w:space="0" w:color="auto"/>
            <w:bottom w:val="none" w:sz="0" w:space="0" w:color="auto"/>
            <w:right w:val="none" w:sz="0" w:space="0" w:color="auto"/>
          </w:divBdr>
        </w:div>
        <w:div w:id="1424717089">
          <w:marLeft w:val="0"/>
          <w:marRight w:val="0"/>
          <w:marTop w:val="0"/>
          <w:marBottom w:val="0"/>
          <w:divBdr>
            <w:top w:val="none" w:sz="0" w:space="0" w:color="auto"/>
            <w:left w:val="none" w:sz="0" w:space="0" w:color="auto"/>
            <w:bottom w:val="none" w:sz="0" w:space="0" w:color="auto"/>
            <w:right w:val="none" w:sz="0" w:space="0" w:color="auto"/>
          </w:divBdr>
        </w:div>
        <w:div w:id="733308769">
          <w:marLeft w:val="0"/>
          <w:marRight w:val="0"/>
          <w:marTop w:val="0"/>
          <w:marBottom w:val="0"/>
          <w:divBdr>
            <w:top w:val="none" w:sz="0" w:space="0" w:color="auto"/>
            <w:left w:val="none" w:sz="0" w:space="0" w:color="auto"/>
            <w:bottom w:val="none" w:sz="0" w:space="0" w:color="auto"/>
            <w:right w:val="none" w:sz="0" w:space="0" w:color="auto"/>
          </w:divBdr>
        </w:div>
        <w:div w:id="461120693">
          <w:marLeft w:val="0"/>
          <w:marRight w:val="0"/>
          <w:marTop w:val="0"/>
          <w:marBottom w:val="0"/>
          <w:divBdr>
            <w:top w:val="none" w:sz="0" w:space="0" w:color="auto"/>
            <w:left w:val="none" w:sz="0" w:space="0" w:color="auto"/>
            <w:bottom w:val="none" w:sz="0" w:space="0" w:color="auto"/>
            <w:right w:val="none" w:sz="0" w:space="0" w:color="auto"/>
          </w:divBdr>
        </w:div>
        <w:div w:id="1153789633">
          <w:marLeft w:val="0"/>
          <w:marRight w:val="0"/>
          <w:marTop w:val="0"/>
          <w:marBottom w:val="0"/>
          <w:divBdr>
            <w:top w:val="none" w:sz="0" w:space="0" w:color="auto"/>
            <w:left w:val="none" w:sz="0" w:space="0" w:color="auto"/>
            <w:bottom w:val="none" w:sz="0" w:space="0" w:color="auto"/>
            <w:right w:val="none" w:sz="0" w:space="0" w:color="auto"/>
          </w:divBdr>
        </w:div>
        <w:div w:id="366763731">
          <w:marLeft w:val="0"/>
          <w:marRight w:val="0"/>
          <w:marTop w:val="0"/>
          <w:marBottom w:val="0"/>
          <w:divBdr>
            <w:top w:val="none" w:sz="0" w:space="0" w:color="auto"/>
            <w:left w:val="none" w:sz="0" w:space="0" w:color="auto"/>
            <w:bottom w:val="none" w:sz="0" w:space="0" w:color="auto"/>
            <w:right w:val="none" w:sz="0" w:space="0" w:color="auto"/>
          </w:divBdr>
        </w:div>
        <w:div w:id="1488202128">
          <w:marLeft w:val="0"/>
          <w:marRight w:val="0"/>
          <w:marTop w:val="0"/>
          <w:marBottom w:val="0"/>
          <w:divBdr>
            <w:top w:val="none" w:sz="0" w:space="0" w:color="auto"/>
            <w:left w:val="none" w:sz="0" w:space="0" w:color="auto"/>
            <w:bottom w:val="none" w:sz="0" w:space="0" w:color="auto"/>
            <w:right w:val="none" w:sz="0" w:space="0" w:color="auto"/>
          </w:divBdr>
        </w:div>
        <w:div w:id="284578020">
          <w:marLeft w:val="0"/>
          <w:marRight w:val="0"/>
          <w:marTop w:val="0"/>
          <w:marBottom w:val="0"/>
          <w:divBdr>
            <w:top w:val="none" w:sz="0" w:space="0" w:color="auto"/>
            <w:left w:val="none" w:sz="0" w:space="0" w:color="auto"/>
            <w:bottom w:val="none" w:sz="0" w:space="0" w:color="auto"/>
            <w:right w:val="none" w:sz="0" w:space="0" w:color="auto"/>
          </w:divBdr>
        </w:div>
        <w:div w:id="1407654450">
          <w:marLeft w:val="0"/>
          <w:marRight w:val="0"/>
          <w:marTop w:val="0"/>
          <w:marBottom w:val="0"/>
          <w:divBdr>
            <w:top w:val="none" w:sz="0" w:space="0" w:color="auto"/>
            <w:left w:val="none" w:sz="0" w:space="0" w:color="auto"/>
            <w:bottom w:val="none" w:sz="0" w:space="0" w:color="auto"/>
            <w:right w:val="none" w:sz="0" w:space="0" w:color="auto"/>
          </w:divBdr>
        </w:div>
        <w:div w:id="1995715439">
          <w:marLeft w:val="0"/>
          <w:marRight w:val="0"/>
          <w:marTop w:val="0"/>
          <w:marBottom w:val="0"/>
          <w:divBdr>
            <w:top w:val="none" w:sz="0" w:space="0" w:color="auto"/>
            <w:left w:val="none" w:sz="0" w:space="0" w:color="auto"/>
            <w:bottom w:val="none" w:sz="0" w:space="0" w:color="auto"/>
            <w:right w:val="none" w:sz="0" w:space="0" w:color="auto"/>
          </w:divBdr>
        </w:div>
        <w:div w:id="1370761435">
          <w:marLeft w:val="0"/>
          <w:marRight w:val="0"/>
          <w:marTop w:val="0"/>
          <w:marBottom w:val="0"/>
          <w:divBdr>
            <w:top w:val="none" w:sz="0" w:space="0" w:color="auto"/>
            <w:left w:val="none" w:sz="0" w:space="0" w:color="auto"/>
            <w:bottom w:val="none" w:sz="0" w:space="0" w:color="auto"/>
            <w:right w:val="none" w:sz="0" w:space="0" w:color="auto"/>
          </w:divBdr>
        </w:div>
        <w:div w:id="2113082789">
          <w:marLeft w:val="0"/>
          <w:marRight w:val="0"/>
          <w:marTop w:val="0"/>
          <w:marBottom w:val="0"/>
          <w:divBdr>
            <w:top w:val="none" w:sz="0" w:space="0" w:color="auto"/>
            <w:left w:val="none" w:sz="0" w:space="0" w:color="auto"/>
            <w:bottom w:val="none" w:sz="0" w:space="0" w:color="auto"/>
            <w:right w:val="none" w:sz="0" w:space="0" w:color="auto"/>
          </w:divBdr>
        </w:div>
        <w:div w:id="1489908094">
          <w:marLeft w:val="0"/>
          <w:marRight w:val="0"/>
          <w:marTop w:val="0"/>
          <w:marBottom w:val="0"/>
          <w:divBdr>
            <w:top w:val="none" w:sz="0" w:space="0" w:color="auto"/>
            <w:left w:val="none" w:sz="0" w:space="0" w:color="auto"/>
            <w:bottom w:val="none" w:sz="0" w:space="0" w:color="auto"/>
            <w:right w:val="none" w:sz="0" w:space="0" w:color="auto"/>
          </w:divBdr>
        </w:div>
        <w:div w:id="844827416">
          <w:marLeft w:val="0"/>
          <w:marRight w:val="0"/>
          <w:marTop w:val="0"/>
          <w:marBottom w:val="0"/>
          <w:divBdr>
            <w:top w:val="none" w:sz="0" w:space="0" w:color="auto"/>
            <w:left w:val="none" w:sz="0" w:space="0" w:color="auto"/>
            <w:bottom w:val="none" w:sz="0" w:space="0" w:color="auto"/>
            <w:right w:val="none" w:sz="0" w:space="0" w:color="auto"/>
          </w:divBdr>
        </w:div>
        <w:div w:id="574243242">
          <w:marLeft w:val="0"/>
          <w:marRight w:val="0"/>
          <w:marTop w:val="0"/>
          <w:marBottom w:val="0"/>
          <w:divBdr>
            <w:top w:val="none" w:sz="0" w:space="0" w:color="auto"/>
            <w:left w:val="none" w:sz="0" w:space="0" w:color="auto"/>
            <w:bottom w:val="none" w:sz="0" w:space="0" w:color="auto"/>
            <w:right w:val="none" w:sz="0" w:space="0" w:color="auto"/>
          </w:divBdr>
        </w:div>
        <w:div w:id="1134101470">
          <w:marLeft w:val="0"/>
          <w:marRight w:val="0"/>
          <w:marTop w:val="0"/>
          <w:marBottom w:val="0"/>
          <w:divBdr>
            <w:top w:val="none" w:sz="0" w:space="0" w:color="auto"/>
            <w:left w:val="none" w:sz="0" w:space="0" w:color="auto"/>
            <w:bottom w:val="none" w:sz="0" w:space="0" w:color="auto"/>
            <w:right w:val="none" w:sz="0" w:space="0" w:color="auto"/>
          </w:divBdr>
        </w:div>
        <w:div w:id="1380083588">
          <w:marLeft w:val="0"/>
          <w:marRight w:val="0"/>
          <w:marTop w:val="0"/>
          <w:marBottom w:val="0"/>
          <w:divBdr>
            <w:top w:val="none" w:sz="0" w:space="0" w:color="auto"/>
            <w:left w:val="none" w:sz="0" w:space="0" w:color="auto"/>
            <w:bottom w:val="none" w:sz="0" w:space="0" w:color="auto"/>
            <w:right w:val="none" w:sz="0" w:space="0" w:color="auto"/>
          </w:divBdr>
        </w:div>
      </w:divsChild>
    </w:div>
    <w:div w:id="1355305203">
      <w:bodyDiv w:val="1"/>
      <w:marLeft w:val="0"/>
      <w:marRight w:val="0"/>
      <w:marTop w:val="0"/>
      <w:marBottom w:val="0"/>
      <w:divBdr>
        <w:top w:val="none" w:sz="0" w:space="0" w:color="auto"/>
        <w:left w:val="none" w:sz="0" w:space="0" w:color="auto"/>
        <w:bottom w:val="none" w:sz="0" w:space="0" w:color="auto"/>
        <w:right w:val="none" w:sz="0" w:space="0" w:color="auto"/>
      </w:divBdr>
      <w:divsChild>
        <w:div w:id="892303844">
          <w:marLeft w:val="0"/>
          <w:marRight w:val="0"/>
          <w:marTop w:val="0"/>
          <w:marBottom w:val="0"/>
          <w:divBdr>
            <w:top w:val="none" w:sz="0" w:space="0" w:color="auto"/>
            <w:left w:val="none" w:sz="0" w:space="0" w:color="auto"/>
            <w:bottom w:val="none" w:sz="0" w:space="0" w:color="auto"/>
            <w:right w:val="none" w:sz="0" w:space="0" w:color="auto"/>
          </w:divBdr>
        </w:div>
        <w:div w:id="1233926272">
          <w:marLeft w:val="0"/>
          <w:marRight w:val="0"/>
          <w:marTop w:val="0"/>
          <w:marBottom w:val="0"/>
          <w:divBdr>
            <w:top w:val="none" w:sz="0" w:space="0" w:color="auto"/>
            <w:left w:val="none" w:sz="0" w:space="0" w:color="auto"/>
            <w:bottom w:val="none" w:sz="0" w:space="0" w:color="auto"/>
            <w:right w:val="none" w:sz="0" w:space="0" w:color="auto"/>
          </w:divBdr>
        </w:div>
        <w:div w:id="752166532">
          <w:marLeft w:val="0"/>
          <w:marRight w:val="0"/>
          <w:marTop w:val="0"/>
          <w:marBottom w:val="0"/>
          <w:divBdr>
            <w:top w:val="none" w:sz="0" w:space="0" w:color="auto"/>
            <w:left w:val="none" w:sz="0" w:space="0" w:color="auto"/>
            <w:bottom w:val="none" w:sz="0" w:space="0" w:color="auto"/>
            <w:right w:val="none" w:sz="0" w:space="0" w:color="auto"/>
          </w:divBdr>
        </w:div>
        <w:div w:id="944339022">
          <w:marLeft w:val="0"/>
          <w:marRight w:val="0"/>
          <w:marTop w:val="0"/>
          <w:marBottom w:val="0"/>
          <w:divBdr>
            <w:top w:val="none" w:sz="0" w:space="0" w:color="auto"/>
            <w:left w:val="none" w:sz="0" w:space="0" w:color="auto"/>
            <w:bottom w:val="none" w:sz="0" w:space="0" w:color="auto"/>
            <w:right w:val="none" w:sz="0" w:space="0" w:color="auto"/>
          </w:divBdr>
        </w:div>
        <w:div w:id="1699357675">
          <w:marLeft w:val="0"/>
          <w:marRight w:val="0"/>
          <w:marTop w:val="0"/>
          <w:marBottom w:val="0"/>
          <w:divBdr>
            <w:top w:val="none" w:sz="0" w:space="0" w:color="auto"/>
            <w:left w:val="none" w:sz="0" w:space="0" w:color="auto"/>
            <w:bottom w:val="none" w:sz="0" w:space="0" w:color="auto"/>
            <w:right w:val="none" w:sz="0" w:space="0" w:color="auto"/>
          </w:divBdr>
        </w:div>
        <w:div w:id="1986619251">
          <w:marLeft w:val="0"/>
          <w:marRight w:val="0"/>
          <w:marTop w:val="0"/>
          <w:marBottom w:val="0"/>
          <w:divBdr>
            <w:top w:val="none" w:sz="0" w:space="0" w:color="auto"/>
            <w:left w:val="none" w:sz="0" w:space="0" w:color="auto"/>
            <w:bottom w:val="none" w:sz="0" w:space="0" w:color="auto"/>
            <w:right w:val="none" w:sz="0" w:space="0" w:color="auto"/>
          </w:divBdr>
        </w:div>
        <w:div w:id="1037510360">
          <w:marLeft w:val="0"/>
          <w:marRight w:val="0"/>
          <w:marTop w:val="0"/>
          <w:marBottom w:val="0"/>
          <w:divBdr>
            <w:top w:val="none" w:sz="0" w:space="0" w:color="auto"/>
            <w:left w:val="none" w:sz="0" w:space="0" w:color="auto"/>
            <w:bottom w:val="none" w:sz="0" w:space="0" w:color="auto"/>
            <w:right w:val="none" w:sz="0" w:space="0" w:color="auto"/>
          </w:divBdr>
        </w:div>
        <w:div w:id="996226092">
          <w:marLeft w:val="0"/>
          <w:marRight w:val="0"/>
          <w:marTop w:val="0"/>
          <w:marBottom w:val="0"/>
          <w:divBdr>
            <w:top w:val="none" w:sz="0" w:space="0" w:color="auto"/>
            <w:left w:val="none" w:sz="0" w:space="0" w:color="auto"/>
            <w:bottom w:val="none" w:sz="0" w:space="0" w:color="auto"/>
            <w:right w:val="none" w:sz="0" w:space="0" w:color="auto"/>
          </w:divBdr>
        </w:div>
        <w:div w:id="403794255">
          <w:marLeft w:val="0"/>
          <w:marRight w:val="0"/>
          <w:marTop w:val="0"/>
          <w:marBottom w:val="0"/>
          <w:divBdr>
            <w:top w:val="none" w:sz="0" w:space="0" w:color="auto"/>
            <w:left w:val="none" w:sz="0" w:space="0" w:color="auto"/>
            <w:bottom w:val="none" w:sz="0" w:space="0" w:color="auto"/>
            <w:right w:val="none" w:sz="0" w:space="0" w:color="auto"/>
          </w:divBdr>
        </w:div>
        <w:div w:id="862085431">
          <w:marLeft w:val="0"/>
          <w:marRight w:val="0"/>
          <w:marTop w:val="0"/>
          <w:marBottom w:val="0"/>
          <w:divBdr>
            <w:top w:val="none" w:sz="0" w:space="0" w:color="auto"/>
            <w:left w:val="none" w:sz="0" w:space="0" w:color="auto"/>
            <w:bottom w:val="none" w:sz="0" w:space="0" w:color="auto"/>
            <w:right w:val="none" w:sz="0" w:space="0" w:color="auto"/>
          </w:divBdr>
        </w:div>
        <w:div w:id="605776485">
          <w:marLeft w:val="0"/>
          <w:marRight w:val="0"/>
          <w:marTop w:val="0"/>
          <w:marBottom w:val="0"/>
          <w:divBdr>
            <w:top w:val="none" w:sz="0" w:space="0" w:color="auto"/>
            <w:left w:val="none" w:sz="0" w:space="0" w:color="auto"/>
            <w:bottom w:val="none" w:sz="0" w:space="0" w:color="auto"/>
            <w:right w:val="none" w:sz="0" w:space="0" w:color="auto"/>
          </w:divBdr>
        </w:div>
        <w:div w:id="1367372308">
          <w:marLeft w:val="0"/>
          <w:marRight w:val="0"/>
          <w:marTop w:val="0"/>
          <w:marBottom w:val="0"/>
          <w:divBdr>
            <w:top w:val="none" w:sz="0" w:space="0" w:color="auto"/>
            <w:left w:val="none" w:sz="0" w:space="0" w:color="auto"/>
            <w:bottom w:val="none" w:sz="0" w:space="0" w:color="auto"/>
            <w:right w:val="none" w:sz="0" w:space="0" w:color="auto"/>
          </w:divBdr>
        </w:div>
        <w:div w:id="111050189">
          <w:marLeft w:val="0"/>
          <w:marRight w:val="0"/>
          <w:marTop w:val="0"/>
          <w:marBottom w:val="0"/>
          <w:divBdr>
            <w:top w:val="none" w:sz="0" w:space="0" w:color="auto"/>
            <w:left w:val="none" w:sz="0" w:space="0" w:color="auto"/>
            <w:bottom w:val="none" w:sz="0" w:space="0" w:color="auto"/>
            <w:right w:val="none" w:sz="0" w:space="0" w:color="auto"/>
          </w:divBdr>
        </w:div>
        <w:div w:id="1608122592">
          <w:marLeft w:val="0"/>
          <w:marRight w:val="0"/>
          <w:marTop w:val="0"/>
          <w:marBottom w:val="0"/>
          <w:divBdr>
            <w:top w:val="none" w:sz="0" w:space="0" w:color="auto"/>
            <w:left w:val="none" w:sz="0" w:space="0" w:color="auto"/>
            <w:bottom w:val="none" w:sz="0" w:space="0" w:color="auto"/>
            <w:right w:val="none" w:sz="0" w:space="0" w:color="auto"/>
          </w:divBdr>
        </w:div>
        <w:div w:id="477233213">
          <w:marLeft w:val="0"/>
          <w:marRight w:val="0"/>
          <w:marTop w:val="0"/>
          <w:marBottom w:val="0"/>
          <w:divBdr>
            <w:top w:val="none" w:sz="0" w:space="0" w:color="auto"/>
            <w:left w:val="none" w:sz="0" w:space="0" w:color="auto"/>
            <w:bottom w:val="none" w:sz="0" w:space="0" w:color="auto"/>
            <w:right w:val="none" w:sz="0" w:space="0" w:color="auto"/>
          </w:divBdr>
        </w:div>
        <w:div w:id="529760000">
          <w:marLeft w:val="0"/>
          <w:marRight w:val="0"/>
          <w:marTop w:val="0"/>
          <w:marBottom w:val="0"/>
          <w:divBdr>
            <w:top w:val="none" w:sz="0" w:space="0" w:color="auto"/>
            <w:left w:val="none" w:sz="0" w:space="0" w:color="auto"/>
            <w:bottom w:val="none" w:sz="0" w:space="0" w:color="auto"/>
            <w:right w:val="none" w:sz="0" w:space="0" w:color="auto"/>
          </w:divBdr>
        </w:div>
        <w:div w:id="1354453711">
          <w:marLeft w:val="0"/>
          <w:marRight w:val="0"/>
          <w:marTop w:val="0"/>
          <w:marBottom w:val="0"/>
          <w:divBdr>
            <w:top w:val="none" w:sz="0" w:space="0" w:color="auto"/>
            <w:left w:val="none" w:sz="0" w:space="0" w:color="auto"/>
            <w:bottom w:val="none" w:sz="0" w:space="0" w:color="auto"/>
            <w:right w:val="none" w:sz="0" w:space="0" w:color="auto"/>
          </w:divBdr>
        </w:div>
        <w:div w:id="1666128362">
          <w:marLeft w:val="0"/>
          <w:marRight w:val="0"/>
          <w:marTop w:val="0"/>
          <w:marBottom w:val="0"/>
          <w:divBdr>
            <w:top w:val="none" w:sz="0" w:space="0" w:color="auto"/>
            <w:left w:val="none" w:sz="0" w:space="0" w:color="auto"/>
            <w:bottom w:val="none" w:sz="0" w:space="0" w:color="auto"/>
            <w:right w:val="none" w:sz="0" w:space="0" w:color="auto"/>
          </w:divBdr>
        </w:div>
        <w:div w:id="1007559935">
          <w:marLeft w:val="0"/>
          <w:marRight w:val="0"/>
          <w:marTop w:val="0"/>
          <w:marBottom w:val="0"/>
          <w:divBdr>
            <w:top w:val="none" w:sz="0" w:space="0" w:color="auto"/>
            <w:left w:val="none" w:sz="0" w:space="0" w:color="auto"/>
            <w:bottom w:val="none" w:sz="0" w:space="0" w:color="auto"/>
            <w:right w:val="none" w:sz="0" w:space="0" w:color="auto"/>
          </w:divBdr>
        </w:div>
        <w:div w:id="1757167278">
          <w:marLeft w:val="0"/>
          <w:marRight w:val="0"/>
          <w:marTop w:val="0"/>
          <w:marBottom w:val="0"/>
          <w:divBdr>
            <w:top w:val="none" w:sz="0" w:space="0" w:color="auto"/>
            <w:left w:val="none" w:sz="0" w:space="0" w:color="auto"/>
            <w:bottom w:val="none" w:sz="0" w:space="0" w:color="auto"/>
            <w:right w:val="none" w:sz="0" w:space="0" w:color="auto"/>
          </w:divBdr>
        </w:div>
        <w:div w:id="929579601">
          <w:marLeft w:val="0"/>
          <w:marRight w:val="0"/>
          <w:marTop w:val="0"/>
          <w:marBottom w:val="0"/>
          <w:divBdr>
            <w:top w:val="none" w:sz="0" w:space="0" w:color="auto"/>
            <w:left w:val="none" w:sz="0" w:space="0" w:color="auto"/>
            <w:bottom w:val="none" w:sz="0" w:space="0" w:color="auto"/>
            <w:right w:val="none" w:sz="0" w:space="0" w:color="auto"/>
          </w:divBdr>
        </w:div>
        <w:div w:id="818809755">
          <w:marLeft w:val="0"/>
          <w:marRight w:val="0"/>
          <w:marTop w:val="0"/>
          <w:marBottom w:val="0"/>
          <w:divBdr>
            <w:top w:val="none" w:sz="0" w:space="0" w:color="auto"/>
            <w:left w:val="none" w:sz="0" w:space="0" w:color="auto"/>
            <w:bottom w:val="none" w:sz="0" w:space="0" w:color="auto"/>
            <w:right w:val="none" w:sz="0" w:space="0" w:color="auto"/>
          </w:divBdr>
        </w:div>
        <w:div w:id="981344623">
          <w:marLeft w:val="0"/>
          <w:marRight w:val="0"/>
          <w:marTop w:val="0"/>
          <w:marBottom w:val="0"/>
          <w:divBdr>
            <w:top w:val="none" w:sz="0" w:space="0" w:color="auto"/>
            <w:left w:val="none" w:sz="0" w:space="0" w:color="auto"/>
            <w:bottom w:val="none" w:sz="0" w:space="0" w:color="auto"/>
            <w:right w:val="none" w:sz="0" w:space="0" w:color="auto"/>
          </w:divBdr>
        </w:div>
        <w:div w:id="619998500">
          <w:marLeft w:val="0"/>
          <w:marRight w:val="0"/>
          <w:marTop w:val="0"/>
          <w:marBottom w:val="0"/>
          <w:divBdr>
            <w:top w:val="none" w:sz="0" w:space="0" w:color="auto"/>
            <w:left w:val="none" w:sz="0" w:space="0" w:color="auto"/>
            <w:bottom w:val="none" w:sz="0" w:space="0" w:color="auto"/>
            <w:right w:val="none" w:sz="0" w:space="0" w:color="auto"/>
          </w:divBdr>
        </w:div>
        <w:div w:id="937256250">
          <w:marLeft w:val="0"/>
          <w:marRight w:val="0"/>
          <w:marTop w:val="0"/>
          <w:marBottom w:val="0"/>
          <w:divBdr>
            <w:top w:val="none" w:sz="0" w:space="0" w:color="auto"/>
            <w:left w:val="none" w:sz="0" w:space="0" w:color="auto"/>
            <w:bottom w:val="none" w:sz="0" w:space="0" w:color="auto"/>
            <w:right w:val="none" w:sz="0" w:space="0" w:color="auto"/>
          </w:divBdr>
        </w:div>
        <w:div w:id="2039381168">
          <w:marLeft w:val="0"/>
          <w:marRight w:val="0"/>
          <w:marTop w:val="0"/>
          <w:marBottom w:val="0"/>
          <w:divBdr>
            <w:top w:val="none" w:sz="0" w:space="0" w:color="auto"/>
            <w:left w:val="none" w:sz="0" w:space="0" w:color="auto"/>
            <w:bottom w:val="none" w:sz="0" w:space="0" w:color="auto"/>
            <w:right w:val="none" w:sz="0" w:space="0" w:color="auto"/>
          </w:divBdr>
        </w:div>
        <w:div w:id="216747103">
          <w:marLeft w:val="0"/>
          <w:marRight w:val="0"/>
          <w:marTop w:val="0"/>
          <w:marBottom w:val="0"/>
          <w:divBdr>
            <w:top w:val="none" w:sz="0" w:space="0" w:color="auto"/>
            <w:left w:val="none" w:sz="0" w:space="0" w:color="auto"/>
            <w:bottom w:val="none" w:sz="0" w:space="0" w:color="auto"/>
            <w:right w:val="none" w:sz="0" w:space="0" w:color="auto"/>
          </w:divBdr>
        </w:div>
        <w:div w:id="2070571045">
          <w:marLeft w:val="0"/>
          <w:marRight w:val="0"/>
          <w:marTop w:val="0"/>
          <w:marBottom w:val="0"/>
          <w:divBdr>
            <w:top w:val="none" w:sz="0" w:space="0" w:color="auto"/>
            <w:left w:val="none" w:sz="0" w:space="0" w:color="auto"/>
            <w:bottom w:val="none" w:sz="0" w:space="0" w:color="auto"/>
            <w:right w:val="none" w:sz="0" w:space="0" w:color="auto"/>
          </w:divBdr>
        </w:div>
        <w:div w:id="225259258">
          <w:marLeft w:val="0"/>
          <w:marRight w:val="0"/>
          <w:marTop w:val="0"/>
          <w:marBottom w:val="0"/>
          <w:divBdr>
            <w:top w:val="none" w:sz="0" w:space="0" w:color="auto"/>
            <w:left w:val="none" w:sz="0" w:space="0" w:color="auto"/>
            <w:bottom w:val="none" w:sz="0" w:space="0" w:color="auto"/>
            <w:right w:val="none" w:sz="0" w:space="0" w:color="auto"/>
          </w:divBdr>
        </w:div>
        <w:div w:id="1184050868">
          <w:marLeft w:val="0"/>
          <w:marRight w:val="0"/>
          <w:marTop w:val="0"/>
          <w:marBottom w:val="0"/>
          <w:divBdr>
            <w:top w:val="none" w:sz="0" w:space="0" w:color="auto"/>
            <w:left w:val="none" w:sz="0" w:space="0" w:color="auto"/>
            <w:bottom w:val="none" w:sz="0" w:space="0" w:color="auto"/>
            <w:right w:val="none" w:sz="0" w:space="0" w:color="auto"/>
          </w:divBdr>
        </w:div>
        <w:div w:id="1108815357">
          <w:marLeft w:val="0"/>
          <w:marRight w:val="0"/>
          <w:marTop w:val="0"/>
          <w:marBottom w:val="0"/>
          <w:divBdr>
            <w:top w:val="none" w:sz="0" w:space="0" w:color="auto"/>
            <w:left w:val="none" w:sz="0" w:space="0" w:color="auto"/>
            <w:bottom w:val="none" w:sz="0" w:space="0" w:color="auto"/>
            <w:right w:val="none" w:sz="0" w:space="0" w:color="auto"/>
          </w:divBdr>
        </w:div>
        <w:div w:id="1772625709">
          <w:marLeft w:val="0"/>
          <w:marRight w:val="0"/>
          <w:marTop w:val="0"/>
          <w:marBottom w:val="0"/>
          <w:divBdr>
            <w:top w:val="none" w:sz="0" w:space="0" w:color="auto"/>
            <w:left w:val="none" w:sz="0" w:space="0" w:color="auto"/>
            <w:bottom w:val="none" w:sz="0" w:space="0" w:color="auto"/>
            <w:right w:val="none" w:sz="0" w:space="0" w:color="auto"/>
          </w:divBdr>
        </w:div>
        <w:div w:id="302122636">
          <w:marLeft w:val="0"/>
          <w:marRight w:val="0"/>
          <w:marTop w:val="0"/>
          <w:marBottom w:val="0"/>
          <w:divBdr>
            <w:top w:val="none" w:sz="0" w:space="0" w:color="auto"/>
            <w:left w:val="none" w:sz="0" w:space="0" w:color="auto"/>
            <w:bottom w:val="none" w:sz="0" w:space="0" w:color="auto"/>
            <w:right w:val="none" w:sz="0" w:space="0" w:color="auto"/>
          </w:divBdr>
        </w:div>
        <w:div w:id="866480923">
          <w:marLeft w:val="0"/>
          <w:marRight w:val="0"/>
          <w:marTop w:val="0"/>
          <w:marBottom w:val="0"/>
          <w:divBdr>
            <w:top w:val="none" w:sz="0" w:space="0" w:color="auto"/>
            <w:left w:val="none" w:sz="0" w:space="0" w:color="auto"/>
            <w:bottom w:val="none" w:sz="0" w:space="0" w:color="auto"/>
            <w:right w:val="none" w:sz="0" w:space="0" w:color="auto"/>
          </w:divBdr>
        </w:div>
        <w:div w:id="1918637140">
          <w:marLeft w:val="0"/>
          <w:marRight w:val="0"/>
          <w:marTop w:val="0"/>
          <w:marBottom w:val="0"/>
          <w:divBdr>
            <w:top w:val="none" w:sz="0" w:space="0" w:color="auto"/>
            <w:left w:val="none" w:sz="0" w:space="0" w:color="auto"/>
            <w:bottom w:val="none" w:sz="0" w:space="0" w:color="auto"/>
            <w:right w:val="none" w:sz="0" w:space="0" w:color="auto"/>
          </w:divBdr>
        </w:div>
        <w:div w:id="1569344145">
          <w:marLeft w:val="0"/>
          <w:marRight w:val="0"/>
          <w:marTop w:val="0"/>
          <w:marBottom w:val="0"/>
          <w:divBdr>
            <w:top w:val="none" w:sz="0" w:space="0" w:color="auto"/>
            <w:left w:val="none" w:sz="0" w:space="0" w:color="auto"/>
            <w:bottom w:val="none" w:sz="0" w:space="0" w:color="auto"/>
            <w:right w:val="none" w:sz="0" w:space="0" w:color="auto"/>
          </w:divBdr>
        </w:div>
        <w:div w:id="885601595">
          <w:marLeft w:val="0"/>
          <w:marRight w:val="0"/>
          <w:marTop w:val="0"/>
          <w:marBottom w:val="0"/>
          <w:divBdr>
            <w:top w:val="none" w:sz="0" w:space="0" w:color="auto"/>
            <w:left w:val="none" w:sz="0" w:space="0" w:color="auto"/>
            <w:bottom w:val="none" w:sz="0" w:space="0" w:color="auto"/>
            <w:right w:val="none" w:sz="0" w:space="0" w:color="auto"/>
          </w:divBdr>
        </w:div>
        <w:div w:id="1021593379">
          <w:marLeft w:val="0"/>
          <w:marRight w:val="0"/>
          <w:marTop w:val="0"/>
          <w:marBottom w:val="0"/>
          <w:divBdr>
            <w:top w:val="none" w:sz="0" w:space="0" w:color="auto"/>
            <w:left w:val="none" w:sz="0" w:space="0" w:color="auto"/>
            <w:bottom w:val="none" w:sz="0" w:space="0" w:color="auto"/>
            <w:right w:val="none" w:sz="0" w:space="0" w:color="auto"/>
          </w:divBdr>
        </w:div>
        <w:div w:id="468792391">
          <w:marLeft w:val="0"/>
          <w:marRight w:val="0"/>
          <w:marTop w:val="0"/>
          <w:marBottom w:val="0"/>
          <w:divBdr>
            <w:top w:val="none" w:sz="0" w:space="0" w:color="auto"/>
            <w:left w:val="none" w:sz="0" w:space="0" w:color="auto"/>
            <w:bottom w:val="none" w:sz="0" w:space="0" w:color="auto"/>
            <w:right w:val="none" w:sz="0" w:space="0" w:color="auto"/>
          </w:divBdr>
        </w:div>
        <w:div w:id="665858544">
          <w:marLeft w:val="0"/>
          <w:marRight w:val="0"/>
          <w:marTop w:val="0"/>
          <w:marBottom w:val="0"/>
          <w:divBdr>
            <w:top w:val="none" w:sz="0" w:space="0" w:color="auto"/>
            <w:left w:val="none" w:sz="0" w:space="0" w:color="auto"/>
            <w:bottom w:val="none" w:sz="0" w:space="0" w:color="auto"/>
            <w:right w:val="none" w:sz="0" w:space="0" w:color="auto"/>
          </w:divBdr>
        </w:div>
        <w:div w:id="1656376983">
          <w:marLeft w:val="0"/>
          <w:marRight w:val="0"/>
          <w:marTop w:val="0"/>
          <w:marBottom w:val="0"/>
          <w:divBdr>
            <w:top w:val="none" w:sz="0" w:space="0" w:color="auto"/>
            <w:left w:val="none" w:sz="0" w:space="0" w:color="auto"/>
            <w:bottom w:val="none" w:sz="0" w:space="0" w:color="auto"/>
            <w:right w:val="none" w:sz="0" w:space="0" w:color="auto"/>
          </w:divBdr>
        </w:div>
        <w:div w:id="101540393">
          <w:marLeft w:val="0"/>
          <w:marRight w:val="0"/>
          <w:marTop w:val="0"/>
          <w:marBottom w:val="0"/>
          <w:divBdr>
            <w:top w:val="none" w:sz="0" w:space="0" w:color="auto"/>
            <w:left w:val="none" w:sz="0" w:space="0" w:color="auto"/>
            <w:bottom w:val="none" w:sz="0" w:space="0" w:color="auto"/>
            <w:right w:val="none" w:sz="0" w:space="0" w:color="auto"/>
          </w:divBdr>
        </w:div>
        <w:div w:id="1529298619">
          <w:marLeft w:val="0"/>
          <w:marRight w:val="0"/>
          <w:marTop w:val="0"/>
          <w:marBottom w:val="0"/>
          <w:divBdr>
            <w:top w:val="none" w:sz="0" w:space="0" w:color="auto"/>
            <w:left w:val="none" w:sz="0" w:space="0" w:color="auto"/>
            <w:bottom w:val="none" w:sz="0" w:space="0" w:color="auto"/>
            <w:right w:val="none" w:sz="0" w:space="0" w:color="auto"/>
          </w:divBdr>
        </w:div>
        <w:div w:id="691229779">
          <w:marLeft w:val="0"/>
          <w:marRight w:val="0"/>
          <w:marTop w:val="0"/>
          <w:marBottom w:val="0"/>
          <w:divBdr>
            <w:top w:val="none" w:sz="0" w:space="0" w:color="auto"/>
            <w:left w:val="none" w:sz="0" w:space="0" w:color="auto"/>
            <w:bottom w:val="none" w:sz="0" w:space="0" w:color="auto"/>
            <w:right w:val="none" w:sz="0" w:space="0" w:color="auto"/>
          </w:divBdr>
        </w:div>
        <w:div w:id="303583642">
          <w:marLeft w:val="0"/>
          <w:marRight w:val="0"/>
          <w:marTop w:val="0"/>
          <w:marBottom w:val="0"/>
          <w:divBdr>
            <w:top w:val="none" w:sz="0" w:space="0" w:color="auto"/>
            <w:left w:val="none" w:sz="0" w:space="0" w:color="auto"/>
            <w:bottom w:val="none" w:sz="0" w:space="0" w:color="auto"/>
            <w:right w:val="none" w:sz="0" w:space="0" w:color="auto"/>
          </w:divBdr>
        </w:div>
        <w:div w:id="781220217">
          <w:marLeft w:val="0"/>
          <w:marRight w:val="0"/>
          <w:marTop w:val="0"/>
          <w:marBottom w:val="0"/>
          <w:divBdr>
            <w:top w:val="none" w:sz="0" w:space="0" w:color="auto"/>
            <w:left w:val="none" w:sz="0" w:space="0" w:color="auto"/>
            <w:bottom w:val="none" w:sz="0" w:space="0" w:color="auto"/>
            <w:right w:val="none" w:sz="0" w:space="0" w:color="auto"/>
          </w:divBdr>
        </w:div>
      </w:divsChild>
    </w:div>
    <w:div w:id="1391001646">
      <w:bodyDiv w:val="1"/>
      <w:marLeft w:val="0"/>
      <w:marRight w:val="0"/>
      <w:marTop w:val="0"/>
      <w:marBottom w:val="0"/>
      <w:divBdr>
        <w:top w:val="none" w:sz="0" w:space="0" w:color="auto"/>
        <w:left w:val="none" w:sz="0" w:space="0" w:color="auto"/>
        <w:bottom w:val="none" w:sz="0" w:space="0" w:color="auto"/>
        <w:right w:val="none" w:sz="0" w:space="0" w:color="auto"/>
      </w:divBdr>
      <w:divsChild>
        <w:div w:id="985940385">
          <w:marLeft w:val="0"/>
          <w:marRight w:val="0"/>
          <w:marTop w:val="0"/>
          <w:marBottom w:val="0"/>
          <w:divBdr>
            <w:top w:val="none" w:sz="0" w:space="0" w:color="auto"/>
            <w:left w:val="none" w:sz="0" w:space="0" w:color="auto"/>
            <w:bottom w:val="none" w:sz="0" w:space="0" w:color="auto"/>
            <w:right w:val="none" w:sz="0" w:space="0" w:color="auto"/>
          </w:divBdr>
        </w:div>
        <w:div w:id="1400709755">
          <w:marLeft w:val="0"/>
          <w:marRight w:val="0"/>
          <w:marTop w:val="0"/>
          <w:marBottom w:val="0"/>
          <w:divBdr>
            <w:top w:val="none" w:sz="0" w:space="0" w:color="auto"/>
            <w:left w:val="none" w:sz="0" w:space="0" w:color="auto"/>
            <w:bottom w:val="none" w:sz="0" w:space="0" w:color="auto"/>
            <w:right w:val="none" w:sz="0" w:space="0" w:color="auto"/>
          </w:divBdr>
        </w:div>
        <w:div w:id="1614825345">
          <w:marLeft w:val="0"/>
          <w:marRight w:val="0"/>
          <w:marTop w:val="0"/>
          <w:marBottom w:val="0"/>
          <w:divBdr>
            <w:top w:val="none" w:sz="0" w:space="0" w:color="auto"/>
            <w:left w:val="none" w:sz="0" w:space="0" w:color="auto"/>
            <w:bottom w:val="none" w:sz="0" w:space="0" w:color="auto"/>
            <w:right w:val="none" w:sz="0" w:space="0" w:color="auto"/>
          </w:divBdr>
        </w:div>
        <w:div w:id="864245602">
          <w:marLeft w:val="0"/>
          <w:marRight w:val="0"/>
          <w:marTop w:val="0"/>
          <w:marBottom w:val="0"/>
          <w:divBdr>
            <w:top w:val="none" w:sz="0" w:space="0" w:color="auto"/>
            <w:left w:val="none" w:sz="0" w:space="0" w:color="auto"/>
            <w:bottom w:val="none" w:sz="0" w:space="0" w:color="auto"/>
            <w:right w:val="none" w:sz="0" w:space="0" w:color="auto"/>
          </w:divBdr>
        </w:div>
        <w:div w:id="1857113366">
          <w:marLeft w:val="0"/>
          <w:marRight w:val="0"/>
          <w:marTop w:val="0"/>
          <w:marBottom w:val="0"/>
          <w:divBdr>
            <w:top w:val="none" w:sz="0" w:space="0" w:color="auto"/>
            <w:left w:val="none" w:sz="0" w:space="0" w:color="auto"/>
            <w:bottom w:val="none" w:sz="0" w:space="0" w:color="auto"/>
            <w:right w:val="none" w:sz="0" w:space="0" w:color="auto"/>
          </w:divBdr>
        </w:div>
        <w:div w:id="1445347386">
          <w:marLeft w:val="0"/>
          <w:marRight w:val="0"/>
          <w:marTop w:val="0"/>
          <w:marBottom w:val="0"/>
          <w:divBdr>
            <w:top w:val="none" w:sz="0" w:space="0" w:color="auto"/>
            <w:left w:val="none" w:sz="0" w:space="0" w:color="auto"/>
            <w:bottom w:val="none" w:sz="0" w:space="0" w:color="auto"/>
            <w:right w:val="none" w:sz="0" w:space="0" w:color="auto"/>
          </w:divBdr>
        </w:div>
        <w:div w:id="465778294">
          <w:marLeft w:val="0"/>
          <w:marRight w:val="0"/>
          <w:marTop w:val="0"/>
          <w:marBottom w:val="0"/>
          <w:divBdr>
            <w:top w:val="none" w:sz="0" w:space="0" w:color="auto"/>
            <w:left w:val="none" w:sz="0" w:space="0" w:color="auto"/>
            <w:bottom w:val="none" w:sz="0" w:space="0" w:color="auto"/>
            <w:right w:val="none" w:sz="0" w:space="0" w:color="auto"/>
          </w:divBdr>
        </w:div>
        <w:div w:id="1645041742">
          <w:marLeft w:val="0"/>
          <w:marRight w:val="0"/>
          <w:marTop w:val="0"/>
          <w:marBottom w:val="0"/>
          <w:divBdr>
            <w:top w:val="none" w:sz="0" w:space="0" w:color="auto"/>
            <w:left w:val="none" w:sz="0" w:space="0" w:color="auto"/>
            <w:bottom w:val="none" w:sz="0" w:space="0" w:color="auto"/>
            <w:right w:val="none" w:sz="0" w:space="0" w:color="auto"/>
          </w:divBdr>
        </w:div>
        <w:div w:id="1532302039">
          <w:marLeft w:val="0"/>
          <w:marRight w:val="0"/>
          <w:marTop w:val="0"/>
          <w:marBottom w:val="0"/>
          <w:divBdr>
            <w:top w:val="none" w:sz="0" w:space="0" w:color="auto"/>
            <w:left w:val="none" w:sz="0" w:space="0" w:color="auto"/>
            <w:bottom w:val="none" w:sz="0" w:space="0" w:color="auto"/>
            <w:right w:val="none" w:sz="0" w:space="0" w:color="auto"/>
          </w:divBdr>
        </w:div>
        <w:div w:id="1425150147">
          <w:marLeft w:val="0"/>
          <w:marRight w:val="0"/>
          <w:marTop w:val="0"/>
          <w:marBottom w:val="0"/>
          <w:divBdr>
            <w:top w:val="none" w:sz="0" w:space="0" w:color="auto"/>
            <w:left w:val="none" w:sz="0" w:space="0" w:color="auto"/>
            <w:bottom w:val="none" w:sz="0" w:space="0" w:color="auto"/>
            <w:right w:val="none" w:sz="0" w:space="0" w:color="auto"/>
          </w:divBdr>
        </w:div>
        <w:div w:id="502093231">
          <w:marLeft w:val="0"/>
          <w:marRight w:val="0"/>
          <w:marTop w:val="0"/>
          <w:marBottom w:val="0"/>
          <w:divBdr>
            <w:top w:val="none" w:sz="0" w:space="0" w:color="auto"/>
            <w:left w:val="none" w:sz="0" w:space="0" w:color="auto"/>
            <w:bottom w:val="none" w:sz="0" w:space="0" w:color="auto"/>
            <w:right w:val="none" w:sz="0" w:space="0" w:color="auto"/>
          </w:divBdr>
        </w:div>
        <w:div w:id="1002007296">
          <w:marLeft w:val="0"/>
          <w:marRight w:val="0"/>
          <w:marTop w:val="0"/>
          <w:marBottom w:val="0"/>
          <w:divBdr>
            <w:top w:val="none" w:sz="0" w:space="0" w:color="auto"/>
            <w:left w:val="none" w:sz="0" w:space="0" w:color="auto"/>
            <w:bottom w:val="none" w:sz="0" w:space="0" w:color="auto"/>
            <w:right w:val="none" w:sz="0" w:space="0" w:color="auto"/>
          </w:divBdr>
        </w:div>
        <w:div w:id="90779619">
          <w:marLeft w:val="0"/>
          <w:marRight w:val="0"/>
          <w:marTop w:val="0"/>
          <w:marBottom w:val="0"/>
          <w:divBdr>
            <w:top w:val="none" w:sz="0" w:space="0" w:color="auto"/>
            <w:left w:val="none" w:sz="0" w:space="0" w:color="auto"/>
            <w:bottom w:val="none" w:sz="0" w:space="0" w:color="auto"/>
            <w:right w:val="none" w:sz="0" w:space="0" w:color="auto"/>
          </w:divBdr>
        </w:div>
        <w:div w:id="572547552">
          <w:marLeft w:val="0"/>
          <w:marRight w:val="0"/>
          <w:marTop w:val="0"/>
          <w:marBottom w:val="0"/>
          <w:divBdr>
            <w:top w:val="none" w:sz="0" w:space="0" w:color="auto"/>
            <w:left w:val="none" w:sz="0" w:space="0" w:color="auto"/>
            <w:bottom w:val="none" w:sz="0" w:space="0" w:color="auto"/>
            <w:right w:val="none" w:sz="0" w:space="0" w:color="auto"/>
          </w:divBdr>
        </w:div>
        <w:div w:id="1781948059">
          <w:marLeft w:val="0"/>
          <w:marRight w:val="0"/>
          <w:marTop w:val="0"/>
          <w:marBottom w:val="0"/>
          <w:divBdr>
            <w:top w:val="none" w:sz="0" w:space="0" w:color="auto"/>
            <w:left w:val="none" w:sz="0" w:space="0" w:color="auto"/>
            <w:bottom w:val="none" w:sz="0" w:space="0" w:color="auto"/>
            <w:right w:val="none" w:sz="0" w:space="0" w:color="auto"/>
          </w:divBdr>
        </w:div>
        <w:div w:id="35396430">
          <w:marLeft w:val="0"/>
          <w:marRight w:val="0"/>
          <w:marTop w:val="0"/>
          <w:marBottom w:val="0"/>
          <w:divBdr>
            <w:top w:val="none" w:sz="0" w:space="0" w:color="auto"/>
            <w:left w:val="none" w:sz="0" w:space="0" w:color="auto"/>
            <w:bottom w:val="none" w:sz="0" w:space="0" w:color="auto"/>
            <w:right w:val="none" w:sz="0" w:space="0" w:color="auto"/>
          </w:divBdr>
        </w:div>
        <w:div w:id="1517674">
          <w:marLeft w:val="0"/>
          <w:marRight w:val="0"/>
          <w:marTop w:val="0"/>
          <w:marBottom w:val="0"/>
          <w:divBdr>
            <w:top w:val="none" w:sz="0" w:space="0" w:color="auto"/>
            <w:left w:val="none" w:sz="0" w:space="0" w:color="auto"/>
            <w:bottom w:val="none" w:sz="0" w:space="0" w:color="auto"/>
            <w:right w:val="none" w:sz="0" w:space="0" w:color="auto"/>
          </w:divBdr>
        </w:div>
        <w:div w:id="2088258924">
          <w:marLeft w:val="0"/>
          <w:marRight w:val="0"/>
          <w:marTop w:val="0"/>
          <w:marBottom w:val="0"/>
          <w:divBdr>
            <w:top w:val="none" w:sz="0" w:space="0" w:color="auto"/>
            <w:left w:val="none" w:sz="0" w:space="0" w:color="auto"/>
            <w:bottom w:val="none" w:sz="0" w:space="0" w:color="auto"/>
            <w:right w:val="none" w:sz="0" w:space="0" w:color="auto"/>
          </w:divBdr>
        </w:div>
        <w:div w:id="1053311639">
          <w:marLeft w:val="0"/>
          <w:marRight w:val="0"/>
          <w:marTop w:val="0"/>
          <w:marBottom w:val="0"/>
          <w:divBdr>
            <w:top w:val="none" w:sz="0" w:space="0" w:color="auto"/>
            <w:left w:val="none" w:sz="0" w:space="0" w:color="auto"/>
            <w:bottom w:val="none" w:sz="0" w:space="0" w:color="auto"/>
            <w:right w:val="none" w:sz="0" w:space="0" w:color="auto"/>
          </w:divBdr>
        </w:div>
        <w:div w:id="644504470">
          <w:marLeft w:val="0"/>
          <w:marRight w:val="0"/>
          <w:marTop w:val="0"/>
          <w:marBottom w:val="0"/>
          <w:divBdr>
            <w:top w:val="none" w:sz="0" w:space="0" w:color="auto"/>
            <w:left w:val="none" w:sz="0" w:space="0" w:color="auto"/>
            <w:bottom w:val="none" w:sz="0" w:space="0" w:color="auto"/>
            <w:right w:val="none" w:sz="0" w:space="0" w:color="auto"/>
          </w:divBdr>
        </w:div>
        <w:div w:id="1056585259">
          <w:marLeft w:val="0"/>
          <w:marRight w:val="0"/>
          <w:marTop w:val="0"/>
          <w:marBottom w:val="0"/>
          <w:divBdr>
            <w:top w:val="none" w:sz="0" w:space="0" w:color="auto"/>
            <w:left w:val="none" w:sz="0" w:space="0" w:color="auto"/>
            <w:bottom w:val="none" w:sz="0" w:space="0" w:color="auto"/>
            <w:right w:val="none" w:sz="0" w:space="0" w:color="auto"/>
          </w:divBdr>
        </w:div>
        <w:div w:id="516047288">
          <w:marLeft w:val="0"/>
          <w:marRight w:val="0"/>
          <w:marTop w:val="0"/>
          <w:marBottom w:val="0"/>
          <w:divBdr>
            <w:top w:val="none" w:sz="0" w:space="0" w:color="auto"/>
            <w:left w:val="none" w:sz="0" w:space="0" w:color="auto"/>
            <w:bottom w:val="none" w:sz="0" w:space="0" w:color="auto"/>
            <w:right w:val="none" w:sz="0" w:space="0" w:color="auto"/>
          </w:divBdr>
        </w:div>
        <w:div w:id="1140919929">
          <w:marLeft w:val="0"/>
          <w:marRight w:val="0"/>
          <w:marTop w:val="0"/>
          <w:marBottom w:val="0"/>
          <w:divBdr>
            <w:top w:val="none" w:sz="0" w:space="0" w:color="auto"/>
            <w:left w:val="none" w:sz="0" w:space="0" w:color="auto"/>
            <w:bottom w:val="none" w:sz="0" w:space="0" w:color="auto"/>
            <w:right w:val="none" w:sz="0" w:space="0" w:color="auto"/>
          </w:divBdr>
        </w:div>
        <w:div w:id="1322614670">
          <w:marLeft w:val="0"/>
          <w:marRight w:val="0"/>
          <w:marTop w:val="0"/>
          <w:marBottom w:val="0"/>
          <w:divBdr>
            <w:top w:val="none" w:sz="0" w:space="0" w:color="auto"/>
            <w:left w:val="none" w:sz="0" w:space="0" w:color="auto"/>
            <w:bottom w:val="none" w:sz="0" w:space="0" w:color="auto"/>
            <w:right w:val="none" w:sz="0" w:space="0" w:color="auto"/>
          </w:divBdr>
        </w:div>
        <w:div w:id="494534693">
          <w:marLeft w:val="0"/>
          <w:marRight w:val="0"/>
          <w:marTop w:val="0"/>
          <w:marBottom w:val="0"/>
          <w:divBdr>
            <w:top w:val="none" w:sz="0" w:space="0" w:color="auto"/>
            <w:left w:val="none" w:sz="0" w:space="0" w:color="auto"/>
            <w:bottom w:val="none" w:sz="0" w:space="0" w:color="auto"/>
            <w:right w:val="none" w:sz="0" w:space="0" w:color="auto"/>
          </w:divBdr>
        </w:div>
        <w:div w:id="146482267">
          <w:marLeft w:val="0"/>
          <w:marRight w:val="0"/>
          <w:marTop w:val="0"/>
          <w:marBottom w:val="0"/>
          <w:divBdr>
            <w:top w:val="none" w:sz="0" w:space="0" w:color="auto"/>
            <w:left w:val="none" w:sz="0" w:space="0" w:color="auto"/>
            <w:bottom w:val="none" w:sz="0" w:space="0" w:color="auto"/>
            <w:right w:val="none" w:sz="0" w:space="0" w:color="auto"/>
          </w:divBdr>
        </w:div>
        <w:div w:id="1451390884">
          <w:marLeft w:val="0"/>
          <w:marRight w:val="0"/>
          <w:marTop w:val="0"/>
          <w:marBottom w:val="0"/>
          <w:divBdr>
            <w:top w:val="none" w:sz="0" w:space="0" w:color="auto"/>
            <w:left w:val="none" w:sz="0" w:space="0" w:color="auto"/>
            <w:bottom w:val="none" w:sz="0" w:space="0" w:color="auto"/>
            <w:right w:val="none" w:sz="0" w:space="0" w:color="auto"/>
          </w:divBdr>
        </w:div>
        <w:div w:id="1975913916">
          <w:marLeft w:val="0"/>
          <w:marRight w:val="0"/>
          <w:marTop w:val="0"/>
          <w:marBottom w:val="0"/>
          <w:divBdr>
            <w:top w:val="none" w:sz="0" w:space="0" w:color="auto"/>
            <w:left w:val="none" w:sz="0" w:space="0" w:color="auto"/>
            <w:bottom w:val="none" w:sz="0" w:space="0" w:color="auto"/>
            <w:right w:val="none" w:sz="0" w:space="0" w:color="auto"/>
          </w:divBdr>
        </w:div>
        <w:div w:id="2060206808">
          <w:marLeft w:val="0"/>
          <w:marRight w:val="0"/>
          <w:marTop w:val="0"/>
          <w:marBottom w:val="0"/>
          <w:divBdr>
            <w:top w:val="none" w:sz="0" w:space="0" w:color="auto"/>
            <w:left w:val="none" w:sz="0" w:space="0" w:color="auto"/>
            <w:bottom w:val="none" w:sz="0" w:space="0" w:color="auto"/>
            <w:right w:val="none" w:sz="0" w:space="0" w:color="auto"/>
          </w:divBdr>
        </w:div>
        <w:div w:id="1749569689">
          <w:marLeft w:val="0"/>
          <w:marRight w:val="0"/>
          <w:marTop w:val="0"/>
          <w:marBottom w:val="0"/>
          <w:divBdr>
            <w:top w:val="none" w:sz="0" w:space="0" w:color="auto"/>
            <w:left w:val="none" w:sz="0" w:space="0" w:color="auto"/>
            <w:bottom w:val="none" w:sz="0" w:space="0" w:color="auto"/>
            <w:right w:val="none" w:sz="0" w:space="0" w:color="auto"/>
          </w:divBdr>
        </w:div>
        <w:div w:id="386925515">
          <w:marLeft w:val="0"/>
          <w:marRight w:val="0"/>
          <w:marTop w:val="0"/>
          <w:marBottom w:val="0"/>
          <w:divBdr>
            <w:top w:val="none" w:sz="0" w:space="0" w:color="auto"/>
            <w:left w:val="none" w:sz="0" w:space="0" w:color="auto"/>
            <w:bottom w:val="none" w:sz="0" w:space="0" w:color="auto"/>
            <w:right w:val="none" w:sz="0" w:space="0" w:color="auto"/>
          </w:divBdr>
        </w:div>
        <w:div w:id="285280475">
          <w:marLeft w:val="0"/>
          <w:marRight w:val="0"/>
          <w:marTop w:val="0"/>
          <w:marBottom w:val="0"/>
          <w:divBdr>
            <w:top w:val="none" w:sz="0" w:space="0" w:color="auto"/>
            <w:left w:val="none" w:sz="0" w:space="0" w:color="auto"/>
            <w:bottom w:val="none" w:sz="0" w:space="0" w:color="auto"/>
            <w:right w:val="none" w:sz="0" w:space="0" w:color="auto"/>
          </w:divBdr>
        </w:div>
        <w:div w:id="1295868099">
          <w:marLeft w:val="0"/>
          <w:marRight w:val="0"/>
          <w:marTop w:val="0"/>
          <w:marBottom w:val="0"/>
          <w:divBdr>
            <w:top w:val="none" w:sz="0" w:space="0" w:color="auto"/>
            <w:left w:val="none" w:sz="0" w:space="0" w:color="auto"/>
            <w:bottom w:val="none" w:sz="0" w:space="0" w:color="auto"/>
            <w:right w:val="none" w:sz="0" w:space="0" w:color="auto"/>
          </w:divBdr>
        </w:div>
        <w:div w:id="1026056159">
          <w:marLeft w:val="0"/>
          <w:marRight w:val="0"/>
          <w:marTop w:val="0"/>
          <w:marBottom w:val="0"/>
          <w:divBdr>
            <w:top w:val="none" w:sz="0" w:space="0" w:color="auto"/>
            <w:left w:val="none" w:sz="0" w:space="0" w:color="auto"/>
            <w:bottom w:val="none" w:sz="0" w:space="0" w:color="auto"/>
            <w:right w:val="none" w:sz="0" w:space="0" w:color="auto"/>
          </w:divBdr>
        </w:div>
        <w:div w:id="463625372">
          <w:marLeft w:val="0"/>
          <w:marRight w:val="0"/>
          <w:marTop w:val="0"/>
          <w:marBottom w:val="0"/>
          <w:divBdr>
            <w:top w:val="none" w:sz="0" w:space="0" w:color="auto"/>
            <w:left w:val="none" w:sz="0" w:space="0" w:color="auto"/>
            <w:bottom w:val="none" w:sz="0" w:space="0" w:color="auto"/>
            <w:right w:val="none" w:sz="0" w:space="0" w:color="auto"/>
          </w:divBdr>
        </w:div>
        <w:div w:id="1910460720">
          <w:marLeft w:val="0"/>
          <w:marRight w:val="0"/>
          <w:marTop w:val="0"/>
          <w:marBottom w:val="0"/>
          <w:divBdr>
            <w:top w:val="none" w:sz="0" w:space="0" w:color="auto"/>
            <w:left w:val="none" w:sz="0" w:space="0" w:color="auto"/>
            <w:bottom w:val="none" w:sz="0" w:space="0" w:color="auto"/>
            <w:right w:val="none" w:sz="0" w:space="0" w:color="auto"/>
          </w:divBdr>
        </w:div>
        <w:div w:id="1242447102">
          <w:marLeft w:val="0"/>
          <w:marRight w:val="0"/>
          <w:marTop w:val="0"/>
          <w:marBottom w:val="0"/>
          <w:divBdr>
            <w:top w:val="none" w:sz="0" w:space="0" w:color="auto"/>
            <w:left w:val="none" w:sz="0" w:space="0" w:color="auto"/>
            <w:bottom w:val="none" w:sz="0" w:space="0" w:color="auto"/>
            <w:right w:val="none" w:sz="0" w:space="0" w:color="auto"/>
          </w:divBdr>
        </w:div>
        <w:div w:id="123814914">
          <w:marLeft w:val="0"/>
          <w:marRight w:val="0"/>
          <w:marTop w:val="0"/>
          <w:marBottom w:val="0"/>
          <w:divBdr>
            <w:top w:val="none" w:sz="0" w:space="0" w:color="auto"/>
            <w:left w:val="none" w:sz="0" w:space="0" w:color="auto"/>
            <w:bottom w:val="none" w:sz="0" w:space="0" w:color="auto"/>
            <w:right w:val="none" w:sz="0" w:space="0" w:color="auto"/>
          </w:divBdr>
        </w:div>
        <w:div w:id="523905073">
          <w:marLeft w:val="0"/>
          <w:marRight w:val="0"/>
          <w:marTop w:val="0"/>
          <w:marBottom w:val="0"/>
          <w:divBdr>
            <w:top w:val="none" w:sz="0" w:space="0" w:color="auto"/>
            <w:left w:val="none" w:sz="0" w:space="0" w:color="auto"/>
            <w:bottom w:val="none" w:sz="0" w:space="0" w:color="auto"/>
            <w:right w:val="none" w:sz="0" w:space="0" w:color="auto"/>
          </w:divBdr>
        </w:div>
        <w:div w:id="1694922389">
          <w:marLeft w:val="0"/>
          <w:marRight w:val="0"/>
          <w:marTop w:val="0"/>
          <w:marBottom w:val="0"/>
          <w:divBdr>
            <w:top w:val="none" w:sz="0" w:space="0" w:color="auto"/>
            <w:left w:val="none" w:sz="0" w:space="0" w:color="auto"/>
            <w:bottom w:val="none" w:sz="0" w:space="0" w:color="auto"/>
            <w:right w:val="none" w:sz="0" w:space="0" w:color="auto"/>
          </w:divBdr>
        </w:div>
      </w:divsChild>
    </w:div>
    <w:div w:id="1420178811">
      <w:bodyDiv w:val="1"/>
      <w:marLeft w:val="0"/>
      <w:marRight w:val="0"/>
      <w:marTop w:val="0"/>
      <w:marBottom w:val="0"/>
      <w:divBdr>
        <w:top w:val="none" w:sz="0" w:space="0" w:color="auto"/>
        <w:left w:val="none" w:sz="0" w:space="0" w:color="auto"/>
        <w:bottom w:val="none" w:sz="0" w:space="0" w:color="auto"/>
        <w:right w:val="none" w:sz="0" w:space="0" w:color="auto"/>
      </w:divBdr>
      <w:divsChild>
        <w:div w:id="891233269">
          <w:marLeft w:val="0"/>
          <w:marRight w:val="0"/>
          <w:marTop w:val="0"/>
          <w:marBottom w:val="0"/>
          <w:divBdr>
            <w:top w:val="none" w:sz="0" w:space="0" w:color="auto"/>
            <w:left w:val="none" w:sz="0" w:space="0" w:color="auto"/>
            <w:bottom w:val="none" w:sz="0" w:space="0" w:color="auto"/>
            <w:right w:val="none" w:sz="0" w:space="0" w:color="auto"/>
          </w:divBdr>
        </w:div>
        <w:div w:id="2104951005">
          <w:marLeft w:val="0"/>
          <w:marRight w:val="0"/>
          <w:marTop w:val="0"/>
          <w:marBottom w:val="0"/>
          <w:divBdr>
            <w:top w:val="none" w:sz="0" w:space="0" w:color="auto"/>
            <w:left w:val="none" w:sz="0" w:space="0" w:color="auto"/>
            <w:bottom w:val="none" w:sz="0" w:space="0" w:color="auto"/>
            <w:right w:val="none" w:sz="0" w:space="0" w:color="auto"/>
          </w:divBdr>
        </w:div>
        <w:div w:id="469713940">
          <w:marLeft w:val="0"/>
          <w:marRight w:val="0"/>
          <w:marTop w:val="0"/>
          <w:marBottom w:val="0"/>
          <w:divBdr>
            <w:top w:val="none" w:sz="0" w:space="0" w:color="auto"/>
            <w:left w:val="none" w:sz="0" w:space="0" w:color="auto"/>
            <w:bottom w:val="none" w:sz="0" w:space="0" w:color="auto"/>
            <w:right w:val="none" w:sz="0" w:space="0" w:color="auto"/>
          </w:divBdr>
        </w:div>
        <w:div w:id="1295521701">
          <w:marLeft w:val="0"/>
          <w:marRight w:val="0"/>
          <w:marTop w:val="0"/>
          <w:marBottom w:val="0"/>
          <w:divBdr>
            <w:top w:val="none" w:sz="0" w:space="0" w:color="auto"/>
            <w:left w:val="none" w:sz="0" w:space="0" w:color="auto"/>
            <w:bottom w:val="none" w:sz="0" w:space="0" w:color="auto"/>
            <w:right w:val="none" w:sz="0" w:space="0" w:color="auto"/>
          </w:divBdr>
        </w:div>
        <w:div w:id="338121998">
          <w:marLeft w:val="0"/>
          <w:marRight w:val="0"/>
          <w:marTop w:val="0"/>
          <w:marBottom w:val="0"/>
          <w:divBdr>
            <w:top w:val="none" w:sz="0" w:space="0" w:color="auto"/>
            <w:left w:val="none" w:sz="0" w:space="0" w:color="auto"/>
            <w:bottom w:val="none" w:sz="0" w:space="0" w:color="auto"/>
            <w:right w:val="none" w:sz="0" w:space="0" w:color="auto"/>
          </w:divBdr>
        </w:div>
        <w:div w:id="637220303">
          <w:marLeft w:val="0"/>
          <w:marRight w:val="0"/>
          <w:marTop w:val="0"/>
          <w:marBottom w:val="0"/>
          <w:divBdr>
            <w:top w:val="none" w:sz="0" w:space="0" w:color="auto"/>
            <w:left w:val="none" w:sz="0" w:space="0" w:color="auto"/>
            <w:bottom w:val="none" w:sz="0" w:space="0" w:color="auto"/>
            <w:right w:val="none" w:sz="0" w:space="0" w:color="auto"/>
          </w:divBdr>
        </w:div>
        <w:div w:id="1828013801">
          <w:marLeft w:val="0"/>
          <w:marRight w:val="0"/>
          <w:marTop w:val="0"/>
          <w:marBottom w:val="0"/>
          <w:divBdr>
            <w:top w:val="none" w:sz="0" w:space="0" w:color="auto"/>
            <w:left w:val="none" w:sz="0" w:space="0" w:color="auto"/>
            <w:bottom w:val="none" w:sz="0" w:space="0" w:color="auto"/>
            <w:right w:val="none" w:sz="0" w:space="0" w:color="auto"/>
          </w:divBdr>
        </w:div>
        <w:div w:id="1778136565">
          <w:marLeft w:val="0"/>
          <w:marRight w:val="0"/>
          <w:marTop w:val="0"/>
          <w:marBottom w:val="0"/>
          <w:divBdr>
            <w:top w:val="none" w:sz="0" w:space="0" w:color="auto"/>
            <w:left w:val="none" w:sz="0" w:space="0" w:color="auto"/>
            <w:bottom w:val="none" w:sz="0" w:space="0" w:color="auto"/>
            <w:right w:val="none" w:sz="0" w:space="0" w:color="auto"/>
          </w:divBdr>
        </w:div>
        <w:div w:id="590898569">
          <w:marLeft w:val="0"/>
          <w:marRight w:val="0"/>
          <w:marTop w:val="0"/>
          <w:marBottom w:val="0"/>
          <w:divBdr>
            <w:top w:val="none" w:sz="0" w:space="0" w:color="auto"/>
            <w:left w:val="none" w:sz="0" w:space="0" w:color="auto"/>
            <w:bottom w:val="none" w:sz="0" w:space="0" w:color="auto"/>
            <w:right w:val="none" w:sz="0" w:space="0" w:color="auto"/>
          </w:divBdr>
        </w:div>
        <w:div w:id="1614287844">
          <w:marLeft w:val="0"/>
          <w:marRight w:val="0"/>
          <w:marTop w:val="0"/>
          <w:marBottom w:val="0"/>
          <w:divBdr>
            <w:top w:val="none" w:sz="0" w:space="0" w:color="auto"/>
            <w:left w:val="none" w:sz="0" w:space="0" w:color="auto"/>
            <w:bottom w:val="none" w:sz="0" w:space="0" w:color="auto"/>
            <w:right w:val="none" w:sz="0" w:space="0" w:color="auto"/>
          </w:divBdr>
        </w:div>
        <w:div w:id="554662097">
          <w:marLeft w:val="0"/>
          <w:marRight w:val="0"/>
          <w:marTop w:val="0"/>
          <w:marBottom w:val="0"/>
          <w:divBdr>
            <w:top w:val="none" w:sz="0" w:space="0" w:color="auto"/>
            <w:left w:val="none" w:sz="0" w:space="0" w:color="auto"/>
            <w:bottom w:val="none" w:sz="0" w:space="0" w:color="auto"/>
            <w:right w:val="none" w:sz="0" w:space="0" w:color="auto"/>
          </w:divBdr>
        </w:div>
        <w:div w:id="389620580">
          <w:marLeft w:val="0"/>
          <w:marRight w:val="0"/>
          <w:marTop w:val="0"/>
          <w:marBottom w:val="0"/>
          <w:divBdr>
            <w:top w:val="none" w:sz="0" w:space="0" w:color="auto"/>
            <w:left w:val="none" w:sz="0" w:space="0" w:color="auto"/>
            <w:bottom w:val="none" w:sz="0" w:space="0" w:color="auto"/>
            <w:right w:val="none" w:sz="0" w:space="0" w:color="auto"/>
          </w:divBdr>
        </w:div>
        <w:div w:id="1431317993">
          <w:marLeft w:val="0"/>
          <w:marRight w:val="0"/>
          <w:marTop w:val="0"/>
          <w:marBottom w:val="0"/>
          <w:divBdr>
            <w:top w:val="none" w:sz="0" w:space="0" w:color="auto"/>
            <w:left w:val="none" w:sz="0" w:space="0" w:color="auto"/>
            <w:bottom w:val="none" w:sz="0" w:space="0" w:color="auto"/>
            <w:right w:val="none" w:sz="0" w:space="0" w:color="auto"/>
          </w:divBdr>
        </w:div>
        <w:div w:id="1569850081">
          <w:marLeft w:val="0"/>
          <w:marRight w:val="0"/>
          <w:marTop w:val="0"/>
          <w:marBottom w:val="0"/>
          <w:divBdr>
            <w:top w:val="none" w:sz="0" w:space="0" w:color="auto"/>
            <w:left w:val="none" w:sz="0" w:space="0" w:color="auto"/>
            <w:bottom w:val="none" w:sz="0" w:space="0" w:color="auto"/>
            <w:right w:val="none" w:sz="0" w:space="0" w:color="auto"/>
          </w:divBdr>
        </w:div>
        <w:div w:id="1747149737">
          <w:marLeft w:val="0"/>
          <w:marRight w:val="0"/>
          <w:marTop w:val="0"/>
          <w:marBottom w:val="0"/>
          <w:divBdr>
            <w:top w:val="none" w:sz="0" w:space="0" w:color="auto"/>
            <w:left w:val="none" w:sz="0" w:space="0" w:color="auto"/>
            <w:bottom w:val="none" w:sz="0" w:space="0" w:color="auto"/>
            <w:right w:val="none" w:sz="0" w:space="0" w:color="auto"/>
          </w:divBdr>
        </w:div>
        <w:div w:id="2047673504">
          <w:marLeft w:val="0"/>
          <w:marRight w:val="0"/>
          <w:marTop w:val="0"/>
          <w:marBottom w:val="0"/>
          <w:divBdr>
            <w:top w:val="none" w:sz="0" w:space="0" w:color="auto"/>
            <w:left w:val="none" w:sz="0" w:space="0" w:color="auto"/>
            <w:bottom w:val="none" w:sz="0" w:space="0" w:color="auto"/>
            <w:right w:val="none" w:sz="0" w:space="0" w:color="auto"/>
          </w:divBdr>
        </w:div>
        <w:div w:id="2030831983">
          <w:marLeft w:val="0"/>
          <w:marRight w:val="0"/>
          <w:marTop w:val="0"/>
          <w:marBottom w:val="0"/>
          <w:divBdr>
            <w:top w:val="none" w:sz="0" w:space="0" w:color="auto"/>
            <w:left w:val="none" w:sz="0" w:space="0" w:color="auto"/>
            <w:bottom w:val="none" w:sz="0" w:space="0" w:color="auto"/>
            <w:right w:val="none" w:sz="0" w:space="0" w:color="auto"/>
          </w:divBdr>
        </w:div>
        <w:div w:id="1686521650">
          <w:marLeft w:val="0"/>
          <w:marRight w:val="0"/>
          <w:marTop w:val="0"/>
          <w:marBottom w:val="0"/>
          <w:divBdr>
            <w:top w:val="none" w:sz="0" w:space="0" w:color="auto"/>
            <w:left w:val="none" w:sz="0" w:space="0" w:color="auto"/>
            <w:bottom w:val="none" w:sz="0" w:space="0" w:color="auto"/>
            <w:right w:val="none" w:sz="0" w:space="0" w:color="auto"/>
          </w:divBdr>
        </w:div>
        <w:div w:id="1928228662">
          <w:marLeft w:val="0"/>
          <w:marRight w:val="0"/>
          <w:marTop w:val="0"/>
          <w:marBottom w:val="0"/>
          <w:divBdr>
            <w:top w:val="none" w:sz="0" w:space="0" w:color="auto"/>
            <w:left w:val="none" w:sz="0" w:space="0" w:color="auto"/>
            <w:bottom w:val="none" w:sz="0" w:space="0" w:color="auto"/>
            <w:right w:val="none" w:sz="0" w:space="0" w:color="auto"/>
          </w:divBdr>
        </w:div>
        <w:div w:id="367098770">
          <w:marLeft w:val="0"/>
          <w:marRight w:val="0"/>
          <w:marTop w:val="0"/>
          <w:marBottom w:val="0"/>
          <w:divBdr>
            <w:top w:val="none" w:sz="0" w:space="0" w:color="auto"/>
            <w:left w:val="none" w:sz="0" w:space="0" w:color="auto"/>
            <w:bottom w:val="none" w:sz="0" w:space="0" w:color="auto"/>
            <w:right w:val="none" w:sz="0" w:space="0" w:color="auto"/>
          </w:divBdr>
        </w:div>
        <w:div w:id="1129935397">
          <w:marLeft w:val="0"/>
          <w:marRight w:val="0"/>
          <w:marTop w:val="0"/>
          <w:marBottom w:val="0"/>
          <w:divBdr>
            <w:top w:val="none" w:sz="0" w:space="0" w:color="auto"/>
            <w:left w:val="none" w:sz="0" w:space="0" w:color="auto"/>
            <w:bottom w:val="none" w:sz="0" w:space="0" w:color="auto"/>
            <w:right w:val="none" w:sz="0" w:space="0" w:color="auto"/>
          </w:divBdr>
        </w:div>
        <w:div w:id="712972311">
          <w:marLeft w:val="0"/>
          <w:marRight w:val="0"/>
          <w:marTop w:val="0"/>
          <w:marBottom w:val="0"/>
          <w:divBdr>
            <w:top w:val="none" w:sz="0" w:space="0" w:color="auto"/>
            <w:left w:val="none" w:sz="0" w:space="0" w:color="auto"/>
            <w:bottom w:val="none" w:sz="0" w:space="0" w:color="auto"/>
            <w:right w:val="none" w:sz="0" w:space="0" w:color="auto"/>
          </w:divBdr>
        </w:div>
        <w:div w:id="840630835">
          <w:marLeft w:val="0"/>
          <w:marRight w:val="0"/>
          <w:marTop w:val="0"/>
          <w:marBottom w:val="0"/>
          <w:divBdr>
            <w:top w:val="none" w:sz="0" w:space="0" w:color="auto"/>
            <w:left w:val="none" w:sz="0" w:space="0" w:color="auto"/>
            <w:bottom w:val="none" w:sz="0" w:space="0" w:color="auto"/>
            <w:right w:val="none" w:sz="0" w:space="0" w:color="auto"/>
          </w:divBdr>
        </w:div>
        <w:div w:id="1660577942">
          <w:marLeft w:val="0"/>
          <w:marRight w:val="0"/>
          <w:marTop w:val="0"/>
          <w:marBottom w:val="0"/>
          <w:divBdr>
            <w:top w:val="none" w:sz="0" w:space="0" w:color="auto"/>
            <w:left w:val="none" w:sz="0" w:space="0" w:color="auto"/>
            <w:bottom w:val="none" w:sz="0" w:space="0" w:color="auto"/>
            <w:right w:val="none" w:sz="0" w:space="0" w:color="auto"/>
          </w:divBdr>
        </w:div>
        <w:div w:id="1643461015">
          <w:marLeft w:val="0"/>
          <w:marRight w:val="0"/>
          <w:marTop w:val="0"/>
          <w:marBottom w:val="0"/>
          <w:divBdr>
            <w:top w:val="none" w:sz="0" w:space="0" w:color="auto"/>
            <w:left w:val="none" w:sz="0" w:space="0" w:color="auto"/>
            <w:bottom w:val="none" w:sz="0" w:space="0" w:color="auto"/>
            <w:right w:val="none" w:sz="0" w:space="0" w:color="auto"/>
          </w:divBdr>
        </w:div>
        <w:div w:id="2102987988">
          <w:marLeft w:val="0"/>
          <w:marRight w:val="0"/>
          <w:marTop w:val="0"/>
          <w:marBottom w:val="0"/>
          <w:divBdr>
            <w:top w:val="none" w:sz="0" w:space="0" w:color="auto"/>
            <w:left w:val="none" w:sz="0" w:space="0" w:color="auto"/>
            <w:bottom w:val="none" w:sz="0" w:space="0" w:color="auto"/>
            <w:right w:val="none" w:sz="0" w:space="0" w:color="auto"/>
          </w:divBdr>
        </w:div>
        <w:div w:id="877858597">
          <w:marLeft w:val="0"/>
          <w:marRight w:val="0"/>
          <w:marTop w:val="0"/>
          <w:marBottom w:val="0"/>
          <w:divBdr>
            <w:top w:val="none" w:sz="0" w:space="0" w:color="auto"/>
            <w:left w:val="none" w:sz="0" w:space="0" w:color="auto"/>
            <w:bottom w:val="none" w:sz="0" w:space="0" w:color="auto"/>
            <w:right w:val="none" w:sz="0" w:space="0" w:color="auto"/>
          </w:divBdr>
        </w:div>
        <w:div w:id="169301121">
          <w:marLeft w:val="0"/>
          <w:marRight w:val="0"/>
          <w:marTop w:val="0"/>
          <w:marBottom w:val="0"/>
          <w:divBdr>
            <w:top w:val="none" w:sz="0" w:space="0" w:color="auto"/>
            <w:left w:val="none" w:sz="0" w:space="0" w:color="auto"/>
            <w:bottom w:val="none" w:sz="0" w:space="0" w:color="auto"/>
            <w:right w:val="none" w:sz="0" w:space="0" w:color="auto"/>
          </w:divBdr>
        </w:div>
        <w:div w:id="1811703431">
          <w:marLeft w:val="0"/>
          <w:marRight w:val="0"/>
          <w:marTop w:val="0"/>
          <w:marBottom w:val="0"/>
          <w:divBdr>
            <w:top w:val="none" w:sz="0" w:space="0" w:color="auto"/>
            <w:left w:val="none" w:sz="0" w:space="0" w:color="auto"/>
            <w:bottom w:val="none" w:sz="0" w:space="0" w:color="auto"/>
            <w:right w:val="none" w:sz="0" w:space="0" w:color="auto"/>
          </w:divBdr>
        </w:div>
        <w:div w:id="2027976501">
          <w:marLeft w:val="0"/>
          <w:marRight w:val="0"/>
          <w:marTop w:val="0"/>
          <w:marBottom w:val="0"/>
          <w:divBdr>
            <w:top w:val="none" w:sz="0" w:space="0" w:color="auto"/>
            <w:left w:val="none" w:sz="0" w:space="0" w:color="auto"/>
            <w:bottom w:val="none" w:sz="0" w:space="0" w:color="auto"/>
            <w:right w:val="none" w:sz="0" w:space="0" w:color="auto"/>
          </w:divBdr>
        </w:div>
        <w:div w:id="1700163688">
          <w:marLeft w:val="0"/>
          <w:marRight w:val="0"/>
          <w:marTop w:val="0"/>
          <w:marBottom w:val="0"/>
          <w:divBdr>
            <w:top w:val="none" w:sz="0" w:space="0" w:color="auto"/>
            <w:left w:val="none" w:sz="0" w:space="0" w:color="auto"/>
            <w:bottom w:val="none" w:sz="0" w:space="0" w:color="auto"/>
            <w:right w:val="none" w:sz="0" w:space="0" w:color="auto"/>
          </w:divBdr>
        </w:div>
        <w:div w:id="2095322218">
          <w:marLeft w:val="0"/>
          <w:marRight w:val="0"/>
          <w:marTop w:val="0"/>
          <w:marBottom w:val="0"/>
          <w:divBdr>
            <w:top w:val="none" w:sz="0" w:space="0" w:color="auto"/>
            <w:left w:val="none" w:sz="0" w:space="0" w:color="auto"/>
            <w:bottom w:val="none" w:sz="0" w:space="0" w:color="auto"/>
            <w:right w:val="none" w:sz="0" w:space="0" w:color="auto"/>
          </w:divBdr>
        </w:div>
        <w:div w:id="726682047">
          <w:marLeft w:val="0"/>
          <w:marRight w:val="0"/>
          <w:marTop w:val="0"/>
          <w:marBottom w:val="0"/>
          <w:divBdr>
            <w:top w:val="none" w:sz="0" w:space="0" w:color="auto"/>
            <w:left w:val="none" w:sz="0" w:space="0" w:color="auto"/>
            <w:bottom w:val="none" w:sz="0" w:space="0" w:color="auto"/>
            <w:right w:val="none" w:sz="0" w:space="0" w:color="auto"/>
          </w:divBdr>
        </w:div>
        <w:div w:id="1429697527">
          <w:marLeft w:val="0"/>
          <w:marRight w:val="0"/>
          <w:marTop w:val="0"/>
          <w:marBottom w:val="0"/>
          <w:divBdr>
            <w:top w:val="none" w:sz="0" w:space="0" w:color="auto"/>
            <w:left w:val="none" w:sz="0" w:space="0" w:color="auto"/>
            <w:bottom w:val="none" w:sz="0" w:space="0" w:color="auto"/>
            <w:right w:val="none" w:sz="0" w:space="0" w:color="auto"/>
          </w:divBdr>
        </w:div>
        <w:div w:id="2082435718">
          <w:marLeft w:val="0"/>
          <w:marRight w:val="0"/>
          <w:marTop w:val="0"/>
          <w:marBottom w:val="0"/>
          <w:divBdr>
            <w:top w:val="none" w:sz="0" w:space="0" w:color="auto"/>
            <w:left w:val="none" w:sz="0" w:space="0" w:color="auto"/>
            <w:bottom w:val="none" w:sz="0" w:space="0" w:color="auto"/>
            <w:right w:val="none" w:sz="0" w:space="0" w:color="auto"/>
          </w:divBdr>
        </w:div>
        <w:div w:id="867182771">
          <w:marLeft w:val="0"/>
          <w:marRight w:val="0"/>
          <w:marTop w:val="0"/>
          <w:marBottom w:val="0"/>
          <w:divBdr>
            <w:top w:val="none" w:sz="0" w:space="0" w:color="auto"/>
            <w:left w:val="none" w:sz="0" w:space="0" w:color="auto"/>
            <w:bottom w:val="none" w:sz="0" w:space="0" w:color="auto"/>
            <w:right w:val="none" w:sz="0" w:space="0" w:color="auto"/>
          </w:divBdr>
        </w:div>
        <w:div w:id="1583683117">
          <w:marLeft w:val="0"/>
          <w:marRight w:val="0"/>
          <w:marTop w:val="0"/>
          <w:marBottom w:val="0"/>
          <w:divBdr>
            <w:top w:val="none" w:sz="0" w:space="0" w:color="auto"/>
            <w:left w:val="none" w:sz="0" w:space="0" w:color="auto"/>
            <w:bottom w:val="none" w:sz="0" w:space="0" w:color="auto"/>
            <w:right w:val="none" w:sz="0" w:space="0" w:color="auto"/>
          </w:divBdr>
        </w:div>
      </w:divsChild>
    </w:div>
    <w:div w:id="1421683101">
      <w:bodyDiv w:val="1"/>
      <w:marLeft w:val="0"/>
      <w:marRight w:val="0"/>
      <w:marTop w:val="0"/>
      <w:marBottom w:val="0"/>
      <w:divBdr>
        <w:top w:val="none" w:sz="0" w:space="0" w:color="auto"/>
        <w:left w:val="none" w:sz="0" w:space="0" w:color="auto"/>
        <w:bottom w:val="none" w:sz="0" w:space="0" w:color="auto"/>
        <w:right w:val="none" w:sz="0" w:space="0" w:color="auto"/>
      </w:divBdr>
    </w:div>
    <w:div w:id="1450323320">
      <w:bodyDiv w:val="1"/>
      <w:marLeft w:val="0"/>
      <w:marRight w:val="0"/>
      <w:marTop w:val="0"/>
      <w:marBottom w:val="0"/>
      <w:divBdr>
        <w:top w:val="none" w:sz="0" w:space="0" w:color="auto"/>
        <w:left w:val="none" w:sz="0" w:space="0" w:color="auto"/>
        <w:bottom w:val="none" w:sz="0" w:space="0" w:color="auto"/>
        <w:right w:val="none" w:sz="0" w:space="0" w:color="auto"/>
      </w:divBdr>
      <w:divsChild>
        <w:div w:id="1762409301">
          <w:marLeft w:val="0"/>
          <w:marRight w:val="0"/>
          <w:marTop w:val="0"/>
          <w:marBottom w:val="0"/>
          <w:divBdr>
            <w:top w:val="none" w:sz="0" w:space="0" w:color="auto"/>
            <w:left w:val="none" w:sz="0" w:space="0" w:color="auto"/>
            <w:bottom w:val="none" w:sz="0" w:space="0" w:color="auto"/>
            <w:right w:val="none" w:sz="0" w:space="0" w:color="auto"/>
          </w:divBdr>
        </w:div>
        <w:div w:id="1040469697">
          <w:marLeft w:val="0"/>
          <w:marRight w:val="0"/>
          <w:marTop w:val="0"/>
          <w:marBottom w:val="0"/>
          <w:divBdr>
            <w:top w:val="none" w:sz="0" w:space="0" w:color="auto"/>
            <w:left w:val="none" w:sz="0" w:space="0" w:color="auto"/>
            <w:bottom w:val="none" w:sz="0" w:space="0" w:color="auto"/>
            <w:right w:val="none" w:sz="0" w:space="0" w:color="auto"/>
          </w:divBdr>
        </w:div>
        <w:div w:id="1915700274">
          <w:marLeft w:val="0"/>
          <w:marRight w:val="0"/>
          <w:marTop w:val="0"/>
          <w:marBottom w:val="0"/>
          <w:divBdr>
            <w:top w:val="none" w:sz="0" w:space="0" w:color="auto"/>
            <w:left w:val="none" w:sz="0" w:space="0" w:color="auto"/>
            <w:bottom w:val="none" w:sz="0" w:space="0" w:color="auto"/>
            <w:right w:val="none" w:sz="0" w:space="0" w:color="auto"/>
          </w:divBdr>
        </w:div>
        <w:div w:id="1015110763">
          <w:marLeft w:val="0"/>
          <w:marRight w:val="0"/>
          <w:marTop w:val="0"/>
          <w:marBottom w:val="0"/>
          <w:divBdr>
            <w:top w:val="none" w:sz="0" w:space="0" w:color="auto"/>
            <w:left w:val="none" w:sz="0" w:space="0" w:color="auto"/>
            <w:bottom w:val="none" w:sz="0" w:space="0" w:color="auto"/>
            <w:right w:val="none" w:sz="0" w:space="0" w:color="auto"/>
          </w:divBdr>
        </w:div>
        <w:div w:id="562106615">
          <w:marLeft w:val="0"/>
          <w:marRight w:val="0"/>
          <w:marTop w:val="0"/>
          <w:marBottom w:val="0"/>
          <w:divBdr>
            <w:top w:val="none" w:sz="0" w:space="0" w:color="auto"/>
            <w:left w:val="none" w:sz="0" w:space="0" w:color="auto"/>
            <w:bottom w:val="none" w:sz="0" w:space="0" w:color="auto"/>
            <w:right w:val="none" w:sz="0" w:space="0" w:color="auto"/>
          </w:divBdr>
        </w:div>
        <w:div w:id="1559973269">
          <w:marLeft w:val="0"/>
          <w:marRight w:val="0"/>
          <w:marTop w:val="0"/>
          <w:marBottom w:val="0"/>
          <w:divBdr>
            <w:top w:val="none" w:sz="0" w:space="0" w:color="auto"/>
            <w:left w:val="none" w:sz="0" w:space="0" w:color="auto"/>
            <w:bottom w:val="none" w:sz="0" w:space="0" w:color="auto"/>
            <w:right w:val="none" w:sz="0" w:space="0" w:color="auto"/>
          </w:divBdr>
        </w:div>
        <w:div w:id="1820686946">
          <w:marLeft w:val="0"/>
          <w:marRight w:val="0"/>
          <w:marTop w:val="0"/>
          <w:marBottom w:val="0"/>
          <w:divBdr>
            <w:top w:val="none" w:sz="0" w:space="0" w:color="auto"/>
            <w:left w:val="none" w:sz="0" w:space="0" w:color="auto"/>
            <w:bottom w:val="none" w:sz="0" w:space="0" w:color="auto"/>
            <w:right w:val="none" w:sz="0" w:space="0" w:color="auto"/>
          </w:divBdr>
        </w:div>
        <w:div w:id="736055054">
          <w:marLeft w:val="0"/>
          <w:marRight w:val="0"/>
          <w:marTop w:val="0"/>
          <w:marBottom w:val="0"/>
          <w:divBdr>
            <w:top w:val="none" w:sz="0" w:space="0" w:color="auto"/>
            <w:left w:val="none" w:sz="0" w:space="0" w:color="auto"/>
            <w:bottom w:val="none" w:sz="0" w:space="0" w:color="auto"/>
            <w:right w:val="none" w:sz="0" w:space="0" w:color="auto"/>
          </w:divBdr>
        </w:div>
        <w:div w:id="1566917676">
          <w:marLeft w:val="0"/>
          <w:marRight w:val="0"/>
          <w:marTop w:val="0"/>
          <w:marBottom w:val="0"/>
          <w:divBdr>
            <w:top w:val="none" w:sz="0" w:space="0" w:color="auto"/>
            <w:left w:val="none" w:sz="0" w:space="0" w:color="auto"/>
            <w:bottom w:val="none" w:sz="0" w:space="0" w:color="auto"/>
            <w:right w:val="none" w:sz="0" w:space="0" w:color="auto"/>
          </w:divBdr>
        </w:div>
        <w:div w:id="1797095356">
          <w:marLeft w:val="0"/>
          <w:marRight w:val="0"/>
          <w:marTop w:val="0"/>
          <w:marBottom w:val="0"/>
          <w:divBdr>
            <w:top w:val="none" w:sz="0" w:space="0" w:color="auto"/>
            <w:left w:val="none" w:sz="0" w:space="0" w:color="auto"/>
            <w:bottom w:val="none" w:sz="0" w:space="0" w:color="auto"/>
            <w:right w:val="none" w:sz="0" w:space="0" w:color="auto"/>
          </w:divBdr>
        </w:div>
        <w:div w:id="1795439356">
          <w:marLeft w:val="0"/>
          <w:marRight w:val="0"/>
          <w:marTop w:val="0"/>
          <w:marBottom w:val="0"/>
          <w:divBdr>
            <w:top w:val="none" w:sz="0" w:space="0" w:color="auto"/>
            <w:left w:val="none" w:sz="0" w:space="0" w:color="auto"/>
            <w:bottom w:val="none" w:sz="0" w:space="0" w:color="auto"/>
            <w:right w:val="none" w:sz="0" w:space="0" w:color="auto"/>
          </w:divBdr>
        </w:div>
        <w:div w:id="1690639202">
          <w:marLeft w:val="0"/>
          <w:marRight w:val="0"/>
          <w:marTop w:val="0"/>
          <w:marBottom w:val="0"/>
          <w:divBdr>
            <w:top w:val="none" w:sz="0" w:space="0" w:color="auto"/>
            <w:left w:val="none" w:sz="0" w:space="0" w:color="auto"/>
            <w:bottom w:val="none" w:sz="0" w:space="0" w:color="auto"/>
            <w:right w:val="none" w:sz="0" w:space="0" w:color="auto"/>
          </w:divBdr>
        </w:div>
        <w:div w:id="547843495">
          <w:marLeft w:val="0"/>
          <w:marRight w:val="0"/>
          <w:marTop w:val="0"/>
          <w:marBottom w:val="0"/>
          <w:divBdr>
            <w:top w:val="none" w:sz="0" w:space="0" w:color="auto"/>
            <w:left w:val="none" w:sz="0" w:space="0" w:color="auto"/>
            <w:bottom w:val="none" w:sz="0" w:space="0" w:color="auto"/>
            <w:right w:val="none" w:sz="0" w:space="0" w:color="auto"/>
          </w:divBdr>
        </w:div>
        <w:div w:id="1244219703">
          <w:marLeft w:val="0"/>
          <w:marRight w:val="0"/>
          <w:marTop w:val="0"/>
          <w:marBottom w:val="0"/>
          <w:divBdr>
            <w:top w:val="none" w:sz="0" w:space="0" w:color="auto"/>
            <w:left w:val="none" w:sz="0" w:space="0" w:color="auto"/>
            <w:bottom w:val="none" w:sz="0" w:space="0" w:color="auto"/>
            <w:right w:val="none" w:sz="0" w:space="0" w:color="auto"/>
          </w:divBdr>
        </w:div>
        <w:div w:id="1890875369">
          <w:marLeft w:val="0"/>
          <w:marRight w:val="0"/>
          <w:marTop w:val="0"/>
          <w:marBottom w:val="0"/>
          <w:divBdr>
            <w:top w:val="none" w:sz="0" w:space="0" w:color="auto"/>
            <w:left w:val="none" w:sz="0" w:space="0" w:color="auto"/>
            <w:bottom w:val="none" w:sz="0" w:space="0" w:color="auto"/>
            <w:right w:val="none" w:sz="0" w:space="0" w:color="auto"/>
          </w:divBdr>
        </w:div>
        <w:div w:id="1513034175">
          <w:marLeft w:val="0"/>
          <w:marRight w:val="0"/>
          <w:marTop w:val="0"/>
          <w:marBottom w:val="0"/>
          <w:divBdr>
            <w:top w:val="none" w:sz="0" w:space="0" w:color="auto"/>
            <w:left w:val="none" w:sz="0" w:space="0" w:color="auto"/>
            <w:bottom w:val="none" w:sz="0" w:space="0" w:color="auto"/>
            <w:right w:val="none" w:sz="0" w:space="0" w:color="auto"/>
          </w:divBdr>
        </w:div>
        <w:div w:id="1189216481">
          <w:marLeft w:val="0"/>
          <w:marRight w:val="0"/>
          <w:marTop w:val="0"/>
          <w:marBottom w:val="0"/>
          <w:divBdr>
            <w:top w:val="none" w:sz="0" w:space="0" w:color="auto"/>
            <w:left w:val="none" w:sz="0" w:space="0" w:color="auto"/>
            <w:bottom w:val="none" w:sz="0" w:space="0" w:color="auto"/>
            <w:right w:val="none" w:sz="0" w:space="0" w:color="auto"/>
          </w:divBdr>
        </w:div>
        <w:div w:id="922643989">
          <w:marLeft w:val="0"/>
          <w:marRight w:val="0"/>
          <w:marTop w:val="0"/>
          <w:marBottom w:val="0"/>
          <w:divBdr>
            <w:top w:val="none" w:sz="0" w:space="0" w:color="auto"/>
            <w:left w:val="none" w:sz="0" w:space="0" w:color="auto"/>
            <w:bottom w:val="none" w:sz="0" w:space="0" w:color="auto"/>
            <w:right w:val="none" w:sz="0" w:space="0" w:color="auto"/>
          </w:divBdr>
        </w:div>
        <w:div w:id="1089037718">
          <w:marLeft w:val="0"/>
          <w:marRight w:val="0"/>
          <w:marTop w:val="0"/>
          <w:marBottom w:val="0"/>
          <w:divBdr>
            <w:top w:val="none" w:sz="0" w:space="0" w:color="auto"/>
            <w:left w:val="none" w:sz="0" w:space="0" w:color="auto"/>
            <w:bottom w:val="none" w:sz="0" w:space="0" w:color="auto"/>
            <w:right w:val="none" w:sz="0" w:space="0" w:color="auto"/>
          </w:divBdr>
        </w:div>
        <w:div w:id="1535264656">
          <w:marLeft w:val="0"/>
          <w:marRight w:val="0"/>
          <w:marTop w:val="0"/>
          <w:marBottom w:val="0"/>
          <w:divBdr>
            <w:top w:val="none" w:sz="0" w:space="0" w:color="auto"/>
            <w:left w:val="none" w:sz="0" w:space="0" w:color="auto"/>
            <w:bottom w:val="none" w:sz="0" w:space="0" w:color="auto"/>
            <w:right w:val="none" w:sz="0" w:space="0" w:color="auto"/>
          </w:divBdr>
        </w:div>
        <w:div w:id="245502068">
          <w:marLeft w:val="0"/>
          <w:marRight w:val="0"/>
          <w:marTop w:val="0"/>
          <w:marBottom w:val="0"/>
          <w:divBdr>
            <w:top w:val="none" w:sz="0" w:space="0" w:color="auto"/>
            <w:left w:val="none" w:sz="0" w:space="0" w:color="auto"/>
            <w:bottom w:val="none" w:sz="0" w:space="0" w:color="auto"/>
            <w:right w:val="none" w:sz="0" w:space="0" w:color="auto"/>
          </w:divBdr>
        </w:div>
        <w:div w:id="1258716372">
          <w:marLeft w:val="0"/>
          <w:marRight w:val="0"/>
          <w:marTop w:val="0"/>
          <w:marBottom w:val="0"/>
          <w:divBdr>
            <w:top w:val="none" w:sz="0" w:space="0" w:color="auto"/>
            <w:left w:val="none" w:sz="0" w:space="0" w:color="auto"/>
            <w:bottom w:val="none" w:sz="0" w:space="0" w:color="auto"/>
            <w:right w:val="none" w:sz="0" w:space="0" w:color="auto"/>
          </w:divBdr>
        </w:div>
        <w:div w:id="1934585672">
          <w:marLeft w:val="0"/>
          <w:marRight w:val="0"/>
          <w:marTop w:val="0"/>
          <w:marBottom w:val="0"/>
          <w:divBdr>
            <w:top w:val="none" w:sz="0" w:space="0" w:color="auto"/>
            <w:left w:val="none" w:sz="0" w:space="0" w:color="auto"/>
            <w:bottom w:val="none" w:sz="0" w:space="0" w:color="auto"/>
            <w:right w:val="none" w:sz="0" w:space="0" w:color="auto"/>
          </w:divBdr>
        </w:div>
        <w:div w:id="1129015212">
          <w:marLeft w:val="0"/>
          <w:marRight w:val="0"/>
          <w:marTop w:val="0"/>
          <w:marBottom w:val="0"/>
          <w:divBdr>
            <w:top w:val="none" w:sz="0" w:space="0" w:color="auto"/>
            <w:left w:val="none" w:sz="0" w:space="0" w:color="auto"/>
            <w:bottom w:val="none" w:sz="0" w:space="0" w:color="auto"/>
            <w:right w:val="none" w:sz="0" w:space="0" w:color="auto"/>
          </w:divBdr>
        </w:div>
        <w:div w:id="1574897999">
          <w:marLeft w:val="0"/>
          <w:marRight w:val="0"/>
          <w:marTop w:val="0"/>
          <w:marBottom w:val="0"/>
          <w:divBdr>
            <w:top w:val="none" w:sz="0" w:space="0" w:color="auto"/>
            <w:left w:val="none" w:sz="0" w:space="0" w:color="auto"/>
            <w:bottom w:val="none" w:sz="0" w:space="0" w:color="auto"/>
            <w:right w:val="none" w:sz="0" w:space="0" w:color="auto"/>
          </w:divBdr>
        </w:div>
        <w:div w:id="854265451">
          <w:marLeft w:val="0"/>
          <w:marRight w:val="0"/>
          <w:marTop w:val="0"/>
          <w:marBottom w:val="0"/>
          <w:divBdr>
            <w:top w:val="none" w:sz="0" w:space="0" w:color="auto"/>
            <w:left w:val="none" w:sz="0" w:space="0" w:color="auto"/>
            <w:bottom w:val="none" w:sz="0" w:space="0" w:color="auto"/>
            <w:right w:val="none" w:sz="0" w:space="0" w:color="auto"/>
          </w:divBdr>
        </w:div>
        <w:div w:id="733426595">
          <w:marLeft w:val="0"/>
          <w:marRight w:val="0"/>
          <w:marTop w:val="0"/>
          <w:marBottom w:val="0"/>
          <w:divBdr>
            <w:top w:val="none" w:sz="0" w:space="0" w:color="auto"/>
            <w:left w:val="none" w:sz="0" w:space="0" w:color="auto"/>
            <w:bottom w:val="none" w:sz="0" w:space="0" w:color="auto"/>
            <w:right w:val="none" w:sz="0" w:space="0" w:color="auto"/>
          </w:divBdr>
        </w:div>
        <w:div w:id="155193593">
          <w:marLeft w:val="0"/>
          <w:marRight w:val="0"/>
          <w:marTop w:val="0"/>
          <w:marBottom w:val="0"/>
          <w:divBdr>
            <w:top w:val="none" w:sz="0" w:space="0" w:color="auto"/>
            <w:left w:val="none" w:sz="0" w:space="0" w:color="auto"/>
            <w:bottom w:val="none" w:sz="0" w:space="0" w:color="auto"/>
            <w:right w:val="none" w:sz="0" w:space="0" w:color="auto"/>
          </w:divBdr>
        </w:div>
        <w:div w:id="750977327">
          <w:marLeft w:val="0"/>
          <w:marRight w:val="0"/>
          <w:marTop w:val="0"/>
          <w:marBottom w:val="0"/>
          <w:divBdr>
            <w:top w:val="none" w:sz="0" w:space="0" w:color="auto"/>
            <w:left w:val="none" w:sz="0" w:space="0" w:color="auto"/>
            <w:bottom w:val="none" w:sz="0" w:space="0" w:color="auto"/>
            <w:right w:val="none" w:sz="0" w:space="0" w:color="auto"/>
          </w:divBdr>
        </w:div>
        <w:div w:id="2137095877">
          <w:marLeft w:val="0"/>
          <w:marRight w:val="0"/>
          <w:marTop w:val="0"/>
          <w:marBottom w:val="0"/>
          <w:divBdr>
            <w:top w:val="none" w:sz="0" w:space="0" w:color="auto"/>
            <w:left w:val="none" w:sz="0" w:space="0" w:color="auto"/>
            <w:bottom w:val="none" w:sz="0" w:space="0" w:color="auto"/>
            <w:right w:val="none" w:sz="0" w:space="0" w:color="auto"/>
          </w:divBdr>
        </w:div>
        <w:div w:id="199169326">
          <w:marLeft w:val="0"/>
          <w:marRight w:val="0"/>
          <w:marTop w:val="0"/>
          <w:marBottom w:val="0"/>
          <w:divBdr>
            <w:top w:val="none" w:sz="0" w:space="0" w:color="auto"/>
            <w:left w:val="none" w:sz="0" w:space="0" w:color="auto"/>
            <w:bottom w:val="none" w:sz="0" w:space="0" w:color="auto"/>
            <w:right w:val="none" w:sz="0" w:space="0" w:color="auto"/>
          </w:divBdr>
        </w:div>
        <w:div w:id="112552912">
          <w:marLeft w:val="0"/>
          <w:marRight w:val="0"/>
          <w:marTop w:val="0"/>
          <w:marBottom w:val="0"/>
          <w:divBdr>
            <w:top w:val="none" w:sz="0" w:space="0" w:color="auto"/>
            <w:left w:val="none" w:sz="0" w:space="0" w:color="auto"/>
            <w:bottom w:val="none" w:sz="0" w:space="0" w:color="auto"/>
            <w:right w:val="none" w:sz="0" w:space="0" w:color="auto"/>
          </w:divBdr>
        </w:div>
        <w:div w:id="786313162">
          <w:marLeft w:val="0"/>
          <w:marRight w:val="0"/>
          <w:marTop w:val="0"/>
          <w:marBottom w:val="0"/>
          <w:divBdr>
            <w:top w:val="none" w:sz="0" w:space="0" w:color="auto"/>
            <w:left w:val="none" w:sz="0" w:space="0" w:color="auto"/>
            <w:bottom w:val="none" w:sz="0" w:space="0" w:color="auto"/>
            <w:right w:val="none" w:sz="0" w:space="0" w:color="auto"/>
          </w:divBdr>
        </w:div>
        <w:div w:id="1731421120">
          <w:marLeft w:val="0"/>
          <w:marRight w:val="0"/>
          <w:marTop w:val="0"/>
          <w:marBottom w:val="0"/>
          <w:divBdr>
            <w:top w:val="none" w:sz="0" w:space="0" w:color="auto"/>
            <w:left w:val="none" w:sz="0" w:space="0" w:color="auto"/>
            <w:bottom w:val="none" w:sz="0" w:space="0" w:color="auto"/>
            <w:right w:val="none" w:sz="0" w:space="0" w:color="auto"/>
          </w:divBdr>
        </w:div>
        <w:div w:id="1944653098">
          <w:marLeft w:val="0"/>
          <w:marRight w:val="0"/>
          <w:marTop w:val="0"/>
          <w:marBottom w:val="0"/>
          <w:divBdr>
            <w:top w:val="none" w:sz="0" w:space="0" w:color="auto"/>
            <w:left w:val="none" w:sz="0" w:space="0" w:color="auto"/>
            <w:bottom w:val="none" w:sz="0" w:space="0" w:color="auto"/>
            <w:right w:val="none" w:sz="0" w:space="0" w:color="auto"/>
          </w:divBdr>
        </w:div>
        <w:div w:id="573584921">
          <w:marLeft w:val="0"/>
          <w:marRight w:val="0"/>
          <w:marTop w:val="0"/>
          <w:marBottom w:val="0"/>
          <w:divBdr>
            <w:top w:val="none" w:sz="0" w:space="0" w:color="auto"/>
            <w:left w:val="none" w:sz="0" w:space="0" w:color="auto"/>
            <w:bottom w:val="none" w:sz="0" w:space="0" w:color="auto"/>
            <w:right w:val="none" w:sz="0" w:space="0" w:color="auto"/>
          </w:divBdr>
        </w:div>
        <w:div w:id="2081127527">
          <w:marLeft w:val="0"/>
          <w:marRight w:val="0"/>
          <w:marTop w:val="0"/>
          <w:marBottom w:val="0"/>
          <w:divBdr>
            <w:top w:val="none" w:sz="0" w:space="0" w:color="auto"/>
            <w:left w:val="none" w:sz="0" w:space="0" w:color="auto"/>
            <w:bottom w:val="none" w:sz="0" w:space="0" w:color="auto"/>
            <w:right w:val="none" w:sz="0" w:space="0" w:color="auto"/>
          </w:divBdr>
        </w:div>
        <w:div w:id="866675020">
          <w:marLeft w:val="0"/>
          <w:marRight w:val="0"/>
          <w:marTop w:val="0"/>
          <w:marBottom w:val="0"/>
          <w:divBdr>
            <w:top w:val="none" w:sz="0" w:space="0" w:color="auto"/>
            <w:left w:val="none" w:sz="0" w:space="0" w:color="auto"/>
            <w:bottom w:val="none" w:sz="0" w:space="0" w:color="auto"/>
            <w:right w:val="none" w:sz="0" w:space="0" w:color="auto"/>
          </w:divBdr>
        </w:div>
        <w:div w:id="950087905">
          <w:marLeft w:val="0"/>
          <w:marRight w:val="0"/>
          <w:marTop w:val="0"/>
          <w:marBottom w:val="0"/>
          <w:divBdr>
            <w:top w:val="none" w:sz="0" w:space="0" w:color="auto"/>
            <w:left w:val="none" w:sz="0" w:space="0" w:color="auto"/>
            <w:bottom w:val="none" w:sz="0" w:space="0" w:color="auto"/>
            <w:right w:val="none" w:sz="0" w:space="0" w:color="auto"/>
          </w:divBdr>
        </w:div>
        <w:div w:id="1136601390">
          <w:marLeft w:val="0"/>
          <w:marRight w:val="0"/>
          <w:marTop w:val="0"/>
          <w:marBottom w:val="0"/>
          <w:divBdr>
            <w:top w:val="none" w:sz="0" w:space="0" w:color="auto"/>
            <w:left w:val="none" w:sz="0" w:space="0" w:color="auto"/>
            <w:bottom w:val="none" w:sz="0" w:space="0" w:color="auto"/>
            <w:right w:val="none" w:sz="0" w:space="0" w:color="auto"/>
          </w:divBdr>
        </w:div>
        <w:div w:id="1884053092">
          <w:marLeft w:val="0"/>
          <w:marRight w:val="0"/>
          <w:marTop w:val="0"/>
          <w:marBottom w:val="0"/>
          <w:divBdr>
            <w:top w:val="none" w:sz="0" w:space="0" w:color="auto"/>
            <w:left w:val="none" w:sz="0" w:space="0" w:color="auto"/>
            <w:bottom w:val="none" w:sz="0" w:space="0" w:color="auto"/>
            <w:right w:val="none" w:sz="0" w:space="0" w:color="auto"/>
          </w:divBdr>
        </w:div>
        <w:div w:id="1014459131">
          <w:marLeft w:val="0"/>
          <w:marRight w:val="0"/>
          <w:marTop w:val="0"/>
          <w:marBottom w:val="0"/>
          <w:divBdr>
            <w:top w:val="none" w:sz="0" w:space="0" w:color="auto"/>
            <w:left w:val="none" w:sz="0" w:space="0" w:color="auto"/>
            <w:bottom w:val="none" w:sz="0" w:space="0" w:color="auto"/>
            <w:right w:val="none" w:sz="0" w:space="0" w:color="auto"/>
          </w:divBdr>
        </w:div>
        <w:div w:id="1230966213">
          <w:marLeft w:val="0"/>
          <w:marRight w:val="0"/>
          <w:marTop w:val="0"/>
          <w:marBottom w:val="0"/>
          <w:divBdr>
            <w:top w:val="none" w:sz="0" w:space="0" w:color="auto"/>
            <w:left w:val="none" w:sz="0" w:space="0" w:color="auto"/>
            <w:bottom w:val="none" w:sz="0" w:space="0" w:color="auto"/>
            <w:right w:val="none" w:sz="0" w:space="0" w:color="auto"/>
          </w:divBdr>
        </w:div>
      </w:divsChild>
    </w:div>
    <w:div w:id="1488280731">
      <w:bodyDiv w:val="1"/>
      <w:marLeft w:val="0"/>
      <w:marRight w:val="0"/>
      <w:marTop w:val="0"/>
      <w:marBottom w:val="0"/>
      <w:divBdr>
        <w:top w:val="none" w:sz="0" w:space="0" w:color="auto"/>
        <w:left w:val="none" w:sz="0" w:space="0" w:color="auto"/>
        <w:bottom w:val="none" w:sz="0" w:space="0" w:color="auto"/>
        <w:right w:val="none" w:sz="0" w:space="0" w:color="auto"/>
      </w:divBdr>
      <w:divsChild>
        <w:div w:id="1322079592">
          <w:marLeft w:val="0"/>
          <w:marRight w:val="0"/>
          <w:marTop w:val="0"/>
          <w:marBottom w:val="0"/>
          <w:divBdr>
            <w:top w:val="none" w:sz="0" w:space="0" w:color="auto"/>
            <w:left w:val="none" w:sz="0" w:space="0" w:color="auto"/>
            <w:bottom w:val="none" w:sz="0" w:space="0" w:color="auto"/>
            <w:right w:val="none" w:sz="0" w:space="0" w:color="auto"/>
          </w:divBdr>
        </w:div>
        <w:div w:id="377556331">
          <w:marLeft w:val="0"/>
          <w:marRight w:val="0"/>
          <w:marTop w:val="0"/>
          <w:marBottom w:val="0"/>
          <w:divBdr>
            <w:top w:val="none" w:sz="0" w:space="0" w:color="auto"/>
            <w:left w:val="none" w:sz="0" w:space="0" w:color="auto"/>
            <w:bottom w:val="none" w:sz="0" w:space="0" w:color="auto"/>
            <w:right w:val="none" w:sz="0" w:space="0" w:color="auto"/>
          </w:divBdr>
        </w:div>
        <w:div w:id="1417434196">
          <w:marLeft w:val="0"/>
          <w:marRight w:val="0"/>
          <w:marTop w:val="0"/>
          <w:marBottom w:val="0"/>
          <w:divBdr>
            <w:top w:val="none" w:sz="0" w:space="0" w:color="auto"/>
            <w:left w:val="none" w:sz="0" w:space="0" w:color="auto"/>
            <w:bottom w:val="none" w:sz="0" w:space="0" w:color="auto"/>
            <w:right w:val="none" w:sz="0" w:space="0" w:color="auto"/>
          </w:divBdr>
        </w:div>
        <w:div w:id="858549057">
          <w:marLeft w:val="0"/>
          <w:marRight w:val="0"/>
          <w:marTop w:val="0"/>
          <w:marBottom w:val="0"/>
          <w:divBdr>
            <w:top w:val="none" w:sz="0" w:space="0" w:color="auto"/>
            <w:left w:val="none" w:sz="0" w:space="0" w:color="auto"/>
            <w:bottom w:val="none" w:sz="0" w:space="0" w:color="auto"/>
            <w:right w:val="none" w:sz="0" w:space="0" w:color="auto"/>
          </w:divBdr>
        </w:div>
        <w:div w:id="1454207752">
          <w:marLeft w:val="0"/>
          <w:marRight w:val="0"/>
          <w:marTop w:val="0"/>
          <w:marBottom w:val="0"/>
          <w:divBdr>
            <w:top w:val="none" w:sz="0" w:space="0" w:color="auto"/>
            <w:left w:val="none" w:sz="0" w:space="0" w:color="auto"/>
            <w:bottom w:val="none" w:sz="0" w:space="0" w:color="auto"/>
            <w:right w:val="none" w:sz="0" w:space="0" w:color="auto"/>
          </w:divBdr>
        </w:div>
        <w:div w:id="371228162">
          <w:marLeft w:val="0"/>
          <w:marRight w:val="0"/>
          <w:marTop w:val="0"/>
          <w:marBottom w:val="0"/>
          <w:divBdr>
            <w:top w:val="none" w:sz="0" w:space="0" w:color="auto"/>
            <w:left w:val="none" w:sz="0" w:space="0" w:color="auto"/>
            <w:bottom w:val="none" w:sz="0" w:space="0" w:color="auto"/>
            <w:right w:val="none" w:sz="0" w:space="0" w:color="auto"/>
          </w:divBdr>
        </w:div>
        <w:div w:id="945310617">
          <w:marLeft w:val="0"/>
          <w:marRight w:val="0"/>
          <w:marTop w:val="0"/>
          <w:marBottom w:val="0"/>
          <w:divBdr>
            <w:top w:val="none" w:sz="0" w:space="0" w:color="auto"/>
            <w:left w:val="none" w:sz="0" w:space="0" w:color="auto"/>
            <w:bottom w:val="none" w:sz="0" w:space="0" w:color="auto"/>
            <w:right w:val="none" w:sz="0" w:space="0" w:color="auto"/>
          </w:divBdr>
        </w:div>
        <w:div w:id="941038588">
          <w:marLeft w:val="0"/>
          <w:marRight w:val="0"/>
          <w:marTop w:val="0"/>
          <w:marBottom w:val="0"/>
          <w:divBdr>
            <w:top w:val="none" w:sz="0" w:space="0" w:color="auto"/>
            <w:left w:val="none" w:sz="0" w:space="0" w:color="auto"/>
            <w:bottom w:val="none" w:sz="0" w:space="0" w:color="auto"/>
            <w:right w:val="none" w:sz="0" w:space="0" w:color="auto"/>
          </w:divBdr>
        </w:div>
        <w:div w:id="293757137">
          <w:marLeft w:val="0"/>
          <w:marRight w:val="0"/>
          <w:marTop w:val="0"/>
          <w:marBottom w:val="0"/>
          <w:divBdr>
            <w:top w:val="none" w:sz="0" w:space="0" w:color="auto"/>
            <w:left w:val="none" w:sz="0" w:space="0" w:color="auto"/>
            <w:bottom w:val="none" w:sz="0" w:space="0" w:color="auto"/>
            <w:right w:val="none" w:sz="0" w:space="0" w:color="auto"/>
          </w:divBdr>
        </w:div>
        <w:div w:id="1317951465">
          <w:marLeft w:val="0"/>
          <w:marRight w:val="0"/>
          <w:marTop w:val="0"/>
          <w:marBottom w:val="0"/>
          <w:divBdr>
            <w:top w:val="none" w:sz="0" w:space="0" w:color="auto"/>
            <w:left w:val="none" w:sz="0" w:space="0" w:color="auto"/>
            <w:bottom w:val="none" w:sz="0" w:space="0" w:color="auto"/>
            <w:right w:val="none" w:sz="0" w:space="0" w:color="auto"/>
          </w:divBdr>
        </w:div>
        <w:div w:id="406150718">
          <w:marLeft w:val="0"/>
          <w:marRight w:val="0"/>
          <w:marTop w:val="0"/>
          <w:marBottom w:val="0"/>
          <w:divBdr>
            <w:top w:val="none" w:sz="0" w:space="0" w:color="auto"/>
            <w:left w:val="none" w:sz="0" w:space="0" w:color="auto"/>
            <w:bottom w:val="none" w:sz="0" w:space="0" w:color="auto"/>
            <w:right w:val="none" w:sz="0" w:space="0" w:color="auto"/>
          </w:divBdr>
        </w:div>
        <w:div w:id="618102485">
          <w:marLeft w:val="0"/>
          <w:marRight w:val="0"/>
          <w:marTop w:val="0"/>
          <w:marBottom w:val="0"/>
          <w:divBdr>
            <w:top w:val="none" w:sz="0" w:space="0" w:color="auto"/>
            <w:left w:val="none" w:sz="0" w:space="0" w:color="auto"/>
            <w:bottom w:val="none" w:sz="0" w:space="0" w:color="auto"/>
            <w:right w:val="none" w:sz="0" w:space="0" w:color="auto"/>
          </w:divBdr>
        </w:div>
        <w:div w:id="1401252683">
          <w:marLeft w:val="0"/>
          <w:marRight w:val="0"/>
          <w:marTop w:val="0"/>
          <w:marBottom w:val="0"/>
          <w:divBdr>
            <w:top w:val="none" w:sz="0" w:space="0" w:color="auto"/>
            <w:left w:val="none" w:sz="0" w:space="0" w:color="auto"/>
            <w:bottom w:val="none" w:sz="0" w:space="0" w:color="auto"/>
            <w:right w:val="none" w:sz="0" w:space="0" w:color="auto"/>
          </w:divBdr>
        </w:div>
        <w:div w:id="1188451652">
          <w:marLeft w:val="0"/>
          <w:marRight w:val="0"/>
          <w:marTop w:val="0"/>
          <w:marBottom w:val="0"/>
          <w:divBdr>
            <w:top w:val="none" w:sz="0" w:space="0" w:color="auto"/>
            <w:left w:val="none" w:sz="0" w:space="0" w:color="auto"/>
            <w:bottom w:val="none" w:sz="0" w:space="0" w:color="auto"/>
            <w:right w:val="none" w:sz="0" w:space="0" w:color="auto"/>
          </w:divBdr>
        </w:div>
        <w:div w:id="652872547">
          <w:marLeft w:val="0"/>
          <w:marRight w:val="0"/>
          <w:marTop w:val="0"/>
          <w:marBottom w:val="0"/>
          <w:divBdr>
            <w:top w:val="none" w:sz="0" w:space="0" w:color="auto"/>
            <w:left w:val="none" w:sz="0" w:space="0" w:color="auto"/>
            <w:bottom w:val="none" w:sz="0" w:space="0" w:color="auto"/>
            <w:right w:val="none" w:sz="0" w:space="0" w:color="auto"/>
          </w:divBdr>
        </w:div>
        <w:div w:id="1764256495">
          <w:marLeft w:val="0"/>
          <w:marRight w:val="0"/>
          <w:marTop w:val="0"/>
          <w:marBottom w:val="0"/>
          <w:divBdr>
            <w:top w:val="none" w:sz="0" w:space="0" w:color="auto"/>
            <w:left w:val="none" w:sz="0" w:space="0" w:color="auto"/>
            <w:bottom w:val="none" w:sz="0" w:space="0" w:color="auto"/>
            <w:right w:val="none" w:sz="0" w:space="0" w:color="auto"/>
          </w:divBdr>
        </w:div>
        <w:div w:id="1740518971">
          <w:marLeft w:val="0"/>
          <w:marRight w:val="0"/>
          <w:marTop w:val="0"/>
          <w:marBottom w:val="0"/>
          <w:divBdr>
            <w:top w:val="none" w:sz="0" w:space="0" w:color="auto"/>
            <w:left w:val="none" w:sz="0" w:space="0" w:color="auto"/>
            <w:bottom w:val="none" w:sz="0" w:space="0" w:color="auto"/>
            <w:right w:val="none" w:sz="0" w:space="0" w:color="auto"/>
          </w:divBdr>
        </w:div>
        <w:div w:id="320933506">
          <w:marLeft w:val="0"/>
          <w:marRight w:val="0"/>
          <w:marTop w:val="0"/>
          <w:marBottom w:val="0"/>
          <w:divBdr>
            <w:top w:val="none" w:sz="0" w:space="0" w:color="auto"/>
            <w:left w:val="none" w:sz="0" w:space="0" w:color="auto"/>
            <w:bottom w:val="none" w:sz="0" w:space="0" w:color="auto"/>
            <w:right w:val="none" w:sz="0" w:space="0" w:color="auto"/>
          </w:divBdr>
        </w:div>
        <w:div w:id="612978300">
          <w:marLeft w:val="0"/>
          <w:marRight w:val="0"/>
          <w:marTop w:val="0"/>
          <w:marBottom w:val="0"/>
          <w:divBdr>
            <w:top w:val="none" w:sz="0" w:space="0" w:color="auto"/>
            <w:left w:val="none" w:sz="0" w:space="0" w:color="auto"/>
            <w:bottom w:val="none" w:sz="0" w:space="0" w:color="auto"/>
            <w:right w:val="none" w:sz="0" w:space="0" w:color="auto"/>
          </w:divBdr>
        </w:div>
        <w:div w:id="164050652">
          <w:marLeft w:val="0"/>
          <w:marRight w:val="0"/>
          <w:marTop w:val="0"/>
          <w:marBottom w:val="0"/>
          <w:divBdr>
            <w:top w:val="none" w:sz="0" w:space="0" w:color="auto"/>
            <w:left w:val="none" w:sz="0" w:space="0" w:color="auto"/>
            <w:bottom w:val="none" w:sz="0" w:space="0" w:color="auto"/>
            <w:right w:val="none" w:sz="0" w:space="0" w:color="auto"/>
          </w:divBdr>
        </w:div>
        <w:div w:id="755368479">
          <w:marLeft w:val="0"/>
          <w:marRight w:val="0"/>
          <w:marTop w:val="0"/>
          <w:marBottom w:val="0"/>
          <w:divBdr>
            <w:top w:val="none" w:sz="0" w:space="0" w:color="auto"/>
            <w:left w:val="none" w:sz="0" w:space="0" w:color="auto"/>
            <w:bottom w:val="none" w:sz="0" w:space="0" w:color="auto"/>
            <w:right w:val="none" w:sz="0" w:space="0" w:color="auto"/>
          </w:divBdr>
        </w:div>
        <w:div w:id="2003385731">
          <w:marLeft w:val="0"/>
          <w:marRight w:val="0"/>
          <w:marTop w:val="0"/>
          <w:marBottom w:val="0"/>
          <w:divBdr>
            <w:top w:val="none" w:sz="0" w:space="0" w:color="auto"/>
            <w:left w:val="none" w:sz="0" w:space="0" w:color="auto"/>
            <w:bottom w:val="none" w:sz="0" w:space="0" w:color="auto"/>
            <w:right w:val="none" w:sz="0" w:space="0" w:color="auto"/>
          </w:divBdr>
        </w:div>
        <w:div w:id="1675301490">
          <w:marLeft w:val="0"/>
          <w:marRight w:val="0"/>
          <w:marTop w:val="0"/>
          <w:marBottom w:val="0"/>
          <w:divBdr>
            <w:top w:val="none" w:sz="0" w:space="0" w:color="auto"/>
            <w:left w:val="none" w:sz="0" w:space="0" w:color="auto"/>
            <w:bottom w:val="none" w:sz="0" w:space="0" w:color="auto"/>
            <w:right w:val="none" w:sz="0" w:space="0" w:color="auto"/>
          </w:divBdr>
        </w:div>
        <w:div w:id="681974422">
          <w:marLeft w:val="0"/>
          <w:marRight w:val="0"/>
          <w:marTop w:val="0"/>
          <w:marBottom w:val="0"/>
          <w:divBdr>
            <w:top w:val="none" w:sz="0" w:space="0" w:color="auto"/>
            <w:left w:val="none" w:sz="0" w:space="0" w:color="auto"/>
            <w:bottom w:val="none" w:sz="0" w:space="0" w:color="auto"/>
            <w:right w:val="none" w:sz="0" w:space="0" w:color="auto"/>
          </w:divBdr>
        </w:div>
        <w:div w:id="18698714">
          <w:marLeft w:val="0"/>
          <w:marRight w:val="0"/>
          <w:marTop w:val="0"/>
          <w:marBottom w:val="0"/>
          <w:divBdr>
            <w:top w:val="none" w:sz="0" w:space="0" w:color="auto"/>
            <w:left w:val="none" w:sz="0" w:space="0" w:color="auto"/>
            <w:bottom w:val="none" w:sz="0" w:space="0" w:color="auto"/>
            <w:right w:val="none" w:sz="0" w:space="0" w:color="auto"/>
          </w:divBdr>
        </w:div>
        <w:div w:id="1049037912">
          <w:marLeft w:val="0"/>
          <w:marRight w:val="0"/>
          <w:marTop w:val="0"/>
          <w:marBottom w:val="0"/>
          <w:divBdr>
            <w:top w:val="none" w:sz="0" w:space="0" w:color="auto"/>
            <w:left w:val="none" w:sz="0" w:space="0" w:color="auto"/>
            <w:bottom w:val="none" w:sz="0" w:space="0" w:color="auto"/>
            <w:right w:val="none" w:sz="0" w:space="0" w:color="auto"/>
          </w:divBdr>
        </w:div>
        <w:div w:id="212155573">
          <w:marLeft w:val="0"/>
          <w:marRight w:val="0"/>
          <w:marTop w:val="0"/>
          <w:marBottom w:val="0"/>
          <w:divBdr>
            <w:top w:val="none" w:sz="0" w:space="0" w:color="auto"/>
            <w:left w:val="none" w:sz="0" w:space="0" w:color="auto"/>
            <w:bottom w:val="none" w:sz="0" w:space="0" w:color="auto"/>
            <w:right w:val="none" w:sz="0" w:space="0" w:color="auto"/>
          </w:divBdr>
        </w:div>
        <w:div w:id="2024242290">
          <w:marLeft w:val="0"/>
          <w:marRight w:val="0"/>
          <w:marTop w:val="0"/>
          <w:marBottom w:val="0"/>
          <w:divBdr>
            <w:top w:val="none" w:sz="0" w:space="0" w:color="auto"/>
            <w:left w:val="none" w:sz="0" w:space="0" w:color="auto"/>
            <w:bottom w:val="none" w:sz="0" w:space="0" w:color="auto"/>
            <w:right w:val="none" w:sz="0" w:space="0" w:color="auto"/>
          </w:divBdr>
        </w:div>
        <w:div w:id="1186096071">
          <w:marLeft w:val="0"/>
          <w:marRight w:val="0"/>
          <w:marTop w:val="0"/>
          <w:marBottom w:val="0"/>
          <w:divBdr>
            <w:top w:val="none" w:sz="0" w:space="0" w:color="auto"/>
            <w:left w:val="none" w:sz="0" w:space="0" w:color="auto"/>
            <w:bottom w:val="none" w:sz="0" w:space="0" w:color="auto"/>
            <w:right w:val="none" w:sz="0" w:space="0" w:color="auto"/>
          </w:divBdr>
        </w:div>
        <w:div w:id="1785802417">
          <w:marLeft w:val="0"/>
          <w:marRight w:val="0"/>
          <w:marTop w:val="0"/>
          <w:marBottom w:val="0"/>
          <w:divBdr>
            <w:top w:val="none" w:sz="0" w:space="0" w:color="auto"/>
            <w:left w:val="none" w:sz="0" w:space="0" w:color="auto"/>
            <w:bottom w:val="none" w:sz="0" w:space="0" w:color="auto"/>
            <w:right w:val="none" w:sz="0" w:space="0" w:color="auto"/>
          </w:divBdr>
        </w:div>
        <w:div w:id="1403023270">
          <w:marLeft w:val="0"/>
          <w:marRight w:val="0"/>
          <w:marTop w:val="0"/>
          <w:marBottom w:val="0"/>
          <w:divBdr>
            <w:top w:val="none" w:sz="0" w:space="0" w:color="auto"/>
            <w:left w:val="none" w:sz="0" w:space="0" w:color="auto"/>
            <w:bottom w:val="none" w:sz="0" w:space="0" w:color="auto"/>
            <w:right w:val="none" w:sz="0" w:space="0" w:color="auto"/>
          </w:divBdr>
        </w:div>
        <w:div w:id="1811023000">
          <w:marLeft w:val="0"/>
          <w:marRight w:val="0"/>
          <w:marTop w:val="0"/>
          <w:marBottom w:val="0"/>
          <w:divBdr>
            <w:top w:val="none" w:sz="0" w:space="0" w:color="auto"/>
            <w:left w:val="none" w:sz="0" w:space="0" w:color="auto"/>
            <w:bottom w:val="none" w:sz="0" w:space="0" w:color="auto"/>
            <w:right w:val="none" w:sz="0" w:space="0" w:color="auto"/>
          </w:divBdr>
        </w:div>
        <w:div w:id="1219321850">
          <w:marLeft w:val="0"/>
          <w:marRight w:val="0"/>
          <w:marTop w:val="0"/>
          <w:marBottom w:val="0"/>
          <w:divBdr>
            <w:top w:val="none" w:sz="0" w:space="0" w:color="auto"/>
            <w:left w:val="none" w:sz="0" w:space="0" w:color="auto"/>
            <w:bottom w:val="none" w:sz="0" w:space="0" w:color="auto"/>
            <w:right w:val="none" w:sz="0" w:space="0" w:color="auto"/>
          </w:divBdr>
        </w:div>
        <w:div w:id="455370821">
          <w:marLeft w:val="0"/>
          <w:marRight w:val="0"/>
          <w:marTop w:val="0"/>
          <w:marBottom w:val="0"/>
          <w:divBdr>
            <w:top w:val="none" w:sz="0" w:space="0" w:color="auto"/>
            <w:left w:val="none" w:sz="0" w:space="0" w:color="auto"/>
            <w:bottom w:val="none" w:sz="0" w:space="0" w:color="auto"/>
            <w:right w:val="none" w:sz="0" w:space="0" w:color="auto"/>
          </w:divBdr>
        </w:div>
        <w:div w:id="1141850055">
          <w:marLeft w:val="0"/>
          <w:marRight w:val="0"/>
          <w:marTop w:val="0"/>
          <w:marBottom w:val="0"/>
          <w:divBdr>
            <w:top w:val="none" w:sz="0" w:space="0" w:color="auto"/>
            <w:left w:val="none" w:sz="0" w:space="0" w:color="auto"/>
            <w:bottom w:val="none" w:sz="0" w:space="0" w:color="auto"/>
            <w:right w:val="none" w:sz="0" w:space="0" w:color="auto"/>
          </w:divBdr>
        </w:div>
        <w:div w:id="1661739062">
          <w:marLeft w:val="0"/>
          <w:marRight w:val="0"/>
          <w:marTop w:val="0"/>
          <w:marBottom w:val="0"/>
          <w:divBdr>
            <w:top w:val="none" w:sz="0" w:space="0" w:color="auto"/>
            <w:left w:val="none" w:sz="0" w:space="0" w:color="auto"/>
            <w:bottom w:val="none" w:sz="0" w:space="0" w:color="auto"/>
            <w:right w:val="none" w:sz="0" w:space="0" w:color="auto"/>
          </w:divBdr>
        </w:div>
        <w:div w:id="1442799770">
          <w:marLeft w:val="0"/>
          <w:marRight w:val="0"/>
          <w:marTop w:val="0"/>
          <w:marBottom w:val="0"/>
          <w:divBdr>
            <w:top w:val="none" w:sz="0" w:space="0" w:color="auto"/>
            <w:left w:val="none" w:sz="0" w:space="0" w:color="auto"/>
            <w:bottom w:val="none" w:sz="0" w:space="0" w:color="auto"/>
            <w:right w:val="none" w:sz="0" w:space="0" w:color="auto"/>
          </w:divBdr>
        </w:div>
        <w:div w:id="411897721">
          <w:marLeft w:val="0"/>
          <w:marRight w:val="0"/>
          <w:marTop w:val="0"/>
          <w:marBottom w:val="0"/>
          <w:divBdr>
            <w:top w:val="none" w:sz="0" w:space="0" w:color="auto"/>
            <w:left w:val="none" w:sz="0" w:space="0" w:color="auto"/>
            <w:bottom w:val="none" w:sz="0" w:space="0" w:color="auto"/>
            <w:right w:val="none" w:sz="0" w:space="0" w:color="auto"/>
          </w:divBdr>
        </w:div>
        <w:div w:id="550965866">
          <w:marLeft w:val="0"/>
          <w:marRight w:val="0"/>
          <w:marTop w:val="0"/>
          <w:marBottom w:val="0"/>
          <w:divBdr>
            <w:top w:val="none" w:sz="0" w:space="0" w:color="auto"/>
            <w:left w:val="none" w:sz="0" w:space="0" w:color="auto"/>
            <w:bottom w:val="none" w:sz="0" w:space="0" w:color="auto"/>
            <w:right w:val="none" w:sz="0" w:space="0" w:color="auto"/>
          </w:divBdr>
        </w:div>
        <w:div w:id="124470568">
          <w:marLeft w:val="0"/>
          <w:marRight w:val="0"/>
          <w:marTop w:val="0"/>
          <w:marBottom w:val="0"/>
          <w:divBdr>
            <w:top w:val="none" w:sz="0" w:space="0" w:color="auto"/>
            <w:left w:val="none" w:sz="0" w:space="0" w:color="auto"/>
            <w:bottom w:val="none" w:sz="0" w:space="0" w:color="auto"/>
            <w:right w:val="none" w:sz="0" w:space="0" w:color="auto"/>
          </w:divBdr>
        </w:div>
        <w:div w:id="874196754">
          <w:marLeft w:val="0"/>
          <w:marRight w:val="0"/>
          <w:marTop w:val="0"/>
          <w:marBottom w:val="0"/>
          <w:divBdr>
            <w:top w:val="none" w:sz="0" w:space="0" w:color="auto"/>
            <w:left w:val="none" w:sz="0" w:space="0" w:color="auto"/>
            <w:bottom w:val="none" w:sz="0" w:space="0" w:color="auto"/>
            <w:right w:val="none" w:sz="0" w:space="0" w:color="auto"/>
          </w:divBdr>
        </w:div>
        <w:div w:id="1785921993">
          <w:marLeft w:val="0"/>
          <w:marRight w:val="0"/>
          <w:marTop w:val="0"/>
          <w:marBottom w:val="0"/>
          <w:divBdr>
            <w:top w:val="none" w:sz="0" w:space="0" w:color="auto"/>
            <w:left w:val="none" w:sz="0" w:space="0" w:color="auto"/>
            <w:bottom w:val="none" w:sz="0" w:space="0" w:color="auto"/>
            <w:right w:val="none" w:sz="0" w:space="0" w:color="auto"/>
          </w:divBdr>
        </w:div>
        <w:div w:id="2121335141">
          <w:marLeft w:val="0"/>
          <w:marRight w:val="0"/>
          <w:marTop w:val="0"/>
          <w:marBottom w:val="0"/>
          <w:divBdr>
            <w:top w:val="none" w:sz="0" w:space="0" w:color="auto"/>
            <w:left w:val="none" w:sz="0" w:space="0" w:color="auto"/>
            <w:bottom w:val="none" w:sz="0" w:space="0" w:color="auto"/>
            <w:right w:val="none" w:sz="0" w:space="0" w:color="auto"/>
          </w:divBdr>
        </w:div>
        <w:div w:id="156266833">
          <w:marLeft w:val="0"/>
          <w:marRight w:val="0"/>
          <w:marTop w:val="0"/>
          <w:marBottom w:val="0"/>
          <w:divBdr>
            <w:top w:val="none" w:sz="0" w:space="0" w:color="auto"/>
            <w:left w:val="none" w:sz="0" w:space="0" w:color="auto"/>
            <w:bottom w:val="none" w:sz="0" w:space="0" w:color="auto"/>
            <w:right w:val="none" w:sz="0" w:space="0" w:color="auto"/>
          </w:divBdr>
        </w:div>
      </w:divsChild>
    </w:div>
    <w:div w:id="1501509294">
      <w:bodyDiv w:val="1"/>
      <w:marLeft w:val="0"/>
      <w:marRight w:val="0"/>
      <w:marTop w:val="0"/>
      <w:marBottom w:val="0"/>
      <w:divBdr>
        <w:top w:val="none" w:sz="0" w:space="0" w:color="auto"/>
        <w:left w:val="none" w:sz="0" w:space="0" w:color="auto"/>
        <w:bottom w:val="none" w:sz="0" w:space="0" w:color="auto"/>
        <w:right w:val="none" w:sz="0" w:space="0" w:color="auto"/>
      </w:divBdr>
      <w:divsChild>
        <w:div w:id="1362510124">
          <w:marLeft w:val="0"/>
          <w:marRight w:val="0"/>
          <w:marTop w:val="0"/>
          <w:marBottom w:val="0"/>
          <w:divBdr>
            <w:top w:val="none" w:sz="0" w:space="0" w:color="auto"/>
            <w:left w:val="none" w:sz="0" w:space="0" w:color="auto"/>
            <w:bottom w:val="none" w:sz="0" w:space="0" w:color="auto"/>
            <w:right w:val="none" w:sz="0" w:space="0" w:color="auto"/>
          </w:divBdr>
        </w:div>
        <w:div w:id="1452628853">
          <w:marLeft w:val="0"/>
          <w:marRight w:val="0"/>
          <w:marTop w:val="0"/>
          <w:marBottom w:val="0"/>
          <w:divBdr>
            <w:top w:val="none" w:sz="0" w:space="0" w:color="auto"/>
            <w:left w:val="none" w:sz="0" w:space="0" w:color="auto"/>
            <w:bottom w:val="none" w:sz="0" w:space="0" w:color="auto"/>
            <w:right w:val="none" w:sz="0" w:space="0" w:color="auto"/>
          </w:divBdr>
        </w:div>
        <w:div w:id="936716321">
          <w:marLeft w:val="0"/>
          <w:marRight w:val="0"/>
          <w:marTop w:val="0"/>
          <w:marBottom w:val="0"/>
          <w:divBdr>
            <w:top w:val="none" w:sz="0" w:space="0" w:color="auto"/>
            <w:left w:val="none" w:sz="0" w:space="0" w:color="auto"/>
            <w:bottom w:val="none" w:sz="0" w:space="0" w:color="auto"/>
            <w:right w:val="none" w:sz="0" w:space="0" w:color="auto"/>
          </w:divBdr>
        </w:div>
        <w:div w:id="466901529">
          <w:marLeft w:val="0"/>
          <w:marRight w:val="0"/>
          <w:marTop w:val="0"/>
          <w:marBottom w:val="0"/>
          <w:divBdr>
            <w:top w:val="none" w:sz="0" w:space="0" w:color="auto"/>
            <w:left w:val="none" w:sz="0" w:space="0" w:color="auto"/>
            <w:bottom w:val="none" w:sz="0" w:space="0" w:color="auto"/>
            <w:right w:val="none" w:sz="0" w:space="0" w:color="auto"/>
          </w:divBdr>
        </w:div>
        <w:div w:id="56826104">
          <w:marLeft w:val="0"/>
          <w:marRight w:val="0"/>
          <w:marTop w:val="0"/>
          <w:marBottom w:val="0"/>
          <w:divBdr>
            <w:top w:val="none" w:sz="0" w:space="0" w:color="auto"/>
            <w:left w:val="none" w:sz="0" w:space="0" w:color="auto"/>
            <w:bottom w:val="none" w:sz="0" w:space="0" w:color="auto"/>
            <w:right w:val="none" w:sz="0" w:space="0" w:color="auto"/>
          </w:divBdr>
        </w:div>
        <w:div w:id="2085760373">
          <w:marLeft w:val="0"/>
          <w:marRight w:val="0"/>
          <w:marTop w:val="0"/>
          <w:marBottom w:val="0"/>
          <w:divBdr>
            <w:top w:val="none" w:sz="0" w:space="0" w:color="auto"/>
            <w:left w:val="none" w:sz="0" w:space="0" w:color="auto"/>
            <w:bottom w:val="none" w:sz="0" w:space="0" w:color="auto"/>
            <w:right w:val="none" w:sz="0" w:space="0" w:color="auto"/>
          </w:divBdr>
        </w:div>
        <w:div w:id="1732920871">
          <w:marLeft w:val="0"/>
          <w:marRight w:val="0"/>
          <w:marTop w:val="0"/>
          <w:marBottom w:val="0"/>
          <w:divBdr>
            <w:top w:val="none" w:sz="0" w:space="0" w:color="auto"/>
            <w:left w:val="none" w:sz="0" w:space="0" w:color="auto"/>
            <w:bottom w:val="none" w:sz="0" w:space="0" w:color="auto"/>
            <w:right w:val="none" w:sz="0" w:space="0" w:color="auto"/>
          </w:divBdr>
        </w:div>
        <w:div w:id="1680502813">
          <w:marLeft w:val="0"/>
          <w:marRight w:val="0"/>
          <w:marTop w:val="0"/>
          <w:marBottom w:val="0"/>
          <w:divBdr>
            <w:top w:val="none" w:sz="0" w:space="0" w:color="auto"/>
            <w:left w:val="none" w:sz="0" w:space="0" w:color="auto"/>
            <w:bottom w:val="none" w:sz="0" w:space="0" w:color="auto"/>
            <w:right w:val="none" w:sz="0" w:space="0" w:color="auto"/>
          </w:divBdr>
        </w:div>
        <w:div w:id="945580611">
          <w:marLeft w:val="0"/>
          <w:marRight w:val="0"/>
          <w:marTop w:val="0"/>
          <w:marBottom w:val="0"/>
          <w:divBdr>
            <w:top w:val="none" w:sz="0" w:space="0" w:color="auto"/>
            <w:left w:val="none" w:sz="0" w:space="0" w:color="auto"/>
            <w:bottom w:val="none" w:sz="0" w:space="0" w:color="auto"/>
            <w:right w:val="none" w:sz="0" w:space="0" w:color="auto"/>
          </w:divBdr>
        </w:div>
        <w:div w:id="795953301">
          <w:marLeft w:val="0"/>
          <w:marRight w:val="0"/>
          <w:marTop w:val="0"/>
          <w:marBottom w:val="0"/>
          <w:divBdr>
            <w:top w:val="none" w:sz="0" w:space="0" w:color="auto"/>
            <w:left w:val="none" w:sz="0" w:space="0" w:color="auto"/>
            <w:bottom w:val="none" w:sz="0" w:space="0" w:color="auto"/>
            <w:right w:val="none" w:sz="0" w:space="0" w:color="auto"/>
          </w:divBdr>
        </w:div>
        <w:div w:id="392311080">
          <w:marLeft w:val="0"/>
          <w:marRight w:val="0"/>
          <w:marTop w:val="0"/>
          <w:marBottom w:val="0"/>
          <w:divBdr>
            <w:top w:val="none" w:sz="0" w:space="0" w:color="auto"/>
            <w:left w:val="none" w:sz="0" w:space="0" w:color="auto"/>
            <w:bottom w:val="none" w:sz="0" w:space="0" w:color="auto"/>
            <w:right w:val="none" w:sz="0" w:space="0" w:color="auto"/>
          </w:divBdr>
        </w:div>
        <w:div w:id="1539857888">
          <w:marLeft w:val="0"/>
          <w:marRight w:val="0"/>
          <w:marTop w:val="0"/>
          <w:marBottom w:val="0"/>
          <w:divBdr>
            <w:top w:val="none" w:sz="0" w:space="0" w:color="auto"/>
            <w:left w:val="none" w:sz="0" w:space="0" w:color="auto"/>
            <w:bottom w:val="none" w:sz="0" w:space="0" w:color="auto"/>
            <w:right w:val="none" w:sz="0" w:space="0" w:color="auto"/>
          </w:divBdr>
        </w:div>
        <w:div w:id="114060202">
          <w:marLeft w:val="0"/>
          <w:marRight w:val="0"/>
          <w:marTop w:val="0"/>
          <w:marBottom w:val="0"/>
          <w:divBdr>
            <w:top w:val="none" w:sz="0" w:space="0" w:color="auto"/>
            <w:left w:val="none" w:sz="0" w:space="0" w:color="auto"/>
            <w:bottom w:val="none" w:sz="0" w:space="0" w:color="auto"/>
            <w:right w:val="none" w:sz="0" w:space="0" w:color="auto"/>
          </w:divBdr>
        </w:div>
        <w:div w:id="2099985684">
          <w:marLeft w:val="0"/>
          <w:marRight w:val="0"/>
          <w:marTop w:val="0"/>
          <w:marBottom w:val="0"/>
          <w:divBdr>
            <w:top w:val="none" w:sz="0" w:space="0" w:color="auto"/>
            <w:left w:val="none" w:sz="0" w:space="0" w:color="auto"/>
            <w:bottom w:val="none" w:sz="0" w:space="0" w:color="auto"/>
            <w:right w:val="none" w:sz="0" w:space="0" w:color="auto"/>
          </w:divBdr>
        </w:div>
        <w:div w:id="833645794">
          <w:marLeft w:val="0"/>
          <w:marRight w:val="0"/>
          <w:marTop w:val="0"/>
          <w:marBottom w:val="0"/>
          <w:divBdr>
            <w:top w:val="none" w:sz="0" w:space="0" w:color="auto"/>
            <w:left w:val="none" w:sz="0" w:space="0" w:color="auto"/>
            <w:bottom w:val="none" w:sz="0" w:space="0" w:color="auto"/>
            <w:right w:val="none" w:sz="0" w:space="0" w:color="auto"/>
          </w:divBdr>
        </w:div>
        <w:div w:id="1290553908">
          <w:marLeft w:val="0"/>
          <w:marRight w:val="0"/>
          <w:marTop w:val="0"/>
          <w:marBottom w:val="0"/>
          <w:divBdr>
            <w:top w:val="none" w:sz="0" w:space="0" w:color="auto"/>
            <w:left w:val="none" w:sz="0" w:space="0" w:color="auto"/>
            <w:bottom w:val="none" w:sz="0" w:space="0" w:color="auto"/>
            <w:right w:val="none" w:sz="0" w:space="0" w:color="auto"/>
          </w:divBdr>
        </w:div>
        <w:div w:id="1546911887">
          <w:marLeft w:val="0"/>
          <w:marRight w:val="0"/>
          <w:marTop w:val="0"/>
          <w:marBottom w:val="0"/>
          <w:divBdr>
            <w:top w:val="none" w:sz="0" w:space="0" w:color="auto"/>
            <w:left w:val="none" w:sz="0" w:space="0" w:color="auto"/>
            <w:bottom w:val="none" w:sz="0" w:space="0" w:color="auto"/>
            <w:right w:val="none" w:sz="0" w:space="0" w:color="auto"/>
          </w:divBdr>
        </w:div>
        <w:div w:id="88435091">
          <w:marLeft w:val="0"/>
          <w:marRight w:val="0"/>
          <w:marTop w:val="0"/>
          <w:marBottom w:val="0"/>
          <w:divBdr>
            <w:top w:val="none" w:sz="0" w:space="0" w:color="auto"/>
            <w:left w:val="none" w:sz="0" w:space="0" w:color="auto"/>
            <w:bottom w:val="none" w:sz="0" w:space="0" w:color="auto"/>
            <w:right w:val="none" w:sz="0" w:space="0" w:color="auto"/>
          </w:divBdr>
        </w:div>
        <w:div w:id="1252276853">
          <w:marLeft w:val="0"/>
          <w:marRight w:val="0"/>
          <w:marTop w:val="0"/>
          <w:marBottom w:val="0"/>
          <w:divBdr>
            <w:top w:val="none" w:sz="0" w:space="0" w:color="auto"/>
            <w:left w:val="none" w:sz="0" w:space="0" w:color="auto"/>
            <w:bottom w:val="none" w:sz="0" w:space="0" w:color="auto"/>
            <w:right w:val="none" w:sz="0" w:space="0" w:color="auto"/>
          </w:divBdr>
        </w:div>
        <w:div w:id="1063455775">
          <w:marLeft w:val="0"/>
          <w:marRight w:val="0"/>
          <w:marTop w:val="0"/>
          <w:marBottom w:val="0"/>
          <w:divBdr>
            <w:top w:val="none" w:sz="0" w:space="0" w:color="auto"/>
            <w:left w:val="none" w:sz="0" w:space="0" w:color="auto"/>
            <w:bottom w:val="none" w:sz="0" w:space="0" w:color="auto"/>
            <w:right w:val="none" w:sz="0" w:space="0" w:color="auto"/>
          </w:divBdr>
        </w:div>
        <w:div w:id="239101445">
          <w:marLeft w:val="0"/>
          <w:marRight w:val="0"/>
          <w:marTop w:val="0"/>
          <w:marBottom w:val="0"/>
          <w:divBdr>
            <w:top w:val="none" w:sz="0" w:space="0" w:color="auto"/>
            <w:left w:val="none" w:sz="0" w:space="0" w:color="auto"/>
            <w:bottom w:val="none" w:sz="0" w:space="0" w:color="auto"/>
            <w:right w:val="none" w:sz="0" w:space="0" w:color="auto"/>
          </w:divBdr>
        </w:div>
        <w:div w:id="2070760441">
          <w:marLeft w:val="0"/>
          <w:marRight w:val="0"/>
          <w:marTop w:val="0"/>
          <w:marBottom w:val="0"/>
          <w:divBdr>
            <w:top w:val="none" w:sz="0" w:space="0" w:color="auto"/>
            <w:left w:val="none" w:sz="0" w:space="0" w:color="auto"/>
            <w:bottom w:val="none" w:sz="0" w:space="0" w:color="auto"/>
            <w:right w:val="none" w:sz="0" w:space="0" w:color="auto"/>
          </w:divBdr>
        </w:div>
        <w:div w:id="577980443">
          <w:marLeft w:val="0"/>
          <w:marRight w:val="0"/>
          <w:marTop w:val="0"/>
          <w:marBottom w:val="0"/>
          <w:divBdr>
            <w:top w:val="none" w:sz="0" w:space="0" w:color="auto"/>
            <w:left w:val="none" w:sz="0" w:space="0" w:color="auto"/>
            <w:bottom w:val="none" w:sz="0" w:space="0" w:color="auto"/>
            <w:right w:val="none" w:sz="0" w:space="0" w:color="auto"/>
          </w:divBdr>
        </w:div>
        <w:div w:id="1512143238">
          <w:marLeft w:val="0"/>
          <w:marRight w:val="0"/>
          <w:marTop w:val="0"/>
          <w:marBottom w:val="0"/>
          <w:divBdr>
            <w:top w:val="none" w:sz="0" w:space="0" w:color="auto"/>
            <w:left w:val="none" w:sz="0" w:space="0" w:color="auto"/>
            <w:bottom w:val="none" w:sz="0" w:space="0" w:color="auto"/>
            <w:right w:val="none" w:sz="0" w:space="0" w:color="auto"/>
          </w:divBdr>
        </w:div>
        <w:div w:id="767506699">
          <w:marLeft w:val="0"/>
          <w:marRight w:val="0"/>
          <w:marTop w:val="0"/>
          <w:marBottom w:val="0"/>
          <w:divBdr>
            <w:top w:val="none" w:sz="0" w:space="0" w:color="auto"/>
            <w:left w:val="none" w:sz="0" w:space="0" w:color="auto"/>
            <w:bottom w:val="none" w:sz="0" w:space="0" w:color="auto"/>
            <w:right w:val="none" w:sz="0" w:space="0" w:color="auto"/>
          </w:divBdr>
        </w:div>
        <w:div w:id="1867214540">
          <w:marLeft w:val="0"/>
          <w:marRight w:val="0"/>
          <w:marTop w:val="0"/>
          <w:marBottom w:val="0"/>
          <w:divBdr>
            <w:top w:val="none" w:sz="0" w:space="0" w:color="auto"/>
            <w:left w:val="none" w:sz="0" w:space="0" w:color="auto"/>
            <w:bottom w:val="none" w:sz="0" w:space="0" w:color="auto"/>
            <w:right w:val="none" w:sz="0" w:space="0" w:color="auto"/>
          </w:divBdr>
        </w:div>
        <w:div w:id="877402137">
          <w:marLeft w:val="0"/>
          <w:marRight w:val="0"/>
          <w:marTop w:val="0"/>
          <w:marBottom w:val="0"/>
          <w:divBdr>
            <w:top w:val="none" w:sz="0" w:space="0" w:color="auto"/>
            <w:left w:val="none" w:sz="0" w:space="0" w:color="auto"/>
            <w:bottom w:val="none" w:sz="0" w:space="0" w:color="auto"/>
            <w:right w:val="none" w:sz="0" w:space="0" w:color="auto"/>
          </w:divBdr>
        </w:div>
        <w:div w:id="2141146729">
          <w:marLeft w:val="0"/>
          <w:marRight w:val="0"/>
          <w:marTop w:val="0"/>
          <w:marBottom w:val="0"/>
          <w:divBdr>
            <w:top w:val="none" w:sz="0" w:space="0" w:color="auto"/>
            <w:left w:val="none" w:sz="0" w:space="0" w:color="auto"/>
            <w:bottom w:val="none" w:sz="0" w:space="0" w:color="auto"/>
            <w:right w:val="none" w:sz="0" w:space="0" w:color="auto"/>
          </w:divBdr>
        </w:div>
        <w:div w:id="599459073">
          <w:marLeft w:val="0"/>
          <w:marRight w:val="0"/>
          <w:marTop w:val="0"/>
          <w:marBottom w:val="0"/>
          <w:divBdr>
            <w:top w:val="none" w:sz="0" w:space="0" w:color="auto"/>
            <w:left w:val="none" w:sz="0" w:space="0" w:color="auto"/>
            <w:bottom w:val="none" w:sz="0" w:space="0" w:color="auto"/>
            <w:right w:val="none" w:sz="0" w:space="0" w:color="auto"/>
          </w:divBdr>
        </w:div>
        <w:div w:id="99185079">
          <w:marLeft w:val="0"/>
          <w:marRight w:val="0"/>
          <w:marTop w:val="0"/>
          <w:marBottom w:val="0"/>
          <w:divBdr>
            <w:top w:val="none" w:sz="0" w:space="0" w:color="auto"/>
            <w:left w:val="none" w:sz="0" w:space="0" w:color="auto"/>
            <w:bottom w:val="none" w:sz="0" w:space="0" w:color="auto"/>
            <w:right w:val="none" w:sz="0" w:space="0" w:color="auto"/>
          </w:divBdr>
        </w:div>
        <w:div w:id="381910802">
          <w:marLeft w:val="0"/>
          <w:marRight w:val="0"/>
          <w:marTop w:val="0"/>
          <w:marBottom w:val="0"/>
          <w:divBdr>
            <w:top w:val="none" w:sz="0" w:space="0" w:color="auto"/>
            <w:left w:val="none" w:sz="0" w:space="0" w:color="auto"/>
            <w:bottom w:val="none" w:sz="0" w:space="0" w:color="auto"/>
            <w:right w:val="none" w:sz="0" w:space="0" w:color="auto"/>
          </w:divBdr>
        </w:div>
        <w:div w:id="87122807">
          <w:marLeft w:val="0"/>
          <w:marRight w:val="0"/>
          <w:marTop w:val="0"/>
          <w:marBottom w:val="0"/>
          <w:divBdr>
            <w:top w:val="none" w:sz="0" w:space="0" w:color="auto"/>
            <w:left w:val="none" w:sz="0" w:space="0" w:color="auto"/>
            <w:bottom w:val="none" w:sz="0" w:space="0" w:color="auto"/>
            <w:right w:val="none" w:sz="0" w:space="0" w:color="auto"/>
          </w:divBdr>
        </w:div>
        <w:div w:id="1678844579">
          <w:marLeft w:val="0"/>
          <w:marRight w:val="0"/>
          <w:marTop w:val="0"/>
          <w:marBottom w:val="0"/>
          <w:divBdr>
            <w:top w:val="none" w:sz="0" w:space="0" w:color="auto"/>
            <w:left w:val="none" w:sz="0" w:space="0" w:color="auto"/>
            <w:bottom w:val="none" w:sz="0" w:space="0" w:color="auto"/>
            <w:right w:val="none" w:sz="0" w:space="0" w:color="auto"/>
          </w:divBdr>
        </w:div>
        <w:div w:id="1461263707">
          <w:marLeft w:val="0"/>
          <w:marRight w:val="0"/>
          <w:marTop w:val="0"/>
          <w:marBottom w:val="0"/>
          <w:divBdr>
            <w:top w:val="none" w:sz="0" w:space="0" w:color="auto"/>
            <w:left w:val="none" w:sz="0" w:space="0" w:color="auto"/>
            <w:bottom w:val="none" w:sz="0" w:space="0" w:color="auto"/>
            <w:right w:val="none" w:sz="0" w:space="0" w:color="auto"/>
          </w:divBdr>
        </w:div>
        <w:div w:id="902643068">
          <w:marLeft w:val="0"/>
          <w:marRight w:val="0"/>
          <w:marTop w:val="0"/>
          <w:marBottom w:val="0"/>
          <w:divBdr>
            <w:top w:val="none" w:sz="0" w:space="0" w:color="auto"/>
            <w:left w:val="none" w:sz="0" w:space="0" w:color="auto"/>
            <w:bottom w:val="none" w:sz="0" w:space="0" w:color="auto"/>
            <w:right w:val="none" w:sz="0" w:space="0" w:color="auto"/>
          </w:divBdr>
        </w:div>
        <w:div w:id="1192525245">
          <w:marLeft w:val="0"/>
          <w:marRight w:val="0"/>
          <w:marTop w:val="0"/>
          <w:marBottom w:val="0"/>
          <w:divBdr>
            <w:top w:val="none" w:sz="0" w:space="0" w:color="auto"/>
            <w:left w:val="none" w:sz="0" w:space="0" w:color="auto"/>
            <w:bottom w:val="none" w:sz="0" w:space="0" w:color="auto"/>
            <w:right w:val="none" w:sz="0" w:space="0" w:color="auto"/>
          </w:divBdr>
        </w:div>
        <w:div w:id="1554807421">
          <w:marLeft w:val="0"/>
          <w:marRight w:val="0"/>
          <w:marTop w:val="0"/>
          <w:marBottom w:val="0"/>
          <w:divBdr>
            <w:top w:val="none" w:sz="0" w:space="0" w:color="auto"/>
            <w:left w:val="none" w:sz="0" w:space="0" w:color="auto"/>
            <w:bottom w:val="none" w:sz="0" w:space="0" w:color="auto"/>
            <w:right w:val="none" w:sz="0" w:space="0" w:color="auto"/>
          </w:divBdr>
        </w:div>
        <w:div w:id="740911534">
          <w:marLeft w:val="0"/>
          <w:marRight w:val="0"/>
          <w:marTop w:val="0"/>
          <w:marBottom w:val="0"/>
          <w:divBdr>
            <w:top w:val="none" w:sz="0" w:space="0" w:color="auto"/>
            <w:left w:val="none" w:sz="0" w:space="0" w:color="auto"/>
            <w:bottom w:val="none" w:sz="0" w:space="0" w:color="auto"/>
            <w:right w:val="none" w:sz="0" w:space="0" w:color="auto"/>
          </w:divBdr>
        </w:div>
      </w:divsChild>
    </w:div>
    <w:div w:id="1532304819">
      <w:bodyDiv w:val="1"/>
      <w:marLeft w:val="0"/>
      <w:marRight w:val="0"/>
      <w:marTop w:val="0"/>
      <w:marBottom w:val="0"/>
      <w:divBdr>
        <w:top w:val="none" w:sz="0" w:space="0" w:color="auto"/>
        <w:left w:val="none" w:sz="0" w:space="0" w:color="auto"/>
        <w:bottom w:val="none" w:sz="0" w:space="0" w:color="auto"/>
        <w:right w:val="none" w:sz="0" w:space="0" w:color="auto"/>
      </w:divBdr>
      <w:divsChild>
        <w:div w:id="734472391">
          <w:marLeft w:val="0"/>
          <w:marRight w:val="0"/>
          <w:marTop w:val="0"/>
          <w:marBottom w:val="0"/>
          <w:divBdr>
            <w:top w:val="none" w:sz="0" w:space="0" w:color="auto"/>
            <w:left w:val="none" w:sz="0" w:space="0" w:color="auto"/>
            <w:bottom w:val="none" w:sz="0" w:space="0" w:color="auto"/>
            <w:right w:val="none" w:sz="0" w:space="0" w:color="auto"/>
          </w:divBdr>
        </w:div>
        <w:div w:id="1577127543">
          <w:marLeft w:val="0"/>
          <w:marRight w:val="0"/>
          <w:marTop w:val="0"/>
          <w:marBottom w:val="0"/>
          <w:divBdr>
            <w:top w:val="none" w:sz="0" w:space="0" w:color="auto"/>
            <w:left w:val="none" w:sz="0" w:space="0" w:color="auto"/>
            <w:bottom w:val="none" w:sz="0" w:space="0" w:color="auto"/>
            <w:right w:val="none" w:sz="0" w:space="0" w:color="auto"/>
          </w:divBdr>
        </w:div>
        <w:div w:id="2045590328">
          <w:marLeft w:val="0"/>
          <w:marRight w:val="0"/>
          <w:marTop w:val="0"/>
          <w:marBottom w:val="0"/>
          <w:divBdr>
            <w:top w:val="none" w:sz="0" w:space="0" w:color="auto"/>
            <w:left w:val="none" w:sz="0" w:space="0" w:color="auto"/>
            <w:bottom w:val="none" w:sz="0" w:space="0" w:color="auto"/>
            <w:right w:val="none" w:sz="0" w:space="0" w:color="auto"/>
          </w:divBdr>
        </w:div>
        <w:div w:id="1805854908">
          <w:marLeft w:val="0"/>
          <w:marRight w:val="0"/>
          <w:marTop w:val="0"/>
          <w:marBottom w:val="0"/>
          <w:divBdr>
            <w:top w:val="none" w:sz="0" w:space="0" w:color="auto"/>
            <w:left w:val="none" w:sz="0" w:space="0" w:color="auto"/>
            <w:bottom w:val="none" w:sz="0" w:space="0" w:color="auto"/>
            <w:right w:val="none" w:sz="0" w:space="0" w:color="auto"/>
          </w:divBdr>
        </w:div>
        <w:div w:id="1151091819">
          <w:marLeft w:val="0"/>
          <w:marRight w:val="0"/>
          <w:marTop w:val="0"/>
          <w:marBottom w:val="0"/>
          <w:divBdr>
            <w:top w:val="none" w:sz="0" w:space="0" w:color="auto"/>
            <w:left w:val="none" w:sz="0" w:space="0" w:color="auto"/>
            <w:bottom w:val="none" w:sz="0" w:space="0" w:color="auto"/>
            <w:right w:val="none" w:sz="0" w:space="0" w:color="auto"/>
          </w:divBdr>
        </w:div>
        <w:div w:id="1277441735">
          <w:marLeft w:val="0"/>
          <w:marRight w:val="0"/>
          <w:marTop w:val="0"/>
          <w:marBottom w:val="0"/>
          <w:divBdr>
            <w:top w:val="none" w:sz="0" w:space="0" w:color="auto"/>
            <w:left w:val="none" w:sz="0" w:space="0" w:color="auto"/>
            <w:bottom w:val="none" w:sz="0" w:space="0" w:color="auto"/>
            <w:right w:val="none" w:sz="0" w:space="0" w:color="auto"/>
          </w:divBdr>
        </w:div>
        <w:div w:id="200480353">
          <w:marLeft w:val="0"/>
          <w:marRight w:val="0"/>
          <w:marTop w:val="0"/>
          <w:marBottom w:val="0"/>
          <w:divBdr>
            <w:top w:val="none" w:sz="0" w:space="0" w:color="auto"/>
            <w:left w:val="none" w:sz="0" w:space="0" w:color="auto"/>
            <w:bottom w:val="none" w:sz="0" w:space="0" w:color="auto"/>
            <w:right w:val="none" w:sz="0" w:space="0" w:color="auto"/>
          </w:divBdr>
        </w:div>
        <w:div w:id="589049712">
          <w:marLeft w:val="0"/>
          <w:marRight w:val="0"/>
          <w:marTop w:val="0"/>
          <w:marBottom w:val="0"/>
          <w:divBdr>
            <w:top w:val="none" w:sz="0" w:space="0" w:color="auto"/>
            <w:left w:val="none" w:sz="0" w:space="0" w:color="auto"/>
            <w:bottom w:val="none" w:sz="0" w:space="0" w:color="auto"/>
            <w:right w:val="none" w:sz="0" w:space="0" w:color="auto"/>
          </w:divBdr>
        </w:div>
        <w:div w:id="1805155543">
          <w:marLeft w:val="0"/>
          <w:marRight w:val="0"/>
          <w:marTop w:val="0"/>
          <w:marBottom w:val="0"/>
          <w:divBdr>
            <w:top w:val="none" w:sz="0" w:space="0" w:color="auto"/>
            <w:left w:val="none" w:sz="0" w:space="0" w:color="auto"/>
            <w:bottom w:val="none" w:sz="0" w:space="0" w:color="auto"/>
            <w:right w:val="none" w:sz="0" w:space="0" w:color="auto"/>
          </w:divBdr>
        </w:div>
        <w:div w:id="1884322174">
          <w:marLeft w:val="0"/>
          <w:marRight w:val="0"/>
          <w:marTop w:val="0"/>
          <w:marBottom w:val="0"/>
          <w:divBdr>
            <w:top w:val="none" w:sz="0" w:space="0" w:color="auto"/>
            <w:left w:val="none" w:sz="0" w:space="0" w:color="auto"/>
            <w:bottom w:val="none" w:sz="0" w:space="0" w:color="auto"/>
            <w:right w:val="none" w:sz="0" w:space="0" w:color="auto"/>
          </w:divBdr>
        </w:div>
        <w:div w:id="289939766">
          <w:marLeft w:val="0"/>
          <w:marRight w:val="0"/>
          <w:marTop w:val="0"/>
          <w:marBottom w:val="0"/>
          <w:divBdr>
            <w:top w:val="none" w:sz="0" w:space="0" w:color="auto"/>
            <w:left w:val="none" w:sz="0" w:space="0" w:color="auto"/>
            <w:bottom w:val="none" w:sz="0" w:space="0" w:color="auto"/>
            <w:right w:val="none" w:sz="0" w:space="0" w:color="auto"/>
          </w:divBdr>
        </w:div>
        <w:div w:id="476605794">
          <w:marLeft w:val="0"/>
          <w:marRight w:val="0"/>
          <w:marTop w:val="0"/>
          <w:marBottom w:val="0"/>
          <w:divBdr>
            <w:top w:val="none" w:sz="0" w:space="0" w:color="auto"/>
            <w:left w:val="none" w:sz="0" w:space="0" w:color="auto"/>
            <w:bottom w:val="none" w:sz="0" w:space="0" w:color="auto"/>
            <w:right w:val="none" w:sz="0" w:space="0" w:color="auto"/>
          </w:divBdr>
        </w:div>
        <w:div w:id="1592156234">
          <w:marLeft w:val="0"/>
          <w:marRight w:val="0"/>
          <w:marTop w:val="0"/>
          <w:marBottom w:val="0"/>
          <w:divBdr>
            <w:top w:val="none" w:sz="0" w:space="0" w:color="auto"/>
            <w:left w:val="none" w:sz="0" w:space="0" w:color="auto"/>
            <w:bottom w:val="none" w:sz="0" w:space="0" w:color="auto"/>
            <w:right w:val="none" w:sz="0" w:space="0" w:color="auto"/>
          </w:divBdr>
        </w:div>
        <w:div w:id="454523814">
          <w:marLeft w:val="0"/>
          <w:marRight w:val="0"/>
          <w:marTop w:val="0"/>
          <w:marBottom w:val="0"/>
          <w:divBdr>
            <w:top w:val="none" w:sz="0" w:space="0" w:color="auto"/>
            <w:left w:val="none" w:sz="0" w:space="0" w:color="auto"/>
            <w:bottom w:val="none" w:sz="0" w:space="0" w:color="auto"/>
            <w:right w:val="none" w:sz="0" w:space="0" w:color="auto"/>
          </w:divBdr>
        </w:div>
        <w:div w:id="774443027">
          <w:marLeft w:val="0"/>
          <w:marRight w:val="0"/>
          <w:marTop w:val="0"/>
          <w:marBottom w:val="0"/>
          <w:divBdr>
            <w:top w:val="none" w:sz="0" w:space="0" w:color="auto"/>
            <w:left w:val="none" w:sz="0" w:space="0" w:color="auto"/>
            <w:bottom w:val="none" w:sz="0" w:space="0" w:color="auto"/>
            <w:right w:val="none" w:sz="0" w:space="0" w:color="auto"/>
          </w:divBdr>
        </w:div>
        <w:div w:id="942415025">
          <w:marLeft w:val="0"/>
          <w:marRight w:val="0"/>
          <w:marTop w:val="0"/>
          <w:marBottom w:val="0"/>
          <w:divBdr>
            <w:top w:val="none" w:sz="0" w:space="0" w:color="auto"/>
            <w:left w:val="none" w:sz="0" w:space="0" w:color="auto"/>
            <w:bottom w:val="none" w:sz="0" w:space="0" w:color="auto"/>
            <w:right w:val="none" w:sz="0" w:space="0" w:color="auto"/>
          </w:divBdr>
        </w:div>
        <w:div w:id="1005134018">
          <w:marLeft w:val="0"/>
          <w:marRight w:val="0"/>
          <w:marTop w:val="0"/>
          <w:marBottom w:val="0"/>
          <w:divBdr>
            <w:top w:val="none" w:sz="0" w:space="0" w:color="auto"/>
            <w:left w:val="none" w:sz="0" w:space="0" w:color="auto"/>
            <w:bottom w:val="none" w:sz="0" w:space="0" w:color="auto"/>
            <w:right w:val="none" w:sz="0" w:space="0" w:color="auto"/>
          </w:divBdr>
        </w:div>
        <w:div w:id="1348602593">
          <w:marLeft w:val="0"/>
          <w:marRight w:val="0"/>
          <w:marTop w:val="0"/>
          <w:marBottom w:val="0"/>
          <w:divBdr>
            <w:top w:val="none" w:sz="0" w:space="0" w:color="auto"/>
            <w:left w:val="none" w:sz="0" w:space="0" w:color="auto"/>
            <w:bottom w:val="none" w:sz="0" w:space="0" w:color="auto"/>
            <w:right w:val="none" w:sz="0" w:space="0" w:color="auto"/>
          </w:divBdr>
        </w:div>
        <w:div w:id="1551070579">
          <w:marLeft w:val="0"/>
          <w:marRight w:val="0"/>
          <w:marTop w:val="0"/>
          <w:marBottom w:val="0"/>
          <w:divBdr>
            <w:top w:val="none" w:sz="0" w:space="0" w:color="auto"/>
            <w:left w:val="none" w:sz="0" w:space="0" w:color="auto"/>
            <w:bottom w:val="none" w:sz="0" w:space="0" w:color="auto"/>
            <w:right w:val="none" w:sz="0" w:space="0" w:color="auto"/>
          </w:divBdr>
        </w:div>
        <w:div w:id="1722631852">
          <w:marLeft w:val="0"/>
          <w:marRight w:val="0"/>
          <w:marTop w:val="0"/>
          <w:marBottom w:val="0"/>
          <w:divBdr>
            <w:top w:val="none" w:sz="0" w:space="0" w:color="auto"/>
            <w:left w:val="none" w:sz="0" w:space="0" w:color="auto"/>
            <w:bottom w:val="none" w:sz="0" w:space="0" w:color="auto"/>
            <w:right w:val="none" w:sz="0" w:space="0" w:color="auto"/>
          </w:divBdr>
        </w:div>
        <w:div w:id="1357076176">
          <w:marLeft w:val="0"/>
          <w:marRight w:val="0"/>
          <w:marTop w:val="0"/>
          <w:marBottom w:val="0"/>
          <w:divBdr>
            <w:top w:val="none" w:sz="0" w:space="0" w:color="auto"/>
            <w:left w:val="none" w:sz="0" w:space="0" w:color="auto"/>
            <w:bottom w:val="none" w:sz="0" w:space="0" w:color="auto"/>
            <w:right w:val="none" w:sz="0" w:space="0" w:color="auto"/>
          </w:divBdr>
        </w:div>
        <w:div w:id="415522823">
          <w:marLeft w:val="0"/>
          <w:marRight w:val="0"/>
          <w:marTop w:val="0"/>
          <w:marBottom w:val="0"/>
          <w:divBdr>
            <w:top w:val="none" w:sz="0" w:space="0" w:color="auto"/>
            <w:left w:val="none" w:sz="0" w:space="0" w:color="auto"/>
            <w:bottom w:val="none" w:sz="0" w:space="0" w:color="auto"/>
            <w:right w:val="none" w:sz="0" w:space="0" w:color="auto"/>
          </w:divBdr>
        </w:div>
        <w:div w:id="2125924597">
          <w:marLeft w:val="0"/>
          <w:marRight w:val="0"/>
          <w:marTop w:val="0"/>
          <w:marBottom w:val="0"/>
          <w:divBdr>
            <w:top w:val="none" w:sz="0" w:space="0" w:color="auto"/>
            <w:left w:val="none" w:sz="0" w:space="0" w:color="auto"/>
            <w:bottom w:val="none" w:sz="0" w:space="0" w:color="auto"/>
            <w:right w:val="none" w:sz="0" w:space="0" w:color="auto"/>
          </w:divBdr>
        </w:div>
        <w:div w:id="653291477">
          <w:marLeft w:val="0"/>
          <w:marRight w:val="0"/>
          <w:marTop w:val="0"/>
          <w:marBottom w:val="0"/>
          <w:divBdr>
            <w:top w:val="none" w:sz="0" w:space="0" w:color="auto"/>
            <w:left w:val="none" w:sz="0" w:space="0" w:color="auto"/>
            <w:bottom w:val="none" w:sz="0" w:space="0" w:color="auto"/>
            <w:right w:val="none" w:sz="0" w:space="0" w:color="auto"/>
          </w:divBdr>
        </w:div>
        <w:div w:id="1456828863">
          <w:marLeft w:val="0"/>
          <w:marRight w:val="0"/>
          <w:marTop w:val="0"/>
          <w:marBottom w:val="0"/>
          <w:divBdr>
            <w:top w:val="none" w:sz="0" w:space="0" w:color="auto"/>
            <w:left w:val="none" w:sz="0" w:space="0" w:color="auto"/>
            <w:bottom w:val="none" w:sz="0" w:space="0" w:color="auto"/>
            <w:right w:val="none" w:sz="0" w:space="0" w:color="auto"/>
          </w:divBdr>
        </w:div>
        <w:div w:id="1270047426">
          <w:marLeft w:val="0"/>
          <w:marRight w:val="0"/>
          <w:marTop w:val="0"/>
          <w:marBottom w:val="0"/>
          <w:divBdr>
            <w:top w:val="none" w:sz="0" w:space="0" w:color="auto"/>
            <w:left w:val="none" w:sz="0" w:space="0" w:color="auto"/>
            <w:bottom w:val="none" w:sz="0" w:space="0" w:color="auto"/>
            <w:right w:val="none" w:sz="0" w:space="0" w:color="auto"/>
          </w:divBdr>
        </w:div>
        <w:div w:id="1207642175">
          <w:marLeft w:val="0"/>
          <w:marRight w:val="0"/>
          <w:marTop w:val="0"/>
          <w:marBottom w:val="0"/>
          <w:divBdr>
            <w:top w:val="none" w:sz="0" w:space="0" w:color="auto"/>
            <w:left w:val="none" w:sz="0" w:space="0" w:color="auto"/>
            <w:bottom w:val="none" w:sz="0" w:space="0" w:color="auto"/>
            <w:right w:val="none" w:sz="0" w:space="0" w:color="auto"/>
          </w:divBdr>
        </w:div>
        <w:div w:id="2068262342">
          <w:marLeft w:val="0"/>
          <w:marRight w:val="0"/>
          <w:marTop w:val="0"/>
          <w:marBottom w:val="0"/>
          <w:divBdr>
            <w:top w:val="none" w:sz="0" w:space="0" w:color="auto"/>
            <w:left w:val="none" w:sz="0" w:space="0" w:color="auto"/>
            <w:bottom w:val="none" w:sz="0" w:space="0" w:color="auto"/>
            <w:right w:val="none" w:sz="0" w:space="0" w:color="auto"/>
          </w:divBdr>
        </w:div>
        <w:div w:id="742488068">
          <w:marLeft w:val="0"/>
          <w:marRight w:val="0"/>
          <w:marTop w:val="0"/>
          <w:marBottom w:val="0"/>
          <w:divBdr>
            <w:top w:val="none" w:sz="0" w:space="0" w:color="auto"/>
            <w:left w:val="none" w:sz="0" w:space="0" w:color="auto"/>
            <w:bottom w:val="none" w:sz="0" w:space="0" w:color="auto"/>
            <w:right w:val="none" w:sz="0" w:space="0" w:color="auto"/>
          </w:divBdr>
        </w:div>
        <w:div w:id="1248151803">
          <w:marLeft w:val="0"/>
          <w:marRight w:val="0"/>
          <w:marTop w:val="0"/>
          <w:marBottom w:val="0"/>
          <w:divBdr>
            <w:top w:val="none" w:sz="0" w:space="0" w:color="auto"/>
            <w:left w:val="none" w:sz="0" w:space="0" w:color="auto"/>
            <w:bottom w:val="none" w:sz="0" w:space="0" w:color="auto"/>
            <w:right w:val="none" w:sz="0" w:space="0" w:color="auto"/>
          </w:divBdr>
        </w:div>
        <w:div w:id="1965384822">
          <w:marLeft w:val="0"/>
          <w:marRight w:val="0"/>
          <w:marTop w:val="0"/>
          <w:marBottom w:val="0"/>
          <w:divBdr>
            <w:top w:val="none" w:sz="0" w:space="0" w:color="auto"/>
            <w:left w:val="none" w:sz="0" w:space="0" w:color="auto"/>
            <w:bottom w:val="none" w:sz="0" w:space="0" w:color="auto"/>
            <w:right w:val="none" w:sz="0" w:space="0" w:color="auto"/>
          </w:divBdr>
        </w:div>
        <w:div w:id="818494091">
          <w:marLeft w:val="0"/>
          <w:marRight w:val="0"/>
          <w:marTop w:val="0"/>
          <w:marBottom w:val="0"/>
          <w:divBdr>
            <w:top w:val="none" w:sz="0" w:space="0" w:color="auto"/>
            <w:left w:val="none" w:sz="0" w:space="0" w:color="auto"/>
            <w:bottom w:val="none" w:sz="0" w:space="0" w:color="auto"/>
            <w:right w:val="none" w:sz="0" w:space="0" w:color="auto"/>
          </w:divBdr>
        </w:div>
        <w:div w:id="2053920565">
          <w:marLeft w:val="0"/>
          <w:marRight w:val="0"/>
          <w:marTop w:val="0"/>
          <w:marBottom w:val="0"/>
          <w:divBdr>
            <w:top w:val="none" w:sz="0" w:space="0" w:color="auto"/>
            <w:left w:val="none" w:sz="0" w:space="0" w:color="auto"/>
            <w:bottom w:val="none" w:sz="0" w:space="0" w:color="auto"/>
            <w:right w:val="none" w:sz="0" w:space="0" w:color="auto"/>
          </w:divBdr>
        </w:div>
        <w:div w:id="934437587">
          <w:marLeft w:val="0"/>
          <w:marRight w:val="0"/>
          <w:marTop w:val="0"/>
          <w:marBottom w:val="0"/>
          <w:divBdr>
            <w:top w:val="none" w:sz="0" w:space="0" w:color="auto"/>
            <w:left w:val="none" w:sz="0" w:space="0" w:color="auto"/>
            <w:bottom w:val="none" w:sz="0" w:space="0" w:color="auto"/>
            <w:right w:val="none" w:sz="0" w:space="0" w:color="auto"/>
          </w:divBdr>
        </w:div>
        <w:div w:id="1334719011">
          <w:marLeft w:val="0"/>
          <w:marRight w:val="0"/>
          <w:marTop w:val="0"/>
          <w:marBottom w:val="0"/>
          <w:divBdr>
            <w:top w:val="none" w:sz="0" w:space="0" w:color="auto"/>
            <w:left w:val="none" w:sz="0" w:space="0" w:color="auto"/>
            <w:bottom w:val="none" w:sz="0" w:space="0" w:color="auto"/>
            <w:right w:val="none" w:sz="0" w:space="0" w:color="auto"/>
          </w:divBdr>
        </w:div>
        <w:div w:id="119543570">
          <w:marLeft w:val="0"/>
          <w:marRight w:val="0"/>
          <w:marTop w:val="0"/>
          <w:marBottom w:val="0"/>
          <w:divBdr>
            <w:top w:val="none" w:sz="0" w:space="0" w:color="auto"/>
            <w:left w:val="none" w:sz="0" w:space="0" w:color="auto"/>
            <w:bottom w:val="none" w:sz="0" w:space="0" w:color="auto"/>
            <w:right w:val="none" w:sz="0" w:space="0" w:color="auto"/>
          </w:divBdr>
        </w:div>
        <w:div w:id="728918179">
          <w:marLeft w:val="0"/>
          <w:marRight w:val="0"/>
          <w:marTop w:val="0"/>
          <w:marBottom w:val="0"/>
          <w:divBdr>
            <w:top w:val="none" w:sz="0" w:space="0" w:color="auto"/>
            <w:left w:val="none" w:sz="0" w:space="0" w:color="auto"/>
            <w:bottom w:val="none" w:sz="0" w:space="0" w:color="auto"/>
            <w:right w:val="none" w:sz="0" w:space="0" w:color="auto"/>
          </w:divBdr>
        </w:div>
        <w:div w:id="1364478404">
          <w:marLeft w:val="0"/>
          <w:marRight w:val="0"/>
          <w:marTop w:val="0"/>
          <w:marBottom w:val="0"/>
          <w:divBdr>
            <w:top w:val="none" w:sz="0" w:space="0" w:color="auto"/>
            <w:left w:val="none" w:sz="0" w:space="0" w:color="auto"/>
            <w:bottom w:val="none" w:sz="0" w:space="0" w:color="auto"/>
            <w:right w:val="none" w:sz="0" w:space="0" w:color="auto"/>
          </w:divBdr>
        </w:div>
        <w:div w:id="115292262">
          <w:marLeft w:val="0"/>
          <w:marRight w:val="0"/>
          <w:marTop w:val="0"/>
          <w:marBottom w:val="0"/>
          <w:divBdr>
            <w:top w:val="none" w:sz="0" w:space="0" w:color="auto"/>
            <w:left w:val="none" w:sz="0" w:space="0" w:color="auto"/>
            <w:bottom w:val="none" w:sz="0" w:space="0" w:color="auto"/>
            <w:right w:val="none" w:sz="0" w:space="0" w:color="auto"/>
          </w:divBdr>
        </w:div>
        <w:div w:id="671763051">
          <w:marLeft w:val="0"/>
          <w:marRight w:val="0"/>
          <w:marTop w:val="0"/>
          <w:marBottom w:val="0"/>
          <w:divBdr>
            <w:top w:val="none" w:sz="0" w:space="0" w:color="auto"/>
            <w:left w:val="none" w:sz="0" w:space="0" w:color="auto"/>
            <w:bottom w:val="none" w:sz="0" w:space="0" w:color="auto"/>
            <w:right w:val="none" w:sz="0" w:space="0" w:color="auto"/>
          </w:divBdr>
        </w:div>
        <w:div w:id="2094351656">
          <w:marLeft w:val="0"/>
          <w:marRight w:val="0"/>
          <w:marTop w:val="0"/>
          <w:marBottom w:val="0"/>
          <w:divBdr>
            <w:top w:val="none" w:sz="0" w:space="0" w:color="auto"/>
            <w:left w:val="none" w:sz="0" w:space="0" w:color="auto"/>
            <w:bottom w:val="none" w:sz="0" w:space="0" w:color="auto"/>
            <w:right w:val="none" w:sz="0" w:space="0" w:color="auto"/>
          </w:divBdr>
        </w:div>
        <w:div w:id="696198502">
          <w:marLeft w:val="0"/>
          <w:marRight w:val="0"/>
          <w:marTop w:val="0"/>
          <w:marBottom w:val="0"/>
          <w:divBdr>
            <w:top w:val="none" w:sz="0" w:space="0" w:color="auto"/>
            <w:left w:val="none" w:sz="0" w:space="0" w:color="auto"/>
            <w:bottom w:val="none" w:sz="0" w:space="0" w:color="auto"/>
            <w:right w:val="none" w:sz="0" w:space="0" w:color="auto"/>
          </w:divBdr>
        </w:div>
        <w:div w:id="1508442664">
          <w:marLeft w:val="0"/>
          <w:marRight w:val="0"/>
          <w:marTop w:val="0"/>
          <w:marBottom w:val="0"/>
          <w:divBdr>
            <w:top w:val="none" w:sz="0" w:space="0" w:color="auto"/>
            <w:left w:val="none" w:sz="0" w:space="0" w:color="auto"/>
            <w:bottom w:val="none" w:sz="0" w:space="0" w:color="auto"/>
            <w:right w:val="none" w:sz="0" w:space="0" w:color="auto"/>
          </w:divBdr>
        </w:div>
        <w:div w:id="1153369958">
          <w:marLeft w:val="0"/>
          <w:marRight w:val="0"/>
          <w:marTop w:val="0"/>
          <w:marBottom w:val="0"/>
          <w:divBdr>
            <w:top w:val="none" w:sz="0" w:space="0" w:color="auto"/>
            <w:left w:val="none" w:sz="0" w:space="0" w:color="auto"/>
            <w:bottom w:val="none" w:sz="0" w:space="0" w:color="auto"/>
            <w:right w:val="none" w:sz="0" w:space="0" w:color="auto"/>
          </w:divBdr>
        </w:div>
        <w:div w:id="1426457706">
          <w:marLeft w:val="0"/>
          <w:marRight w:val="0"/>
          <w:marTop w:val="0"/>
          <w:marBottom w:val="0"/>
          <w:divBdr>
            <w:top w:val="none" w:sz="0" w:space="0" w:color="auto"/>
            <w:left w:val="none" w:sz="0" w:space="0" w:color="auto"/>
            <w:bottom w:val="none" w:sz="0" w:space="0" w:color="auto"/>
            <w:right w:val="none" w:sz="0" w:space="0" w:color="auto"/>
          </w:divBdr>
        </w:div>
      </w:divsChild>
    </w:div>
    <w:div w:id="1546407814">
      <w:bodyDiv w:val="1"/>
      <w:marLeft w:val="0"/>
      <w:marRight w:val="0"/>
      <w:marTop w:val="0"/>
      <w:marBottom w:val="0"/>
      <w:divBdr>
        <w:top w:val="none" w:sz="0" w:space="0" w:color="auto"/>
        <w:left w:val="none" w:sz="0" w:space="0" w:color="auto"/>
        <w:bottom w:val="none" w:sz="0" w:space="0" w:color="auto"/>
        <w:right w:val="none" w:sz="0" w:space="0" w:color="auto"/>
      </w:divBdr>
    </w:div>
    <w:div w:id="1615554027">
      <w:bodyDiv w:val="1"/>
      <w:marLeft w:val="0"/>
      <w:marRight w:val="0"/>
      <w:marTop w:val="0"/>
      <w:marBottom w:val="0"/>
      <w:divBdr>
        <w:top w:val="none" w:sz="0" w:space="0" w:color="auto"/>
        <w:left w:val="none" w:sz="0" w:space="0" w:color="auto"/>
        <w:bottom w:val="none" w:sz="0" w:space="0" w:color="auto"/>
        <w:right w:val="none" w:sz="0" w:space="0" w:color="auto"/>
      </w:divBdr>
      <w:divsChild>
        <w:div w:id="217320812">
          <w:marLeft w:val="0"/>
          <w:marRight w:val="0"/>
          <w:marTop w:val="0"/>
          <w:marBottom w:val="0"/>
          <w:divBdr>
            <w:top w:val="none" w:sz="0" w:space="0" w:color="auto"/>
            <w:left w:val="none" w:sz="0" w:space="0" w:color="auto"/>
            <w:bottom w:val="none" w:sz="0" w:space="0" w:color="auto"/>
            <w:right w:val="none" w:sz="0" w:space="0" w:color="auto"/>
          </w:divBdr>
        </w:div>
        <w:div w:id="1909221812">
          <w:marLeft w:val="0"/>
          <w:marRight w:val="0"/>
          <w:marTop w:val="0"/>
          <w:marBottom w:val="0"/>
          <w:divBdr>
            <w:top w:val="none" w:sz="0" w:space="0" w:color="auto"/>
            <w:left w:val="none" w:sz="0" w:space="0" w:color="auto"/>
            <w:bottom w:val="none" w:sz="0" w:space="0" w:color="auto"/>
            <w:right w:val="none" w:sz="0" w:space="0" w:color="auto"/>
          </w:divBdr>
        </w:div>
        <w:div w:id="1449466932">
          <w:marLeft w:val="0"/>
          <w:marRight w:val="0"/>
          <w:marTop w:val="0"/>
          <w:marBottom w:val="0"/>
          <w:divBdr>
            <w:top w:val="none" w:sz="0" w:space="0" w:color="auto"/>
            <w:left w:val="none" w:sz="0" w:space="0" w:color="auto"/>
            <w:bottom w:val="none" w:sz="0" w:space="0" w:color="auto"/>
            <w:right w:val="none" w:sz="0" w:space="0" w:color="auto"/>
          </w:divBdr>
        </w:div>
        <w:div w:id="188490278">
          <w:marLeft w:val="0"/>
          <w:marRight w:val="0"/>
          <w:marTop w:val="0"/>
          <w:marBottom w:val="0"/>
          <w:divBdr>
            <w:top w:val="none" w:sz="0" w:space="0" w:color="auto"/>
            <w:left w:val="none" w:sz="0" w:space="0" w:color="auto"/>
            <w:bottom w:val="none" w:sz="0" w:space="0" w:color="auto"/>
            <w:right w:val="none" w:sz="0" w:space="0" w:color="auto"/>
          </w:divBdr>
        </w:div>
        <w:div w:id="769859020">
          <w:marLeft w:val="0"/>
          <w:marRight w:val="0"/>
          <w:marTop w:val="0"/>
          <w:marBottom w:val="0"/>
          <w:divBdr>
            <w:top w:val="none" w:sz="0" w:space="0" w:color="auto"/>
            <w:left w:val="none" w:sz="0" w:space="0" w:color="auto"/>
            <w:bottom w:val="none" w:sz="0" w:space="0" w:color="auto"/>
            <w:right w:val="none" w:sz="0" w:space="0" w:color="auto"/>
          </w:divBdr>
        </w:div>
        <w:div w:id="518662757">
          <w:marLeft w:val="0"/>
          <w:marRight w:val="0"/>
          <w:marTop w:val="0"/>
          <w:marBottom w:val="0"/>
          <w:divBdr>
            <w:top w:val="none" w:sz="0" w:space="0" w:color="auto"/>
            <w:left w:val="none" w:sz="0" w:space="0" w:color="auto"/>
            <w:bottom w:val="none" w:sz="0" w:space="0" w:color="auto"/>
            <w:right w:val="none" w:sz="0" w:space="0" w:color="auto"/>
          </w:divBdr>
        </w:div>
        <w:div w:id="2089110604">
          <w:marLeft w:val="0"/>
          <w:marRight w:val="0"/>
          <w:marTop w:val="0"/>
          <w:marBottom w:val="0"/>
          <w:divBdr>
            <w:top w:val="none" w:sz="0" w:space="0" w:color="auto"/>
            <w:left w:val="none" w:sz="0" w:space="0" w:color="auto"/>
            <w:bottom w:val="none" w:sz="0" w:space="0" w:color="auto"/>
            <w:right w:val="none" w:sz="0" w:space="0" w:color="auto"/>
          </w:divBdr>
        </w:div>
        <w:div w:id="342822329">
          <w:marLeft w:val="0"/>
          <w:marRight w:val="0"/>
          <w:marTop w:val="0"/>
          <w:marBottom w:val="0"/>
          <w:divBdr>
            <w:top w:val="none" w:sz="0" w:space="0" w:color="auto"/>
            <w:left w:val="none" w:sz="0" w:space="0" w:color="auto"/>
            <w:bottom w:val="none" w:sz="0" w:space="0" w:color="auto"/>
            <w:right w:val="none" w:sz="0" w:space="0" w:color="auto"/>
          </w:divBdr>
        </w:div>
        <w:div w:id="89813319">
          <w:marLeft w:val="0"/>
          <w:marRight w:val="0"/>
          <w:marTop w:val="0"/>
          <w:marBottom w:val="0"/>
          <w:divBdr>
            <w:top w:val="none" w:sz="0" w:space="0" w:color="auto"/>
            <w:left w:val="none" w:sz="0" w:space="0" w:color="auto"/>
            <w:bottom w:val="none" w:sz="0" w:space="0" w:color="auto"/>
            <w:right w:val="none" w:sz="0" w:space="0" w:color="auto"/>
          </w:divBdr>
        </w:div>
        <w:div w:id="1203905188">
          <w:marLeft w:val="0"/>
          <w:marRight w:val="0"/>
          <w:marTop w:val="0"/>
          <w:marBottom w:val="0"/>
          <w:divBdr>
            <w:top w:val="none" w:sz="0" w:space="0" w:color="auto"/>
            <w:left w:val="none" w:sz="0" w:space="0" w:color="auto"/>
            <w:bottom w:val="none" w:sz="0" w:space="0" w:color="auto"/>
            <w:right w:val="none" w:sz="0" w:space="0" w:color="auto"/>
          </w:divBdr>
        </w:div>
        <w:div w:id="215245110">
          <w:marLeft w:val="0"/>
          <w:marRight w:val="0"/>
          <w:marTop w:val="0"/>
          <w:marBottom w:val="0"/>
          <w:divBdr>
            <w:top w:val="none" w:sz="0" w:space="0" w:color="auto"/>
            <w:left w:val="none" w:sz="0" w:space="0" w:color="auto"/>
            <w:bottom w:val="none" w:sz="0" w:space="0" w:color="auto"/>
            <w:right w:val="none" w:sz="0" w:space="0" w:color="auto"/>
          </w:divBdr>
        </w:div>
        <w:div w:id="126122375">
          <w:marLeft w:val="0"/>
          <w:marRight w:val="0"/>
          <w:marTop w:val="0"/>
          <w:marBottom w:val="0"/>
          <w:divBdr>
            <w:top w:val="none" w:sz="0" w:space="0" w:color="auto"/>
            <w:left w:val="none" w:sz="0" w:space="0" w:color="auto"/>
            <w:bottom w:val="none" w:sz="0" w:space="0" w:color="auto"/>
            <w:right w:val="none" w:sz="0" w:space="0" w:color="auto"/>
          </w:divBdr>
        </w:div>
        <w:div w:id="1754012504">
          <w:marLeft w:val="0"/>
          <w:marRight w:val="0"/>
          <w:marTop w:val="0"/>
          <w:marBottom w:val="0"/>
          <w:divBdr>
            <w:top w:val="none" w:sz="0" w:space="0" w:color="auto"/>
            <w:left w:val="none" w:sz="0" w:space="0" w:color="auto"/>
            <w:bottom w:val="none" w:sz="0" w:space="0" w:color="auto"/>
            <w:right w:val="none" w:sz="0" w:space="0" w:color="auto"/>
          </w:divBdr>
        </w:div>
        <w:div w:id="94983312">
          <w:marLeft w:val="0"/>
          <w:marRight w:val="0"/>
          <w:marTop w:val="0"/>
          <w:marBottom w:val="0"/>
          <w:divBdr>
            <w:top w:val="none" w:sz="0" w:space="0" w:color="auto"/>
            <w:left w:val="none" w:sz="0" w:space="0" w:color="auto"/>
            <w:bottom w:val="none" w:sz="0" w:space="0" w:color="auto"/>
            <w:right w:val="none" w:sz="0" w:space="0" w:color="auto"/>
          </w:divBdr>
        </w:div>
        <w:div w:id="813714727">
          <w:marLeft w:val="0"/>
          <w:marRight w:val="0"/>
          <w:marTop w:val="0"/>
          <w:marBottom w:val="0"/>
          <w:divBdr>
            <w:top w:val="none" w:sz="0" w:space="0" w:color="auto"/>
            <w:left w:val="none" w:sz="0" w:space="0" w:color="auto"/>
            <w:bottom w:val="none" w:sz="0" w:space="0" w:color="auto"/>
            <w:right w:val="none" w:sz="0" w:space="0" w:color="auto"/>
          </w:divBdr>
        </w:div>
        <w:div w:id="1822312834">
          <w:marLeft w:val="0"/>
          <w:marRight w:val="0"/>
          <w:marTop w:val="0"/>
          <w:marBottom w:val="0"/>
          <w:divBdr>
            <w:top w:val="none" w:sz="0" w:space="0" w:color="auto"/>
            <w:left w:val="none" w:sz="0" w:space="0" w:color="auto"/>
            <w:bottom w:val="none" w:sz="0" w:space="0" w:color="auto"/>
            <w:right w:val="none" w:sz="0" w:space="0" w:color="auto"/>
          </w:divBdr>
        </w:div>
        <w:div w:id="669529947">
          <w:marLeft w:val="0"/>
          <w:marRight w:val="0"/>
          <w:marTop w:val="0"/>
          <w:marBottom w:val="0"/>
          <w:divBdr>
            <w:top w:val="none" w:sz="0" w:space="0" w:color="auto"/>
            <w:left w:val="none" w:sz="0" w:space="0" w:color="auto"/>
            <w:bottom w:val="none" w:sz="0" w:space="0" w:color="auto"/>
            <w:right w:val="none" w:sz="0" w:space="0" w:color="auto"/>
          </w:divBdr>
        </w:div>
        <w:div w:id="922300499">
          <w:marLeft w:val="0"/>
          <w:marRight w:val="0"/>
          <w:marTop w:val="0"/>
          <w:marBottom w:val="0"/>
          <w:divBdr>
            <w:top w:val="none" w:sz="0" w:space="0" w:color="auto"/>
            <w:left w:val="none" w:sz="0" w:space="0" w:color="auto"/>
            <w:bottom w:val="none" w:sz="0" w:space="0" w:color="auto"/>
            <w:right w:val="none" w:sz="0" w:space="0" w:color="auto"/>
          </w:divBdr>
        </w:div>
        <w:div w:id="71321471">
          <w:marLeft w:val="0"/>
          <w:marRight w:val="0"/>
          <w:marTop w:val="0"/>
          <w:marBottom w:val="0"/>
          <w:divBdr>
            <w:top w:val="none" w:sz="0" w:space="0" w:color="auto"/>
            <w:left w:val="none" w:sz="0" w:space="0" w:color="auto"/>
            <w:bottom w:val="none" w:sz="0" w:space="0" w:color="auto"/>
            <w:right w:val="none" w:sz="0" w:space="0" w:color="auto"/>
          </w:divBdr>
        </w:div>
        <w:div w:id="1664699307">
          <w:marLeft w:val="0"/>
          <w:marRight w:val="0"/>
          <w:marTop w:val="0"/>
          <w:marBottom w:val="0"/>
          <w:divBdr>
            <w:top w:val="none" w:sz="0" w:space="0" w:color="auto"/>
            <w:left w:val="none" w:sz="0" w:space="0" w:color="auto"/>
            <w:bottom w:val="none" w:sz="0" w:space="0" w:color="auto"/>
            <w:right w:val="none" w:sz="0" w:space="0" w:color="auto"/>
          </w:divBdr>
        </w:div>
        <w:div w:id="2127652066">
          <w:marLeft w:val="0"/>
          <w:marRight w:val="0"/>
          <w:marTop w:val="0"/>
          <w:marBottom w:val="0"/>
          <w:divBdr>
            <w:top w:val="none" w:sz="0" w:space="0" w:color="auto"/>
            <w:left w:val="none" w:sz="0" w:space="0" w:color="auto"/>
            <w:bottom w:val="none" w:sz="0" w:space="0" w:color="auto"/>
            <w:right w:val="none" w:sz="0" w:space="0" w:color="auto"/>
          </w:divBdr>
        </w:div>
        <w:div w:id="1718507080">
          <w:marLeft w:val="0"/>
          <w:marRight w:val="0"/>
          <w:marTop w:val="0"/>
          <w:marBottom w:val="0"/>
          <w:divBdr>
            <w:top w:val="none" w:sz="0" w:space="0" w:color="auto"/>
            <w:left w:val="none" w:sz="0" w:space="0" w:color="auto"/>
            <w:bottom w:val="none" w:sz="0" w:space="0" w:color="auto"/>
            <w:right w:val="none" w:sz="0" w:space="0" w:color="auto"/>
          </w:divBdr>
        </w:div>
        <w:div w:id="417217809">
          <w:marLeft w:val="0"/>
          <w:marRight w:val="0"/>
          <w:marTop w:val="0"/>
          <w:marBottom w:val="0"/>
          <w:divBdr>
            <w:top w:val="none" w:sz="0" w:space="0" w:color="auto"/>
            <w:left w:val="none" w:sz="0" w:space="0" w:color="auto"/>
            <w:bottom w:val="none" w:sz="0" w:space="0" w:color="auto"/>
            <w:right w:val="none" w:sz="0" w:space="0" w:color="auto"/>
          </w:divBdr>
        </w:div>
        <w:div w:id="1115099161">
          <w:marLeft w:val="0"/>
          <w:marRight w:val="0"/>
          <w:marTop w:val="0"/>
          <w:marBottom w:val="0"/>
          <w:divBdr>
            <w:top w:val="none" w:sz="0" w:space="0" w:color="auto"/>
            <w:left w:val="none" w:sz="0" w:space="0" w:color="auto"/>
            <w:bottom w:val="none" w:sz="0" w:space="0" w:color="auto"/>
            <w:right w:val="none" w:sz="0" w:space="0" w:color="auto"/>
          </w:divBdr>
        </w:div>
        <w:div w:id="284046005">
          <w:marLeft w:val="0"/>
          <w:marRight w:val="0"/>
          <w:marTop w:val="0"/>
          <w:marBottom w:val="0"/>
          <w:divBdr>
            <w:top w:val="none" w:sz="0" w:space="0" w:color="auto"/>
            <w:left w:val="none" w:sz="0" w:space="0" w:color="auto"/>
            <w:bottom w:val="none" w:sz="0" w:space="0" w:color="auto"/>
            <w:right w:val="none" w:sz="0" w:space="0" w:color="auto"/>
          </w:divBdr>
        </w:div>
        <w:div w:id="1640450165">
          <w:marLeft w:val="0"/>
          <w:marRight w:val="0"/>
          <w:marTop w:val="0"/>
          <w:marBottom w:val="0"/>
          <w:divBdr>
            <w:top w:val="none" w:sz="0" w:space="0" w:color="auto"/>
            <w:left w:val="none" w:sz="0" w:space="0" w:color="auto"/>
            <w:bottom w:val="none" w:sz="0" w:space="0" w:color="auto"/>
            <w:right w:val="none" w:sz="0" w:space="0" w:color="auto"/>
          </w:divBdr>
        </w:div>
        <w:div w:id="1366910068">
          <w:marLeft w:val="0"/>
          <w:marRight w:val="0"/>
          <w:marTop w:val="0"/>
          <w:marBottom w:val="0"/>
          <w:divBdr>
            <w:top w:val="none" w:sz="0" w:space="0" w:color="auto"/>
            <w:left w:val="none" w:sz="0" w:space="0" w:color="auto"/>
            <w:bottom w:val="none" w:sz="0" w:space="0" w:color="auto"/>
            <w:right w:val="none" w:sz="0" w:space="0" w:color="auto"/>
          </w:divBdr>
        </w:div>
        <w:div w:id="1426800068">
          <w:marLeft w:val="0"/>
          <w:marRight w:val="0"/>
          <w:marTop w:val="0"/>
          <w:marBottom w:val="0"/>
          <w:divBdr>
            <w:top w:val="none" w:sz="0" w:space="0" w:color="auto"/>
            <w:left w:val="none" w:sz="0" w:space="0" w:color="auto"/>
            <w:bottom w:val="none" w:sz="0" w:space="0" w:color="auto"/>
            <w:right w:val="none" w:sz="0" w:space="0" w:color="auto"/>
          </w:divBdr>
        </w:div>
        <w:div w:id="774444532">
          <w:marLeft w:val="0"/>
          <w:marRight w:val="0"/>
          <w:marTop w:val="0"/>
          <w:marBottom w:val="0"/>
          <w:divBdr>
            <w:top w:val="none" w:sz="0" w:space="0" w:color="auto"/>
            <w:left w:val="none" w:sz="0" w:space="0" w:color="auto"/>
            <w:bottom w:val="none" w:sz="0" w:space="0" w:color="auto"/>
            <w:right w:val="none" w:sz="0" w:space="0" w:color="auto"/>
          </w:divBdr>
        </w:div>
        <w:div w:id="1089623806">
          <w:marLeft w:val="0"/>
          <w:marRight w:val="0"/>
          <w:marTop w:val="0"/>
          <w:marBottom w:val="0"/>
          <w:divBdr>
            <w:top w:val="none" w:sz="0" w:space="0" w:color="auto"/>
            <w:left w:val="none" w:sz="0" w:space="0" w:color="auto"/>
            <w:bottom w:val="none" w:sz="0" w:space="0" w:color="auto"/>
            <w:right w:val="none" w:sz="0" w:space="0" w:color="auto"/>
          </w:divBdr>
        </w:div>
        <w:div w:id="2030838424">
          <w:marLeft w:val="0"/>
          <w:marRight w:val="0"/>
          <w:marTop w:val="0"/>
          <w:marBottom w:val="0"/>
          <w:divBdr>
            <w:top w:val="none" w:sz="0" w:space="0" w:color="auto"/>
            <w:left w:val="none" w:sz="0" w:space="0" w:color="auto"/>
            <w:bottom w:val="none" w:sz="0" w:space="0" w:color="auto"/>
            <w:right w:val="none" w:sz="0" w:space="0" w:color="auto"/>
          </w:divBdr>
        </w:div>
        <w:div w:id="576206373">
          <w:marLeft w:val="0"/>
          <w:marRight w:val="0"/>
          <w:marTop w:val="0"/>
          <w:marBottom w:val="0"/>
          <w:divBdr>
            <w:top w:val="none" w:sz="0" w:space="0" w:color="auto"/>
            <w:left w:val="none" w:sz="0" w:space="0" w:color="auto"/>
            <w:bottom w:val="none" w:sz="0" w:space="0" w:color="auto"/>
            <w:right w:val="none" w:sz="0" w:space="0" w:color="auto"/>
          </w:divBdr>
        </w:div>
        <w:div w:id="1164052757">
          <w:marLeft w:val="0"/>
          <w:marRight w:val="0"/>
          <w:marTop w:val="0"/>
          <w:marBottom w:val="0"/>
          <w:divBdr>
            <w:top w:val="none" w:sz="0" w:space="0" w:color="auto"/>
            <w:left w:val="none" w:sz="0" w:space="0" w:color="auto"/>
            <w:bottom w:val="none" w:sz="0" w:space="0" w:color="auto"/>
            <w:right w:val="none" w:sz="0" w:space="0" w:color="auto"/>
          </w:divBdr>
        </w:div>
        <w:div w:id="1948000093">
          <w:marLeft w:val="0"/>
          <w:marRight w:val="0"/>
          <w:marTop w:val="0"/>
          <w:marBottom w:val="0"/>
          <w:divBdr>
            <w:top w:val="none" w:sz="0" w:space="0" w:color="auto"/>
            <w:left w:val="none" w:sz="0" w:space="0" w:color="auto"/>
            <w:bottom w:val="none" w:sz="0" w:space="0" w:color="auto"/>
            <w:right w:val="none" w:sz="0" w:space="0" w:color="auto"/>
          </w:divBdr>
        </w:div>
        <w:div w:id="864295072">
          <w:marLeft w:val="0"/>
          <w:marRight w:val="0"/>
          <w:marTop w:val="0"/>
          <w:marBottom w:val="0"/>
          <w:divBdr>
            <w:top w:val="none" w:sz="0" w:space="0" w:color="auto"/>
            <w:left w:val="none" w:sz="0" w:space="0" w:color="auto"/>
            <w:bottom w:val="none" w:sz="0" w:space="0" w:color="auto"/>
            <w:right w:val="none" w:sz="0" w:space="0" w:color="auto"/>
          </w:divBdr>
        </w:div>
        <w:div w:id="826167035">
          <w:marLeft w:val="0"/>
          <w:marRight w:val="0"/>
          <w:marTop w:val="0"/>
          <w:marBottom w:val="0"/>
          <w:divBdr>
            <w:top w:val="none" w:sz="0" w:space="0" w:color="auto"/>
            <w:left w:val="none" w:sz="0" w:space="0" w:color="auto"/>
            <w:bottom w:val="none" w:sz="0" w:space="0" w:color="auto"/>
            <w:right w:val="none" w:sz="0" w:space="0" w:color="auto"/>
          </w:divBdr>
        </w:div>
        <w:div w:id="31224848">
          <w:marLeft w:val="0"/>
          <w:marRight w:val="0"/>
          <w:marTop w:val="0"/>
          <w:marBottom w:val="0"/>
          <w:divBdr>
            <w:top w:val="none" w:sz="0" w:space="0" w:color="auto"/>
            <w:left w:val="none" w:sz="0" w:space="0" w:color="auto"/>
            <w:bottom w:val="none" w:sz="0" w:space="0" w:color="auto"/>
            <w:right w:val="none" w:sz="0" w:space="0" w:color="auto"/>
          </w:divBdr>
        </w:div>
        <w:div w:id="1186019712">
          <w:marLeft w:val="0"/>
          <w:marRight w:val="0"/>
          <w:marTop w:val="0"/>
          <w:marBottom w:val="0"/>
          <w:divBdr>
            <w:top w:val="none" w:sz="0" w:space="0" w:color="auto"/>
            <w:left w:val="none" w:sz="0" w:space="0" w:color="auto"/>
            <w:bottom w:val="none" w:sz="0" w:space="0" w:color="auto"/>
            <w:right w:val="none" w:sz="0" w:space="0" w:color="auto"/>
          </w:divBdr>
        </w:div>
        <w:div w:id="2082560893">
          <w:marLeft w:val="0"/>
          <w:marRight w:val="0"/>
          <w:marTop w:val="0"/>
          <w:marBottom w:val="0"/>
          <w:divBdr>
            <w:top w:val="none" w:sz="0" w:space="0" w:color="auto"/>
            <w:left w:val="none" w:sz="0" w:space="0" w:color="auto"/>
            <w:bottom w:val="none" w:sz="0" w:space="0" w:color="auto"/>
            <w:right w:val="none" w:sz="0" w:space="0" w:color="auto"/>
          </w:divBdr>
        </w:div>
      </w:divsChild>
    </w:div>
    <w:div w:id="1645116200">
      <w:bodyDiv w:val="1"/>
      <w:marLeft w:val="0"/>
      <w:marRight w:val="0"/>
      <w:marTop w:val="0"/>
      <w:marBottom w:val="0"/>
      <w:divBdr>
        <w:top w:val="none" w:sz="0" w:space="0" w:color="auto"/>
        <w:left w:val="none" w:sz="0" w:space="0" w:color="auto"/>
        <w:bottom w:val="none" w:sz="0" w:space="0" w:color="auto"/>
        <w:right w:val="none" w:sz="0" w:space="0" w:color="auto"/>
      </w:divBdr>
      <w:divsChild>
        <w:div w:id="180820415">
          <w:marLeft w:val="0"/>
          <w:marRight w:val="0"/>
          <w:marTop w:val="0"/>
          <w:marBottom w:val="0"/>
          <w:divBdr>
            <w:top w:val="none" w:sz="0" w:space="0" w:color="auto"/>
            <w:left w:val="none" w:sz="0" w:space="0" w:color="auto"/>
            <w:bottom w:val="none" w:sz="0" w:space="0" w:color="auto"/>
            <w:right w:val="none" w:sz="0" w:space="0" w:color="auto"/>
          </w:divBdr>
        </w:div>
        <w:div w:id="1194610424">
          <w:marLeft w:val="0"/>
          <w:marRight w:val="0"/>
          <w:marTop w:val="0"/>
          <w:marBottom w:val="0"/>
          <w:divBdr>
            <w:top w:val="none" w:sz="0" w:space="0" w:color="auto"/>
            <w:left w:val="none" w:sz="0" w:space="0" w:color="auto"/>
            <w:bottom w:val="none" w:sz="0" w:space="0" w:color="auto"/>
            <w:right w:val="none" w:sz="0" w:space="0" w:color="auto"/>
          </w:divBdr>
        </w:div>
        <w:div w:id="397483913">
          <w:marLeft w:val="0"/>
          <w:marRight w:val="0"/>
          <w:marTop w:val="0"/>
          <w:marBottom w:val="0"/>
          <w:divBdr>
            <w:top w:val="none" w:sz="0" w:space="0" w:color="auto"/>
            <w:left w:val="none" w:sz="0" w:space="0" w:color="auto"/>
            <w:bottom w:val="none" w:sz="0" w:space="0" w:color="auto"/>
            <w:right w:val="none" w:sz="0" w:space="0" w:color="auto"/>
          </w:divBdr>
        </w:div>
        <w:div w:id="1585801707">
          <w:marLeft w:val="0"/>
          <w:marRight w:val="0"/>
          <w:marTop w:val="0"/>
          <w:marBottom w:val="0"/>
          <w:divBdr>
            <w:top w:val="none" w:sz="0" w:space="0" w:color="auto"/>
            <w:left w:val="none" w:sz="0" w:space="0" w:color="auto"/>
            <w:bottom w:val="none" w:sz="0" w:space="0" w:color="auto"/>
            <w:right w:val="none" w:sz="0" w:space="0" w:color="auto"/>
          </w:divBdr>
        </w:div>
        <w:div w:id="251091599">
          <w:marLeft w:val="0"/>
          <w:marRight w:val="0"/>
          <w:marTop w:val="0"/>
          <w:marBottom w:val="0"/>
          <w:divBdr>
            <w:top w:val="none" w:sz="0" w:space="0" w:color="auto"/>
            <w:left w:val="none" w:sz="0" w:space="0" w:color="auto"/>
            <w:bottom w:val="none" w:sz="0" w:space="0" w:color="auto"/>
            <w:right w:val="none" w:sz="0" w:space="0" w:color="auto"/>
          </w:divBdr>
        </w:div>
        <w:div w:id="886528570">
          <w:marLeft w:val="0"/>
          <w:marRight w:val="0"/>
          <w:marTop w:val="0"/>
          <w:marBottom w:val="0"/>
          <w:divBdr>
            <w:top w:val="none" w:sz="0" w:space="0" w:color="auto"/>
            <w:left w:val="none" w:sz="0" w:space="0" w:color="auto"/>
            <w:bottom w:val="none" w:sz="0" w:space="0" w:color="auto"/>
            <w:right w:val="none" w:sz="0" w:space="0" w:color="auto"/>
          </w:divBdr>
        </w:div>
        <w:div w:id="84108928">
          <w:marLeft w:val="0"/>
          <w:marRight w:val="0"/>
          <w:marTop w:val="0"/>
          <w:marBottom w:val="0"/>
          <w:divBdr>
            <w:top w:val="none" w:sz="0" w:space="0" w:color="auto"/>
            <w:left w:val="none" w:sz="0" w:space="0" w:color="auto"/>
            <w:bottom w:val="none" w:sz="0" w:space="0" w:color="auto"/>
            <w:right w:val="none" w:sz="0" w:space="0" w:color="auto"/>
          </w:divBdr>
        </w:div>
        <w:div w:id="1871646984">
          <w:marLeft w:val="0"/>
          <w:marRight w:val="0"/>
          <w:marTop w:val="0"/>
          <w:marBottom w:val="0"/>
          <w:divBdr>
            <w:top w:val="none" w:sz="0" w:space="0" w:color="auto"/>
            <w:left w:val="none" w:sz="0" w:space="0" w:color="auto"/>
            <w:bottom w:val="none" w:sz="0" w:space="0" w:color="auto"/>
            <w:right w:val="none" w:sz="0" w:space="0" w:color="auto"/>
          </w:divBdr>
        </w:div>
        <w:div w:id="2069037442">
          <w:marLeft w:val="0"/>
          <w:marRight w:val="0"/>
          <w:marTop w:val="0"/>
          <w:marBottom w:val="0"/>
          <w:divBdr>
            <w:top w:val="none" w:sz="0" w:space="0" w:color="auto"/>
            <w:left w:val="none" w:sz="0" w:space="0" w:color="auto"/>
            <w:bottom w:val="none" w:sz="0" w:space="0" w:color="auto"/>
            <w:right w:val="none" w:sz="0" w:space="0" w:color="auto"/>
          </w:divBdr>
        </w:div>
        <w:div w:id="1716001209">
          <w:marLeft w:val="0"/>
          <w:marRight w:val="0"/>
          <w:marTop w:val="0"/>
          <w:marBottom w:val="0"/>
          <w:divBdr>
            <w:top w:val="none" w:sz="0" w:space="0" w:color="auto"/>
            <w:left w:val="none" w:sz="0" w:space="0" w:color="auto"/>
            <w:bottom w:val="none" w:sz="0" w:space="0" w:color="auto"/>
            <w:right w:val="none" w:sz="0" w:space="0" w:color="auto"/>
          </w:divBdr>
        </w:div>
        <w:div w:id="1454711095">
          <w:marLeft w:val="0"/>
          <w:marRight w:val="0"/>
          <w:marTop w:val="0"/>
          <w:marBottom w:val="0"/>
          <w:divBdr>
            <w:top w:val="none" w:sz="0" w:space="0" w:color="auto"/>
            <w:left w:val="none" w:sz="0" w:space="0" w:color="auto"/>
            <w:bottom w:val="none" w:sz="0" w:space="0" w:color="auto"/>
            <w:right w:val="none" w:sz="0" w:space="0" w:color="auto"/>
          </w:divBdr>
        </w:div>
        <w:div w:id="1071080394">
          <w:marLeft w:val="0"/>
          <w:marRight w:val="0"/>
          <w:marTop w:val="0"/>
          <w:marBottom w:val="0"/>
          <w:divBdr>
            <w:top w:val="none" w:sz="0" w:space="0" w:color="auto"/>
            <w:left w:val="none" w:sz="0" w:space="0" w:color="auto"/>
            <w:bottom w:val="none" w:sz="0" w:space="0" w:color="auto"/>
            <w:right w:val="none" w:sz="0" w:space="0" w:color="auto"/>
          </w:divBdr>
        </w:div>
        <w:div w:id="1829902572">
          <w:marLeft w:val="0"/>
          <w:marRight w:val="0"/>
          <w:marTop w:val="0"/>
          <w:marBottom w:val="0"/>
          <w:divBdr>
            <w:top w:val="none" w:sz="0" w:space="0" w:color="auto"/>
            <w:left w:val="none" w:sz="0" w:space="0" w:color="auto"/>
            <w:bottom w:val="none" w:sz="0" w:space="0" w:color="auto"/>
            <w:right w:val="none" w:sz="0" w:space="0" w:color="auto"/>
          </w:divBdr>
        </w:div>
        <w:div w:id="455101990">
          <w:marLeft w:val="0"/>
          <w:marRight w:val="0"/>
          <w:marTop w:val="0"/>
          <w:marBottom w:val="0"/>
          <w:divBdr>
            <w:top w:val="none" w:sz="0" w:space="0" w:color="auto"/>
            <w:left w:val="none" w:sz="0" w:space="0" w:color="auto"/>
            <w:bottom w:val="none" w:sz="0" w:space="0" w:color="auto"/>
            <w:right w:val="none" w:sz="0" w:space="0" w:color="auto"/>
          </w:divBdr>
        </w:div>
        <w:div w:id="685057476">
          <w:marLeft w:val="0"/>
          <w:marRight w:val="0"/>
          <w:marTop w:val="0"/>
          <w:marBottom w:val="0"/>
          <w:divBdr>
            <w:top w:val="none" w:sz="0" w:space="0" w:color="auto"/>
            <w:left w:val="none" w:sz="0" w:space="0" w:color="auto"/>
            <w:bottom w:val="none" w:sz="0" w:space="0" w:color="auto"/>
            <w:right w:val="none" w:sz="0" w:space="0" w:color="auto"/>
          </w:divBdr>
        </w:div>
        <w:div w:id="1503400290">
          <w:marLeft w:val="0"/>
          <w:marRight w:val="0"/>
          <w:marTop w:val="0"/>
          <w:marBottom w:val="0"/>
          <w:divBdr>
            <w:top w:val="none" w:sz="0" w:space="0" w:color="auto"/>
            <w:left w:val="none" w:sz="0" w:space="0" w:color="auto"/>
            <w:bottom w:val="none" w:sz="0" w:space="0" w:color="auto"/>
            <w:right w:val="none" w:sz="0" w:space="0" w:color="auto"/>
          </w:divBdr>
        </w:div>
        <w:div w:id="1701468921">
          <w:marLeft w:val="0"/>
          <w:marRight w:val="0"/>
          <w:marTop w:val="0"/>
          <w:marBottom w:val="0"/>
          <w:divBdr>
            <w:top w:val="none" w:sz="0" w:space="0" w:color="auto"/>
            <w:left w:val="none" w:sz="0" w:space="0" w:color="auto"/>
            <w:bottom w:val="none" w:sz="0" w:space="0" w:color="auto"/>
            <w:right w:val="none" w:sz="0" w:space="0" w:color="auto"/>
          </w:divBdr>
        </w:div>
        <w:div w:id="840434671">
          <w:marLeft w:val="0"/>
          <w:marRight w:val="0"/>
          <w:marTop w:val="0"/>
          <w:marBottom w:val="0"/>
          <w:divBdr>
            <w:top w:val="none" w:sz="0" w:space="0" w:color="auto"/>
            <w:left w:val="none" w:sz="0" w:space="0" w:color="auto"/>
            <w:bottom w:val="none" w:sz="0" w:space="0" w:color="auto"/>
            <w:right w:val="none" w:sz="0" w:space="0" w:color="auto"/>
          </w:divBdr>
        </w:div>
        <w:div w:id="2131627571">
          <w:marLeft w:val="0"/>
          <w:marRight w:val="0"/>
          <w:marTop w:val="0"/>
          <w:marBottom w:val="0"/>
          <w:divBdr>
            <w:top w:val="none" w:sz="0" w:space="0" w:color="auto"/>
            <w:left w:val="none" w:sz="0" w:space="0" w:color="auto"/>
            <w:bottom w:val="none" w:sz="0" w:space="0" w:color="auto"/>
            <w:right w:val="none" w:sz="0" w:space="0" w:color="auto"/>
          </w:divBdr>
        </w:div>
        <w:div w:id="1377125580">
          <w:marLeft w:val="0"/>
          <w:marRight w:val="0"/>
          <w:marTop w:val="0"/>
          <w:marBottom w:val="0"/>
          <w:divBdr>
            <w:top w:val="none" w:sz="0" w:space="0" w:color="auto"/>
            <w:left w:val="none" w:sz="0" w:space="0" w:color="auto"/>
            <w:bottom w:val="none" w:sz="0" w:space="0" w:color="auto"/>
            <w:right w:val="none" w:sz="0" w:space="0" w:color="auto"/>
          </w:divBdr>
        </w:div>
        <w:div w:id="1799907240">
          <w:marLeft w:val="0"/>
          <w:marRight w:val="0"/>
          <w:marTop w:val="0"/>
          <w:marBottom w:val="0"/>
          <w:divBdr>
            <w:top w:val="none" w:sz="0" w:space="0" w:color="auto"/>
            <w:left w:val="none" w:sz="0" w:space="0" w:color="auto"/>
            <w:bottom w:val="none" w:sz="0" w:space="0" w:color="auto"/>
            <w:right w:val="none" w:sz="0" w:space="0" w:color="auto"/>
          </w:divBdr>
        </w:div>
        <w:div w:id="994796177">
          <w:marLeft w:val="0"/>
          <w:marRight w:val="0"/>
          <w:marTop w:val="0"/>
          <w:marBottom w:val="0"/>
          <w:divBdr>
            <w:top w:val="none" w:sz="0" w:space="0" w:color="auto"/>
            <w:left w:val="none" w:sz="0" w:space="0" w:color="auto"/>
            <w:bottom w:val="none" w:sz="0" w:space="0" w:color="auto"/>
            <w:right w:val="none" w:sz="0" w:space="0" w:color="auto"/>
          </w:divBdr>
        </w:div>
        <w:div w:id="2095663651">
          <w:marLeft w:val="0"/>
          <w:marRight w:val="0"/>
          <w:marTop w:val="0"/>
          <w:marBottom w:val="0"/>
          <w:divBdr>
            <w:top w:val="none" w:sz="0" w:space="0" w:color="auto"/>
            <w:left w:val="none" w:sz="0" w:space="0" w:color="auto"/>
            <w:bottom w:val="none" w:sz="0" w:space="0" w:color="auto"/>
            <w:right w:val="none" w:sz="0" w:space="0" w:color="auto"/>
          </w:divBdr>
        </w:div>
        <w:div w:id="738404469">
          <w:marLeft w:val="0"/>
          <w:marRight w:val="0"/>
          <w:marTop w:val="0"/>
          <w:marBottom w:val="0"/>
          <w:divBdr>
            <w:top w:val="none" w:sz="0" w:space="0" w:color="auto"/>
            <w:left w:val="none" w:sz="0" w:space="0" w:color="auto"/>
            <w:bottom w:val="none" w:sz="0" w:space="0" w:color="auto"/>
            <w:right w:val="none" w:sz="0" w:space="0" w:color="auto"/>
          </w:divBdr>
        </w:div>
        <w:div w:id="529954880">
          <w:marLeft w:val="0"/>
          <w:marRight w:val="0"/>
          <w:marTop w:val="0"/>
          <w:marBottom w:val="0"/>
          <w:divBdr>
            <w:top w:val="none" w:sz="0" w:space="0" w:color="auto"/>
            <w:left w:val="none" w:sz="0" w:space="0" w:color="auto"/>
            <w:bottom w:val="none" w:sz="0" w:space="0" w:color="auto"/>
            <w:right w:val="none" w:sz="0" w:space="0" w:color="auto"/>
          </w:divBdr>
        </w:div>
        <w:div w:id="1816676781">
          <w:marLeft w:val="0"/>
          <w:marRight w:val="0"/>
          <w:marTop w:val="0"/>
          <w:marBottom w:val="0"/>
          <w:divBdr>
            <w:top w:val="none" w:sz="0" w:space="0" w:color="auto"/>
            <w:left w:val="none" w:sz="0" w:space="0" w:color="auto"/>
            <w:bottom w:val="none" w:sz="0" w:space="0" w:color="auto"/>
            <w:right w:val="none" w:sz="0" w:space="0" w:color="auto"/>
          </w:divBdr>
        </w:div>
        <w:div w:id="447480032">
          <w:marLeft w:val="0"/>
          <w:marRight w:val="0"/>
          <w:marTop w:val="0"/>
          <w:marBottom w:val="0"/>
          <w:divBdr>
            <w:top w:val="none" w:sz="0" w:space="0" w:color="auto"/>
            <w:left w:val="none" w:sz="0" w:space="0" w:color="auto"/>
            <w:bottom w:val="none" w:sz="0" w:space="0" w:color="auto"/>
            <w:right w:val="none" w:sz="0" w:space="0" w:color="auto"/>
          </w:divBdr>
        </w:div>
        <w:div w:id="560948416">
          <w:marLeft w:val="0"/>
          <w:marRight w:val="0"/>
          <w:marTop w:val="0"/>
          <w:marBottom w:val="0"/>
          <w:divBdr>
            <w:top w:val="none" w:sz="0" w:space="0" w:color="auto"/>
            <w:left w:val="none" w:sz="0" w:space="0" w:color="auto"/>
            <w:bottom w:val="none" w:sz="0" w:space="0" w:color="auto"/>
            <w:right w:val="none" w:sz="0" w:space="0" w:color="auto"/>
          </w:divBdr>
        </w:div>
        <w:div w:id="1147892745">
          <w:marLeft w:val="0"/>
          <w:marRight w:val="0"/>
          <w:marTop w:val="0"/>
          <w:marBottom w:val="0"/>
          <w:divBdr>
            <w:top w:val="none" w:sz="0" w:space="0" w:color="auto"/>
            <w:left w:val="none" w:sz="0" w:space="0" w:color="auto"/>
            <w:bottom w:val="none" w:sz="0" w:space="0" w:color="auto"/>
            <w:right w:val="none" w:sz="0" w:space="0" w:color="auto"/>
          </w:divBdr>
        </w:div>
        <w:div w:id="814301010">
          <w:marLeft w:val="0"/>
          <w:marRight w:val="0"/>
          <w:marTop w:val="0"/>
          <w:marBottom w:val="0"/>
          <w:divBdr>
            <w:top w:val="none" w:sz="0" w:space="0" w:color="auto"/>
            <w:left w:val="none" w:sz="0" w:space="0" w:color="auto"/>
            <w:bottom w:val="none" w:sz="0" w:space="0" w:color="auto"/>
            <w:right w:val="none" w:sz="0" w:space="0" w:color="auto"/>
          </w:divBdr>
        </w:div>
        <w:div w:id="1151218894">
          <w:marLeft w:val="0"/>
          <w:marRight w:val="0"/>
          <w:marTop w:val="0"/>
          <w:marBottom w:val="0"/>
          <w:divBdr>
            <w:top w:val="none" w:sz="0" w:space="0" w:color="auto"/>
            <w:left w:val="none" w:sz="0" w:space="0" w:color="auto"/>
            <w:bottom w:val="none" w:sz="0" w:space="0" w:color="auto"/>
            <w:right w:val="none" w:sz="0" w:space="0" w:color="auto"/>
          </w:divBdr>
        </w:div>
        <w:div w:id="1509826834">
          <w:marLeft w:val="0"/>
          <w:marRight w:val="0"/>
          <w:marTop w:val="0"/>
          <w:marBottom w:val="0"/>
          <w:divBdr>
            <w:top w:val="none" w:sz="0" w:space="0" w:color="auto"/>
            <w:left w:val="none" w:sz="0" w:space="0" w:color="auto"/>
            <w:bottom w:val="none" w:sz="0" w:space="0" w:color="auto"/>
            <w:right w:val="none" w:sz="0" w:space="0" w:color="auto"/>
          </w:divBdr>
        </w:div>
        <w:div w:id="982349607">
          <w:marLeft w:val="0"/>
          <w:marRight w:val="0"/>
          <w:marTop w:val="0"/>
          <w:marBottom w:val="0"/>
          <w:divBdr>
            <w:top w:val="none" w:sz="0" w:space="0" w:color="auto"/>
            <w:left w:val="none" w:sz="0" w:space="0" w:color="auto"/>
            <w:bottom w:val="none" w:sz="0" w:space="0" w:color="auto"/>
            <w:right w:val="none" w:sz="0" w:space="0" w:color="auto"/>
          </w:divBdr>
        </w:div>
        <w:div w:id="830406776">
          <w:marLeft w:val="0"/>
          <w:marRight w:val="0"/>
          <w:marTop w:val="0"/>
          <w:marBottom w:val="0"/>
          <w:divBdr>
            <w:top w:val="none" w:sz="0" w:space="0" w:color="auto"/>
            <w:left w:val="none" w:sz="0" w:space="0" w:color="auto"/>
            <w:bottom w:val="none" w:sz="0" w:space="0" w:color="auto"/>
            <w:right w:val="none" w:sz="0" w:space="0" w:color="auto"/>
          </w:divBdr>
        </w:div>
        <w:div w:id="312494384">
          <w:marLeft w:val="0"/>
          <w:marRight w:val="0"/>
          <w:marTop w:val="0"/>
          <w:marBottom w:val="0"/>
          <w:divBdr>
            <w:top w:val="none" w:sz="0" w:space="0" w:color="auto"/>
            <w:left w:val="none" w:sz="0" w:space="0" w:color="auto"/>
            <w:bottom w:val="none" w:sz="0" w:space="0" w:color="auto"/>
            <w:right w:val="none" w:sz="0" w:space="0" w:color="auto"/>
          </w:divBdr>
        </w:div>
        <w:div w:id="1139883304">
          <w:marLeft w:val="0"/>
          <w:marRight w:val="0"/>
          <w:marTop w:val="0"/>
          <w:marBottom w:val="0"/>
          <w:divBdr>
            <w:top w:val="none" w:sz="0" w:space="0" w:color="auto"/>
            <w:left w:val="none" w:sz="0" w:space="0" w:color="auto"/>
            <w:bottom w:val="none" w:sz="0" w:space="0" w:color="auto"/>
            <w:right w:val="none" w:sz="0" w:space="0" w:color="auto"/>
          </w:divBdr>
        </w:div>
        <w:div w:id="1279677909">
          <w:marLeft w:val="0"/>
          <w:marRight w:val="0"/>
          <w:marTop w:val="0"/>
          <w:marBottom w:val="0"/>
          <w:divBdr>
            <w:top w:val="none" w:sz="0" w:space="0" w:color="auto"/>
            <w:left w:val="none" w:sz="0" w:space="0" w:color="auto"/>
            <w:bottom w:val="none" w:sz="0" w:space="0" w:color="auto"/>
            <w:right w:val="none" w:sz="0" w:space="0" w:color="auto"/>
          </w:divBdr>
        </w:div>
        <w:div w:id="1601989031">
          <w:marLeft w:val="0"/>
          <w:marRight w:val="0"/>
          <w:marTop w:val="0"/>
          <w:marBottom w:val="0"/>
          <w:divBdr>
            <w:top w:val="none" w:sz="0" w:space="0" w:color="auto"/>
            <w:left w:val="none" w:sz="0" w:space="0" w:color="auto"/>
            <w:bottom w:val="none" w:sz="0" w:space="0" w:color="auto"/>
            <w:right w:val="none" w:sz="0" w:space="0" w:color="auto"/>
          </w:divBdr>
        </w:div>
        <w:div w:id="1481075088">
          <w:marLeft w:val="0"/>
          <w:marRight w:val="0"/>
          <w:marTop w:val="0"/>
          <w:marBottom w:val="0"/>
          <w:divBdr>
            <w:top w:val="none" w:sz="0" w:space="0" w:color="auto"/>
            <w:left w:val="none" w:sz="0" w:space="0" w:color="auto"/>
            <w:bottom w:val="none" w:sz="0" w:space="0" w:color="auto"/>
            <w:right w:val="none" w:sz="0" w:space="0" w:color="auto"/>
          </w:divBdr>
        </w:div>
      </w:divsChild>
    </w:div>
    <w:div w:id="1660571152">
      <w:bodyDiv w:val="1"/>
      <w:marLeft w:val="0"/>
      <w:marRight w:val="0"/>
      <w:marTop w:val="0"/>
      <w:marBottom w:val="0"/>
      <w:divBdr>
        <w:top w:val="none" w:sz="0" w:space="0" w:color="auto"/>
        <w:left w:val="none" w:sz="0" w:space="0" w:color="auto"/>
        <w:bottom w:val="none" w:sz="0" w:space="0" w:color="auto"/>
        <w:right w:val="none" w:sz="0" w:space="0" w:color="auto"/>
      </w:divBdr>
      <w:divsChild>
        <w:div w:id="71631543">
          <w:marLeft w:val="0"/>
          <w:marRight w:val="0"/>
          <w:marTop w:val="0"/>
          <w:marBottom w:val="0"/>
          <w:divBdr>
            <w:top w:val="none" w:sz="0" w:space="0" w:color="auto"/>
            <w:left w:val="none" w:sz="0" w:space="0" w:color="auto"/>
            <w:bottom w:val="none" w:sz="0" w:space="0" w:color="auto"/>
            <w:right w:val="none" w:sz="0" w:space="0" w:color="auto"/>
          </w:divBdr>
        </w:div>
        <w:div w:id="871377661">
          <w:marLeft w:val="0"/>
          <w:marRight w:val="0"/>
          <w:marTop w:val="0"/>
          <w:marBottom w:val="0"/>
          <w:divBdr>
            <w:top w:val="none" w:sz="0" w:space="0" w:color="auto"/>
            <w:left w:val="none" w:sz="0" w:space="0" w:color="auto"/>
            <w:bottom w:val="none" w:sz="0" w:space="0" w:color="auto"/>
            <w:right w:val="none" w:sz="0" w:space="0" w:color="auto"/>
          </w:divBdr>
        </w:div>
        <w:div w:id="1288900573">
          <w:marLeft w:val="0"/>
          <w:marRight w:val="0"/>
          <w:marTop w:val="0"/>
          <w:marBottom w:val="0"/>
          <w:divBdr>
            <w:top w:val="none" w:sz="0" w:space="0" w:color="auto"/>
            <w:left w:val="none" w:sz="0" w:space="0" w:color="auto"/>
            <w:bottom w:val="none" w:sz="0" w:space="0" w:color="auto"/>
            <w:right w:val="none" w:sz="0" w:space="0" w:color="auto"/>
          </w:divBdr>
        </w:div>
        <w:div w:id="439572067">
          <w:marLeft w:val="0"/>
          <w:marRight w:val="0"/>
          <w:marTop w:val="0"/>
          <w:marBottom w:val="0"/>
          <w:divBdr>
            <w:top w:val="none" w:sz="0" w:space="0" w:color="auto"/>
            <w:left w:val="none" w:sz="0" w:space="0" w:color="auto"/>
            <w:bottom w:val="none" w:sz="0" w:space="0" w:color="auto"/>
            <w:right w:val="none" w:sz="0" w:space="0" w:color="auto"/>
          </w:divBdr>
        </w:div>
        <w:div w:id="629897203">
          <w:marLeft w:val="0"/>
          <w:marRight w:val="0"/>
          <w:marTop w:val="0"/>
          <w:marBottom w:val="0"/>
          <w:divBdr>
            <w:top w:val="none" w:sz="0" w:space="0" w:color="auto"/>
            <w:left w:val="none" w:sz="0" w:space="0" w:color="auto"/>
            <w:bottom w:val="none" w:sz="0" w:space="0" w:color="auto"/>
            <w:right w:val="none" w:sz="0" w:space="0" w:color="auto"/>
          </w:divBdr>
        </w:div>
        <w:div w:id="1625306641">
          <w:marLeft w:val="0"/>
          <w:marRight w:val="0"/>
          <w:marTop w:val="0"/>
          <w:marBottom w:val="0"/>
          <w:divBdr>
            <w:top w:val="none" w:sz="0" w:space="0" w:color="auto"/>
            <w:left w:val="none" w:sz="0" w:space="0" w:color="auto"/>
            <w:bottom w:val="none" w:sz="0" w:space="0" w:color="auto"/>
            <w:right w:val="none" w:sz="0" w:space="0" w:color="auto"/>
          </w:divBdr>
        </w:div>
        <w:div w:id="1320188494">
          <w:marLeft w:val="0"/>
          <w:marRight w:val="0"/>
          <w:marTop w:val="0"/>
          <w:marBottom w:val="0"/>
          <w:divBdr>
            <w:top w:val="none" w:sz="0" w:space="0" w:color="auto"/>
            <w:left w:val="none" w:sz="0" w:space="0" w:color="auto"/>
            <w:bottom w:val="none" w:sz="0" w:space="0" w:color="auto"/>
            <w:right w:val="none" w:sz="0" w:space="0" w:color="auto"/>
          </w:divBdr>
        </w:div>
        <w:div w:id="504825286">
          <w:marLeft w:val="0"/>
          <w:marRight w:val="0"/>
          <w:marTop w:val="0"/>
          <w:marBottom w:val="0"/>
          <w:divBdr>
            <w:top w:val="none" w:sz="0" w:space="0" w:color="auto"/>
            <w:left w:val="none" w:sz="0" w:space="0" w:color="auto"/>
            <w:bottom w:val="none" w:sz="0" w:space="0" w:color="auto"/>
            <w:right w:val="none" w:sz="0" w:space="0" w:color="auto"/>
          </w:divBdr>
        </w:div>
        <w:div w:id="69232923">
          <w:marLeft w:val="0"/>
          <w:marRight w:val="0"/>
          <w:marTop w:val="0"/>
          <w:marBottom w:val="0"/>
          <w:divBdr>
            <w:top w:val="none" w:sz="0" w:space="0" w:color="auto"/>
            <w:left w:val="none" w:sz="0" w:space="0" w:color="auto"/>
            <w:bottom w:val="none" w:sz="0" w:space="0" w:color="auto"/>
            <w:right w:val="none" w:sz="0" w:space="0" w:color="auto"/>
          </w:divBdr>
        </w:div>
        <w:div w:id="1480421363">
          <w:marLeft w:val="0"/>
          <w:marRight w:val="0"/>
          <w:marTop w:val="0"/>
          <w:marBottom w:val="0"/>
          <w:divBdr>
            <w:top w:val="none" w:sz="0" w:space="0" w:color="auto"/>
            <w:left w:val="none" w:sz="0" w:space="0" w:color="auto"/>
            <w:bottom w:val="none" w:sz="0" w:space="0" w:color="auto"/>
            <w:right w:val="none" w:sz="0" w:space="0" w:color="auto"/>
          </w:divBdr>
        </w:div>
        <w:div w:id="1646619206">
          <w:marLeft w:val="0"/>
          <w:marRight w:val="0"/>
          <w:marTop w:val="0"/>
          <w:marBottom w:val="0"/>
          <w:divBdr>
            <w:top w:val="none" w:sz="0" w:space="0" w:color="auto"/>
            <w:left w:val="none" w:sz="0" w:space="0" w:color="auto"/>
            <w:bottom w:val="none" w:sz="0" w:space="0" w:color="auto"/>
            <w:right w:val="none" w:sz="0" w:space="0" w:color="auto"/>
          </w:divBdr>
        </w:div>
        <w:div w:id="400442290">
          <w:marLeft w:val="0"/>
          <w:marRight w:val="0"/>
          <w:marTop w:val="0"/>
          <w:marBottom w:val="0"/>
          <w:divBdr>
            <w:top w:val="none" w:sz="0" w:space="0" w:color="auto"/>
            <w:left w:val="none" w:sz="0" w:space="0" w:color="auto"/>
            <w:bottom w:val="none" w:sz="0" w:space="0" w:color="auto"/>
            <w:right w:val="none" w:sz="0" w:space="0" w:color="auto"/>
          </w:divBdr>
        </w:div>
        <w:div w:id="691610770">
          <w:marLeft w:val="0"/>
          <w:marRight w:val="0"/>
          <w:marTop w:val="0"/>
          <w:marBottom w:val="0"/>
          <w:divBdr>
            <w:top w:val="none" w:sz="0" w:space="0" w:color="auto"/>
            <w:left w:val="none" w:sz="0" w:space="0" w:color="auto"/>
            <w:bottom w:val="none" w:sz="0" w:space="0" w:color="auto"/>
            <w:right w:val="none" w:sz="0" w:space="0" w:color="auto"/>
          </w:divBdr>
        </w:div>
        <w:div w:id="44179304">
          <w:marLeft w:val="0"/>
          <w:marRight w:val="0"/>
          <w:marTop w:val="0"/>
          <w:marBottom w:val="0"/>
          <w:divBdr>
            <w:top w:val="none" w:sz="0" w:space="0" w:color="auto"/>
            <w:left w:val="none" w:sz="0" w:space="0" w:color="auto"/>
            <w:bottom w:val="none" w:sz="0" w:space="0" w:color="auto"/>
            <w:right w:val="none" w:sz="0" w:space="0" w:color="auto"/>
          </w:divBdr>
        </w:div>
        <w:div w:id="1546914272">
          <w:marLeft w:val="0"/>
          <w:marRight w:val="0"/>
          <w:marTop w:val="0"/>
          <w:marBottom w:val="0"/>
          <w:divBdr>
            <w:top w:val="none" w:sz="0" w:space="0" w:color="auto"/>
            <w:left w:val="none" w:sz="0" w:space="0" w:color="auto"/>
            <w:bottom w:val="none" w:sz="0" w:space="0" w:color="auto"/>
            <w:right w:val="none" w:sz="0" w:space="0" w:color="auto"/>
          </w:divBdr>
        </w:div>
        <w:div w:id="1489058668">
          <w:marLeft w:val="0"/>
          <w:marRight w:val="0"/>
          <w:marTop w:val="0"/>
          <w:marBottom w:val="0"/>
          <w:divBdr>
            <w:top w:val="none" w:sz="0" w:space="0" w:color="auto"/>
            <w:left w:val="none" w:sz="0" w:space="0" w:color="auto"/>
            <w:bottom w:val="none" w:sz="0" w:space="0" w:color="auto"/>
            <w:right w:val="none" w:sz="0" w:space="0" w:color="auto"/>
          </w:divBdr>
        </w:div>
        <w:div w:id="824782709">
          <w:marLeft w:val="0"/>
          <w:marRight w:val="0"/>
          <w:marTop w:val="0"/>
          <w:marBottom w:val="0"/>
          <w:divBdr>
            <w:top w:val="none" w:sz="0" w:space="0" w:color="auto"/>
            <w:left w:val="none" w:sz="0" w:space="0" w:color="auto"/>
            <w:bottom w:val="none" w:sz="0" w:space="0" w:color="auto"/>
            <w:right w:val="none" w:sz="0" w:space="0" w:color="auto"/>
          </w:divBdr>
        </w:div>
        <w:div w:id="516576598">
          <w:marLeft w:val="0"/>
          <w:marRight w:val="0"/>
          <w:marTop w:val="0"/>
          <w:marBottom w:val="0"/>
          <w:divBdr>
            <w:top w:val="none" w:sz="0" w:space="0" w:color="auto"/>
            <w:left w:val="none" w:sz="0" w:space="0" w:color="auto"/>
            <w:bottom w:val="none" w:sz="0" w:space="0" w:color="auto"/>
            <w:right w:val="none" w:sz="0" w:space="0" w:color="auto"/>
          </w:divBdr>
        </w:div>
        <w:div w:id="1533028707">
          <w:marLeft w:val="0"/>
          <w:marRight w:val="0"/>
          <w:marTop w:val="0"/>
          <w:marBottom w:val="0"/>
          <w:divBdr>
            <w:top w:val="none" w:sz="0" w:space="0" w:color="auto"/>
            <w:left w:val="none" w:sz="0" w:space="0" w:color="auto"/>
            <w:bottom w:val="none" w:sz="0" w:space="0" w:color="auto"/>
            <w:right w:val="none" w:sz="0" w:space="0" w:color="auto"/>
          </w:divBdr>
        </w:div>
        <w:div w:id="1607613077">
          <w:marLeft w:val="0"/>
          <w:marRight w:val="0"/>
          <w:marTop w:val="0"/>
          <w:marBottom w:val="0"/>
          <w:divBdr>
            <w:top w:val="none" w:sz="0" w:space="0" w:color="auto"/>
            <w:left w:val="none" w:sz="0" w:space="0" w:color="auto"/>
            <w:bottom w:val="none" w:sz="0" w:space="0" w:color="auto"/>
            <w:right w:val="none" w:sz="0" w:space="0" w:color="auto"/>
          </w:divBdr>
        </w:div>
        <w:div w:id="170414248">
          <w:marLeft w:val="0"/>
          <w:marRight w:val="0"/>
          <w:marTop w:val="0"/>
          <w:marBottom w:val="0"/>
          <w:divBdr>
            <w:top w:val="none" w:sz="0" w:space="0" w:color="auto"/>
            <w:left w:val="none" w:sz="0" w:space="0" w:color="auto"/>
            <w:bottom w:val="none" w:sz="0" w:space="0" w:color="auto"/>
            <w:right w:val="none" w:sz="0" w:space="0" w:color="auto"/>
          </w:divBdr>
        </w:div>
        <w:div w:id="1849296160">
          <w:marLeft w:val="0"/>
          <w:marRight w:val="0"/>
          <w:marTop w:val="0"/>
          <w:marBottom w:val="0"/>
          <w:divBdr>
            <w:top w:val="none" w:sz="0" w:space="0" w:color="auto"/>
            <w:left w:val="none" w:sz="0" w:space="0" w:color="auto"/>
            <w:bottom w:val="none" w:sz="0" w:space="0" w:color="auto"/>
            <w:right w:val="none" w:sz="0" w:space="0" w:color="auto"/>
          </w:divBdr>
        </w:div>
        <w:div w:id="889540614">
          <w:marLeft w:val="0"/>
          <w:marRight w:val="0"/>
          <w:marTop w:val="0"/>
          <w:marBottom w:val="0"/>
          <w:divBdr>
            <w:top w:val="none" w:sz="0" w:space="0" w:color="auto"/>
            <w:left w:val="none" w:sz="0" w:space="0" w:color="auto"/>
            <w:bottom w:val="none" w:sz="0" w:space="0" w:color="auto"/>
            <w:right w:val="none" w:sz="0" w:space="0" w:color="auto"/>
          </w:divBdr>
        </w:div>
        <w:div w:id="91560958">
          <w:marLeft w:val="0"/>
          <w:marRight w:val="0"/>
          <w:marTop w:val="0"/>
          <w:marBottom w:val="0"/>
          <w:divBdr>
            <w:top w:val="none" w:sz="0" w:space="0" w:color="auto"/>
            <w:left w:val="none" w:sz="0" w:space="0" w:color="auto"/>
            <w:bottom w:val="none" w:sz="0" w:space="0" w:color="auto"/>
            <w:right w:val="none" w:sz="0" w:space="0" w:color="auto"/>
          </w:divBdr>
        </w:div>
        <w:div w:id="1723015518">
          <w:marLeft w:val="0"/>
          <w:marRight w:val="0"/>
          <w:marTop w:val="0"/>
          <w:marBottom w:val="0"/>
          <w:divBdr>
            <w:top w:val="none" w:sz="0" w:space="0" w:color="auto"/>
            <w:left w:val="none" w:sz="0" w:space="0" w:color="auto"/>
            <w:bottom w:val="none" w:sz="0" w:space="0" w:color="auto"/>
            <w:right w:val="none" w:sz="0" w:space="0" w:color="auto"/>
          </w:divBdr>
        </w:div>
        <w:div w:id="508449294">
          <w:marLeft w:val="0"/>
          <w:marRight w:val="0"/>
          <w:marTop w:val="0"/>
          <w:marBottom w:val="0"/>
          <w:divBdr>
            <w:top w:val="none" w:sz="0" w:space="0" w:color="auto"/>
            <w:left w:val="none" w:sz="0" w:space="0" w:color="auto"/>
            <w:bottom w:val="none" w:sz="0" w:space="0" w:color="auto"/>
            <w:right w:val="none" w:sz="0" w:space="0" w:color="auto"/>
          </w:divBdr>
        </w:div>
        <w:div w:id="109053304">
          <w:marLeft w:val="0"/>
          <w:marRight w:val="0"/>
          <w:marTop w:val="0"/>
          <w:marBottom w:val="0"/>
          <w:divBdr>
            <w:top w:val="none" w:sz="0" w:space="0" w:color="auto"/>
            <w:left w:val="none" w:sz="0" w:space="0" w:color="auto"/>
            <w:bottom w:val="none" w:sz="0" w:space="0" w:color="auto"/>
            <w:right w:val="none" w:sz="0" w:space="0" w:color="auto"/>
          </w:divBdr>
        </w:div>
        <w:div w:id="1340278206">
          <w:marLeft w:val="0"/>
          <w:marRight w:val="0"/>
          <w:marTop w:val="0"/>
          <w:marBottom w:val="0"/>
          <w:divBdr>
            <w:top w:val="none" w:sz="0" w:space="0" w:color="auto"/>
            <w:left w:val="none" w:sz="0" w:space="0" w:color="auto"/>
            <w:bottom w:val="none" w:sz="0" w:space="0" w:color="auto"/>
            <w:right w:val="none" w:sz="0" w:space="0" w:color="auto"/>
          </w:divBdr>
        </w:div>
        <w:div w:id="1252740120">
          <w:marLeft w:val="0"/>
          <w:marRight w:val="0"/>
          <w:marTop w:val="0"/>
          <w:marBottom w:val="0"/>
          <w:divBdr>
            <w:top w:val="none" w:sz="0" w:space="0" w:color="auto"/>
            <w:left w:val="none" w:sz="0" w:space="0" w:color="auto"/>
            <w:bottom w:val="none" w:sz="0" w:space="0" w:color="auto"/>
            <w:right w:val="none" w:sz="0" w:space="0" w:color="auto"/>
          </w:divBdr>
        </w:div>
        <w:div w:id="1647273631">
          <w:marLeft w:val="0"/>
          <w:marRight w:val="0"/>
          <w:marTop w:val="0"/>
          <w:marBottom w:val="0"/>
          <w:divBdr>
            <w:top w:val="none" w:sz="0" w:space="0" w:color="auto"/>
            <w:left w:val="none" w:sz="0" w:space="0" w:color="auto"/>
            <w:bottom w:val="none" w:sz="0" w:space="0" w:color="auto"/>
            <w:right w:val="none" w:sz="0" w:space="0" w:color="auto"/>
          </w:divBdr>
        </w:div>
        <w:div w:id="293369096">
          <w:marLeft w:val="0"/>
          <w:marRight w:val="0"/>
          <w:marTop w:val="0"/>
          <w:marBottom w:val="0"/>
          <w:divBdr>
            <w:top w:val="none" w:sz="0" w:space="0" w:color="auto"/>
            <w:left w:val="none" w:sz="0" w:space="0" w:color="auto"/>
            <w:bottom w:val="none" w:sz="0" w:space="0" w:color="auto"/>
            <w:right w:val="none" w:sz="0" w:space="0" w:color="auto"/>
          </w:divBdr>
        </w:div>
        <w:div w:id="1529832864">
          <w:marLeft w:val="0"/>
          <w:marRight w:val="0"/>
          <w:marTop w:val="0"/>
          <w:marBottom w:val="0"/>
          <w:divBdr>
            <w:top w:val="none" w:sz="0" w:space="0" w:color="auto"/>
            <w:left w:val="none" w:sz="0" w:space="0" w:color="auto"/>
            <w:bottom w:val="none" w:sz="0" w:space="0" w:color="auto"/>
            <w:right w:val="none" w:sz="0" w:space="0" w:color="auto"/>
          </w:divBdr>
        </w:div>
        <w:div w:id="1541363062">
          <w:marLeft w:val="0"/>
          <w:marRight w:val="0"/>
          <w:marTop w:val="0"/>
          <w:marBottom w:val="0"/>
          <w:divBdr>
            <w:top w:val="none" w:sz="0" w:space="0" w:color="auto"/>
            <w:left w:val="none" w:sz="0" w:space="0" w:color="auto"/>
            <w:bottom w:val="none" w:sz="0" w:space="0" w:color="auto"/>
            <w:right w:val="none" w:sz="0" w:space="0" w:color="auto"/>
          </w:divBdr>
        </w:div>
        <w:div w:id="824593570">
          <w:marLeft w:val="0"/>
          <w:marRight w:val="0"/>
          <w:marTop w:val="0"/>
          <w:marBottom w:val="0"/>
          <w:divBdr>
            <w:top w:val="none" w:sz="0" w:space="0" w:color="auto"/>
            <w:left w:val="none" w:sz="0" w:space="0" w:color="auto"/>
            <w:bottom w:val="none" w:sz="0" w:space="0" w:color="auto"/>
            <w:right w:val="none" w:sz="0" w:space="0" w:color="auto"/>
          </w:divBdr>
        </w:div>
        <w:div w:id="1945455803">
          <w:marLeft w:val="0"/>
          <w:marRight w:val="0"/>
          <w:marTop w:val="0"/>
          <w:marBottom w:val="0"/>
          <w:divBdr>
            <w:top w:val="none" w:sz="0" w:space="0" w:color="auto"/>
            <w:left w:val="none" w:sz="0" w:space="0" w:color="auto"/>
            <w:bottom w:val="none" w:sz="0" w:space="0" w:color="auto"/>
            <w:right w:val="none" w:sz="0" w:space="0" w:color="auto"/>
          </w:divBdr>
        </w:div>
        <w:div w:id="892469607">
          <w:marLeft w:val="0"/>
          <w:marRight w:val="0"/>
          <w:marTop w:val="0"/>
          <w:marBottom w:val="0"/>
          <w:divBdr>
            <w:top w:val="none" w:sz="0" w:space="0" w:color="auto"/>
            <w:left w:val="none" w:sz="0" w:space="0" w:color="auto"/>
            <w:bottom w:val="none" w:sz="0" w:space="0" w:color="auto"/>
            <w:right w:val="none" w:sz="0" w:space="0" w:color="auto"/>
          </w:divBdr>
        </w:div>
        <w:div w:id="1243221406">
          <w:marLeft w:val="0"/>
          <w:marRight w:val="0"/>
          <w:marTop w:val="0"/>
          <w:marBottom w:val="0"/>
          <w:divBdr>
            <w:top w:val="none" w:sz="0" w:space="0" w:color="auto"/>
            <w:left w:val="none" w:sz="0" w:space="0" w:color="auto"/>
            <w:bottom w:val="none" w:sz="0" w:space="0" w:color="auto"/>
            <w:right w:val="none" w:sz="0" w:space="0" w:color="auto"/>
          </w:divBdr>
        </w:div>
      </w:divsChild>
    </w:div>
    <w:div w:id="1703898739">
      <w:bodyDiv w:val="1"/>
      <w:marLeft w:val="0"/>
      <w:marRight w:val="0"/>
      <w:marTop w:val="0"/>
      <w:marBottom w:val="0"/>
      <w:divBdr>
        <w:top w:val="none" w:sz="0" w:space="0" w:color="auto"/>
        <w:left w:val="none" w:sz="0" w:space="0" w:color="auto"/>
        <w:bottom w:val="none" w:sz="0" w:space="0" w:color="auto"/>
        <w:right w:val="none" w:sz="0" w:space="0" w:color="auto"/>
      </w:divBdr>
      <w:divsChild>
        <w:div w:id="508909271">
          <w:marLeft w:val="0"/>
          <w:marRight w:val="0"/>
          <w:marTop w:val="0"/>
          <w:marBottom w:val="0"/>
          <w:divBdr>
            <w:top w:val="none" w:sz="0" w:space="0" w:color="auto"/>
            <w:left w:val="none" w:sz="0" w:space="0" w:color="auto"/>
            <w:bottom w:val="none" w:sz="0" w:space="0" w:color="auto"/>
            <w:right w:val="none" w:sz="0" w:space="0" w:color="auto"/>
          </w:divBdr>
        </w:div>
        <w:div w:id="411240253">
          <w:marLeft w:val="0"/>
          <w:marRight w:val="0"/>
          <w:marTop w:val="0"/>
          <w:marBottom w:val="0"/>
          <w:divBdr>
            <w:top w:val="none" w:sz="0" w:space="0" w:color="auto"/>
            <w:left w:val="none" w:sz="0" w:space="0" w:color="auto"/>
            <w:bottom w:val="none" w:sz="0" w:space="0" w:color="auto"/>
            <w:right w:val="none" w:sz="0" w:space="0" w:color="auto"/>
          </w:divBdr>
        </w:div>
        <w:div w:id="1069308447">
          <w:marLeft w:val="0"/>
          <w:marRight w:val="0"/>
          <w:marTop w:val="0"/>
          <w:marBottom w:val="0"/>
          <w:divBdr>
            <w:top w:val="none" w:sz="0" w:space="0" w:color="auto"/>
            <w:left w:val="none" w:sz="0" w:space="0" w:color="auto"/>
            <w:bottom w:val="none" w:sz="0" w:space="0" w:color="auto"/>
            <w:right w:val="none" w:sz="0" w:space="0" w:color="auto"/>
          </w:divBdr>
        </w:div>
        <w:div w:id="2132047488">
          <w:marLeft w:val="0"/>
          <w:marRight w:val="0"/>
          <w:marTop w:val="0"/>
          <w:marBottom w:val="0"/>
          <w:divBdr>
            <w:top w:val="none" w:sz="0" w:space="0" w:color="auto"/>
            <w:left w:val="none" w:sz="0" w:space="0" w:color="auto"/>
            <w:bottom w:val="none" w:sz="0" w:space="0" w:color="auto"/>
            <w:right w:val="none" w:sz="0" w:space="0" w:color="auto"/>
          </w:divBdr>
        </w:div>
        <w:div w:id="655455563">
          <w:marLeft w:val="0"/>
          <w:marRight w:val="0"/>
          <w:marTop w:val="0"/>
          <w:marBottom w:val="0"/>
          <w:divBdr>
            <w:top w:val="none" w:sz="0" w:space="0" w:color="auto"/>
            <w:left w:val="none" w:sz="0" w:space="0" w:color="auto"/>
            <w:bottom w:val="none" w:sz="0" w:space="0" w:color="auto"/>
            <w:right w:val="none" w:sz="0" w:space="0" w:color="auto"/>
          </w:divBdr>
        </w:div>
        <w:div w:id="1696886106">
          <w:marLeft w:val="0"/>
          <w:marRight w:val="0"/>
          <w:marTop w:val="0"/>
          <w:marBottom w:val="0"/>
          <w:divBdr>
            <w:top w:val="none" w:sz="0" w:space="0" w:color="auto"/>
            <w:left w:val="none" w:sz="0" w:space="0" w:color="auto"/>
            <w:bottom w:val="none" w:sz="0" w:space="0" w:color="auto"/>
            <w:right w:val="none" w:sz="0" w:space="0" w:color="auto"/>
          </w:divBdr>
        </w:div>
        <w:div w:id="856777107">
          <w:marLeft w:val="0"/>
          <w:marRight w:val="0"/>
          <w:marTop w:val="0"/>
          <w:marBottom w:val="0"/>
          <w:divBdr>
            <w:top w:val="none" w:sz="0" w:space="0" w:color="auto"/>
            <w:left w:val="none" w:sz="0" w:space="0" w:color="auto"/>
            <w:bottom w:val="none" w:sz="0" w:space="0" w:color="auto"/>
            <w:right w:val="none" w:sz="0" w:space="0" w:color="auto"/>
          </w:divBdr>
        </w:div>
        <w:div w:id="1721397278">
          <w:marLeft w:val="0"/>
          <w:marRight w:val="0"/>
          <w:marTop w:val="0"/>
          <w:marBottom w:val="0"/>
          <w:divBdr>
            <w:top w:val="none" w:sz="0" w:space="0" w:color="auto"/>
            <w:left w:val="none" w:sz="0" w:space="0" w:color="auto"/>
            <w:bottom w:val="none" w:sz="0" w:space="0" w:color="auto"/>
            <w:right w:val="none" w:sz="0" w:space="0" w:color="auto"/>
          </w:divBdr>
        </w:div>
        <w:div w:id="1637298296">
          <w:marLeft w:val="0"/>
          <w:marRight w:val="0"/>
          <w:marTop w:val="0"/>
          <w:marBottom w:val="0"/>
          <w:divBdr>
            <w:top w:val="none" w:sz="0" w:space="0" w:color="auto"/>
            <w:left w:val="none" w:sz="0" w:space="0" w:color="auto"/>
            <w:bottom w:val="none" w:sz="0" w:space="0" w:color="auto"/>
            <w:right w:val="none" w:sz="0" w:space="0" w:color="auto"/>
          </w:divBdr>
        </w:div>
        <w:div w:id="120734249">
          <w:marLeft w:val="0"/>
          <w:marRight w:val="0"/>
          <w:marTop w:val="0"/>
          <w:marBottom w:val="0"/>
          <w:divBdr>
            <w:top w:val="none" w:sz="0" w:space="0" w:color="auto"/>
            <w:left w:val="none" w:sz="0" w:space="0" w:color="auto"/>
            <w:bottom w:val="none" w:sz="0" w:space="0" w:color="auto"/>
            <w:right w:val="none" w:sz="0" w:space="0" w:color="auto"/>
          </w:divBdr>
        </w:div>
        <w:div w:id="1149250039">
          <w:marLeft w:val="0"/>
          <w:marRight w:val="0"/>
          <w:marTop w:val="0"/>
          <w:marBottom w:val="0"/>
          <w:divBdr>
            <w:top w:val="none" w:sz="0" w:space="0" w:color="auto"/>
            <w:left w:val="none" w:sz="0" w:space="0" w:color="auto"/>
            <w:bottom w:val="none" w:sz="0" w:space="0" w:color="auto"/>
            <w:right w:val="none" w:sz="0" w:space="0" w:color="auto"/>
          </w:divBdr>
        </w:div>
        <w:div w:id="128011074">
          <w:marLeft w:val="0"/>
          <w:marRight w:val="0"/>
          <w:marTop w:val="0"/>
          <w:marBottom w:val="0"/>
          <w:divBdr>
            <w:top w:val="none" w:sz="0" w:space="0" w:color="auto"/>
            <w:left w:val="none" w:sz="0" w:space="0" w:color="auto"/>
            <w:bottom w:val="none" w:sz="0" w:space="0" w:color="auto"/>
            <w:right w:val="none" w:sz="0" w:space="0" w:color="auto"/>
          </w:divBdr>
        </w:div>
        <w:div w:id="1150100171">
          <w:marLeft w:val="0"/>
          <w:marRight w:val="0"/>
          <w:marTop w:val="0"/>
          <w:marBottom w:val="0"/>
          <w:divBdr>
            <w:top w:val="none" w:sz="0" w:space="0" w:color="auto"/>
            <w:left w:val="none" w:sz="0" w:space="0" w:color="auto"/>
            <w:bottom w:val="none" w:sz="0" w:space="0" w:color="auto"/>
            <w:right w:val="none" w:sz="0" w:space="0" w:color="auto"/>
          </w:divBdr>
        </w:div>
        <w:div w:id="1336148416">
          <w:marLeft w:val="0"/>
          <w:marRight w:val="0"/>
          <w:marTop w:val="0"/>
          <w:marBottom w:val="0"/>
          <w:divBdr>
            <w:top w:val="none" w:sz="0" w:space="0" w:color="auto"/>
            <w:left w:val="none" w:sz="0" w:space="0" w:color="auto"/>
            <w:bottom w:val="none" w:sz="0" w:space="0" w:color="auto"/>
            <w:right w:val="none" w:sz="0" w:space="0" w:color="auto"/>
          </w:divBdr>
        </w:div>
        <w:div w:id="466747480">
          <w:marLeft w:val="0"/>
          <w:marRight w:val="0"/>
          <w:marTop w:val="0"/>
          <w:marBottom w:val="0"/>
          <w:divBdr>
            <w:top w:val="none" w:sz="0" w:space="0" w:color="auto"/>
            <w:left w:val="none" w:sz="0" w:space="0" w:color="auto"/>
            <w:bottom w:val="none" w:sz="0" w:space="0" w:color="auto"/>
            <w:right w:val="none" w:sz="0" w:space="0" w:color="auto"/>
          </w:divBdr>
        </w:div>
        <w:div w:id="1143543331">
          <w:marLeft w:val="0"/>
          <w:marRight w:val="0"/>
          <w:marTop w:val="0"/>
          <w:marBottom w:val="0"/>
          <w:divBdr>
            <w:top w:val="none" w:sz="0" w:space="0" w:color="auto"/>
            <w:left w:val="none" w:sz="0" w:space="0" w:color="auto"/>
            <w:bottom w:val="none" w:sz="0" w:space="0" w:color="auto"/>
            <w:right w:val="none" w:sz="0" w:space="0" w:color="auto"/>
          </w:divBdr>
        </w:div>
        <w:div w:id="1100684961">
          <w:marLeft w:val="0"/>
          <w:marRight w:val="0"/>
          <w:marTop w:val="0"/>
          <w:marBottom w:val="0"/>
          <w:divBdr>
            <w:top w:val="none" w:sz="0" w:space="0" w:color="auto"/>
            <w:left w:val="none" w:sz="0" w:space="0" w:color="auto"/>
            <w:bottom w:val="none" w:sz="0" w:space="0" w:color="auto"/>
            <w:right w:val="none" w:sz="0" w:space="0" w:color="auto"/>
          </w:divBdr>
        </w:div>
        <w:div w:id="203952681">
          <w:marLeft w:val="0"/>
          <w:marRight w:val="0"/>
          <w:marTop w:val="0"/>
          <w:marBottom w:val="0"/>
          <w:divBdr>
            <w:top w:val="none" w:sz="0" w:space="0" w:color="auto"/>
            <w:left w:val="none" w:sz="0" w:space="0" w:color="auto"/>
            <w:bottom w:val="none" w:sz="0" w:space="0" w:color="auto"/>
            <w:right w:val="none" w:sz="0" w:space="0" w:color="auto"/>
          </w:divBdr>
        </w:div>
        <w:div w:id="870844121">
          <w:marLeft w:val="0"/>
          <w:marRight w:val="0"/>
          <w:marTop w:val="0"/>
          <w:marBottom w:val="0"/>
          <w:divBdr>
            <w:top w:val="none" w:sz="0" w:space="0" w:color="auto"/>
            <w:left w:val="none" w:sz="0" w:space="0" w:color="auto"/>
            <w:bottom w:val="none" w:sz="0" w:space="0" w:color="auto"/>
            <w:right w:val="none" w:sz="0" w:space="0" w:color="auto"/>
          </w:divBdr>
        </w:div>
        <w:div w:id="1284458005">
          <w:marLeft w:val="0"/>
          <w:marRight w:val="0"/>
          <w:marTop w:val="0"/>
          <w:marBottom w:val="0"/>
          <w:divBdr>
            <w:top w:val="none" w:sz="0" w:space="0" w:color="auto"/>
            <w:left w:val="none" w:sz="0" w:space="0" w:color="auto"/>
            <w:bottom w:val="none" w:sz="0" w:space="0" w:color="auto"/>
            <w:right w:val="none" w:sz="0" w:space="0" w:color="auto"/>
          </w:divBdr>
        </w:div>
        <w:div w:id="613828055">
          <w:marLeft w:val="0"/>
          <w:marRight w:val="0"/>
          <w:marTop w:val="0"/>
          <w:marBottom w:val="0"/>
          <w:divBdr>
            <w:top w:val="none" w:sz="0" w:space="0" w:color="auto"/>
            <w:left w:val="none" w:sz="0" w:space="0" w:color="auto"/>
            <w:bottom w:val="none" w:sz="0" w:space="0" w:color="auto"/>
            <w:right w:val="none" w:sz="0" w:space="0" w:color="auto"/>
          </w:divBdr>
        </w:div>
        <w:div w:id="1398241067">
          <w:marLeft w:val="0"/>
          <w:marRight w:val="0"/>
          <w:marTop w:val="0"/>
          <w:marBottom w:val="0"/>
          <w:divBdr>
            <w:top w:val="none" w:sz="0" w:space="0" w:color="auto"/>
            <w:left w:val="none" w:sz="0" w:space="0" w:color="auto"/>
            <w:bottom w:val="none" w:sz="0" w:space="0" w:color="auto"/>
            <w:right w:val="none" w:sz="0" w:space="0" w:color="auto"/>
          </w:divBdr>
        </w:div>
        <w:div w:id="1244297418">
          <w:marLeft w:val="0"/>
          <w:marRight w:val="0"/>
          <w:marTop w:val="0"/>
          <w:marBottom w:val="0"/>
          <w:divBdr>
            <w:top w:val="none" w:sz="0" w:space="0" w:color="auto"/>
            <w:left w:val="none" w:sz="0" w:space="0" w:color="auto"/>
            <w:bottom w:val="none" w:sz="0" w:space="0" w:color="auto"/>
            <w:right w:val="none" w:sz="0" w:space="0" w:color="auto"/>
          </w:divBdr>
        </w:div>
        <w:div w:id="2018536243">
          <w:marLeft w:val="0"/>
          <w:marRight w:val="0"/>
          <w:marTop w:val="0"/>
          <w:marBottom w:val="0"/>
          <w:divBdr>
            <w:top w:val="none" w:sz="0" w:space="0" w:color="auto"/>
            <w:left w:val="none" w:sz="0" w:space="0" w:color="auto"/>
            <w:bottom w:val="none" w:sz="0" w:space="0" w:color="auto"/>
            <w:right w:val="none" w:sz="0" w:space="0" w:color="auto"/>
          </w:divBdr>
        </w:div>
        <w:div w:id="728842557">
          <w:marLeft w:val="0"/>
          <w:marRight w:val="0"/>
          <w:marTop w:val="0"/>
          <w:marBottom w:val="0"/>
          <w:divBdr>
            <w:top w:val="none" w:sz="0" w:space="0" w:color="auto"/>
            <w:left w:val="none" w:sz="0" w:space="0" w:color="auto"/>
            <w:bottom w:val="none" w:sz="0" w:space="0" w:color="auto"/>
            <w:right w:val="none" w:sz="0" w:space="0" w:color="auto"/>
          </w:divBdr>
        </w:div>
        <w:div w:id="1755931059">
          <w:marLeft w:val="0"/>
          <w:marRight w:val="0"/>
          <w:marTop w:val="0"/>
          <w:marBottom w:val="0"/>
          <w:divBdr>
            <w:top w:val="none" w:sz="0" w:space="0" w:color="auto"/>
            <w:left w:val="none" w:sz="0" w:space="0" w:color="auto"/>
            <w:bottom w:val="none" w:sz="0" w:space="0" w:color="auto"/>
            <w:right w:val="none" w:sz="0" w:space="0" w:color="auto"/>
          </w:divBdr>
        </w:div>
        <w:div w:id="1073242315">
          <w:marLeft w:val="0"/>
          <w:marRight w:val="0"/>
          <w:marTop w:val="0"/>
          <w:marBottom w:val="0"/>
          <w:divBdr>
            <w:top w:val="none" w:sz="0" w:space="0" w:color="auto"/>
            <w:left w:val="none" w:sz="0" w:space="0" w:color="auto"/>
            <w:bottom w:val="none" w:sz="0" w:space="0" w:color="auto"/>
            <w:right w:val="none" w:sz="0" w:space="0" w:color="auto"/>
          </w:divBdr>
        </w:div>
        <w:div w:id="1606378895">
          <w:marLeft w:val="0"/>
          <w:marRight w:val="0"/>
          <w:marTop w:val="0"/>
          <w:marBottom w:val="0"/>
          <w:divBdr>
            <w:top w:val="none" w:sz="0" w:space="0" w:color="auto"/>
            <w:left w:val="none" w:sz="0" w:space="0" w:color="auto"/>
            <w:bottom w:val="none" w:sz="0" w:space="0" w:color="auto"/>
            <w:right w:val="none" w:sz="0" w:space="0" w:color="auto"/>
          </w:divBdr>
        </w:div>
        <w:div w:id="1201019940">
          <w:marLeft w:val="0"/>
          <w:marRight w:val="0"/>
          <w:marTop w:val="0"/>
          <w:marBottom w:val="0"/>
          <w:divBdr>
            <w:top w:val="none" w:sz="0" w:space="0" w:color="auto"/>
            <w:left w:val="none" w:sz="0" w:space="0" w:color="auto"/>
            <w:bottom w:val="none" w:sz="0" w:space="0" w:color="auto"/>
            <w:right w:val="none" w:sz="0" w:space="0" w:color="auto"/>
          </w:divBdr>
        </w:div>
        <w:div w:id="608314506">
          <w:marLeft w:val="0"/>
          <w:marRight w:val="0"/>
          <w:marTop w:val="0"/>
          <w:marBottom w:val="0"/>
          <w:divBdr>
            <w:top w:val="none" w:sz="0" w:space="0" w:color="auto"/>
            <w:left w:val="none" w:sz="0" w:space="0" w:color="auto"/>
            <w:bottom w:val="none" w:sz="0" w:space="0" w:color="auto"/>
            <w:right w:val="none" w:sz="0" w:space="0" w:color="auto"/>
          </w:divBdr>
        </w:div>
        <w:div w:id="1132554423">
          <w:marLeft w:val="0"/>
          <w:marRight w:val="0"/>
          <w:marTop w:val="0"/>
          <w:marBottom w:val="0"/>
          <w:divBdr>
            <w:top w:val="none" w:sz="0" w:space="0" w:color="auto"/>
            <w:left w:val="none" w:sz="0" w:space="0" w:color="auto"/>
            <w:bottom w:val="none" w:sz="0" w:space="0" w:color="auto"/>
            <w:right w:val="none" w:sz="0" w:space="0" w:color="auto"/>
          </w:divBdr>
        </w:div>
        <w:div w:id="1437478375">
          <w:marLeft w:val="0"/>
          <w:marRight w:val="0"/>
          <w:marTop w:val="0"/>
          <w:marBottom w:val="0"/>
          <w:divBdr>
            <w:top w:val="none" w:sz="0" w:space="0" w:color="auto"/>
            <w:left w:val="none" w:sz="0" w:space="0" w:color="auto"/>
            <w:bottom w:val="none" w:sz="0" w:space="0" w:color="auto"/>
            <w:right w:val="none" w:sz="0" w:space="0" w:color="auto"/>
          </w:divBdr>
        </w:div>
        <w:div w:id="71513860">
          <w:marLeft w:val="0"/>
          <w:marRight w:val="0"/>
          <w:marTop w:val="0"/>
          <w:marBottom w:val="0"/>
          <w:divBdr>
            <w:top w:val="none" w:sz="0" w:space="0" w:color="auto"/>
            <w:left w:val="none" w:sz="0" w:space="0" w:color="auto"/>
            <w:bottom w:val="none" w:sz="0" w:space="0" w:color="auto"/>
            <w:right w:val="none" w:sz="0" w:space="0" w:color="auto"/>
          </w:divBdr>
        </w:div>
        <w:div w:id="586236356">
          <w:marLeft w:val="0"/>
          <w:marRight w:val="0"/>
          <w:marTop w:val="0"/>
          <w:marBottom w:val="0"/>
          <w:divBdr>
            <w:top w:val="none" w:sz="0" w:space="0" w:color="auto"/>
            <w:left w:val="none" w:sz="0" w:space="0" w:color="auto"/>
            <w:bottom w:val="none" w:sz="0" w:space="0" w:color="auto"/>
            <w:right w:val="none" w:sz="0" w:space="0" w:color="auto"/>
          </w:divBdr>
        </w:div>
        <w:div w:id="336618763">
          <w:marLeft w:val="0"/>
          <w:marRight w:val="0"/>
          <w:marTop w:val="0"/>
          <w:marBottom w:val="0"/>
          <w:divBdr>
            <w:top w:val="none" w:sz="0" w:space="0" w:color="auto"/>
            <w:left w:val="none" w:sz="0" w:space="0" w:color="auto"/>
            <w:bottom w:val="none" w:sz="0" w:space="0" w:color="auto"/>
            <w:right w:val="none" w:sz="0" w:space="0" w:color="auto"/>
          </w:divBdr>
        </w:div>
        <w:div w:id="202400836">
          <w:marLeft w:val="0"/>
          <w:marRight w:val="0"/>
          <w:marTop w:val="0"/>
          <w:marBottom w:val="0"/>
          <w:divBdr>
            <w:top w:val="none" w:sz="0" w:space="0" w:color="auto"/>
            <w:left w:val="none" w:sz="0" w:space="0" w:color="auto"/>
            <w:bottom w:val="none" w:sz="0" w:space="0" w:color="auto"/>
            <w:right w:val="none" w:sz="0" w:space="0" w:color="auto"/>
          </w:divBdr>
        </w:div>
        <w:div w:id="710377125">
          <w:marLeft w:val="0"/>
          <w:marRight w:val="0"/>
          <w:marTop w:val="0"/>
          <w:marBottom w:val="0"/>
          <w:divBdr>
            <w:top w:val="none" w:sz="0" w:space="0" w:color="auto"/>
            <w:left w:val="none" w:sz="0" w:space="0" w:color="auto"/>
            <w:bottom w:val="none" w:sz="0" w:space="0" w:color="auto"/>
            <w:right w:val="none" w:sz="0" w:space="0" w:color="auto"/>
          </w:divBdr>
        </w:div>
        <w:div w:id="1071461375">
          <w:marLeft w:val="0"/>
          <w:marRight w:val="0"/>
          <w:marTop w:val="0"/>
          <w:marBottom w:val="0"/>
          <w:divBdr>
            <w:top w:val="none" w:sz="0" w:space="0" w:color="auto"/>
            <w:left w:val="none" w:sz="0" w:space="0" w:color="auto"/>
            <w:bottom w:val="none" w:sz="0" w:space="0" w:color="auto"/>
            <w:right w:val="none" w:sz="0" w:space="0" w:color="auto"/>
          </w:divBdr>
        </w:div>
        <w:div w:id="1168443190">
          <w:marLeft w:val="0"/>
          <w:marRight w:val="0"/>
          <w:marTop w:val="0"/>
          <w:marBottom w:val="0"/>
          <w:divBdr>
            <w:top w:val="none" w:sz="0" w:space="0" w:color="auto"/>
            <w:left w:val="none" w:sz="0" w:space="0" w:color="auto"/>
            <w:bottom w:val="none" w:sz="0" w:space="0" w:color="auto"/>
            <w:right w:val="none" w:sz="0" w:space="0" w:color="auto"/>
          </w:divBdr>
        </w:div>
        <w:div w:id="854729987">
          <w:marLeft w:val="0"/>
          <w:marRight w:val="0"/>
          <w:marTop w:val="0"/>
          <w:marBottom w:val="0"/>
          <w:divBdr>
            <w:top w:val="none" w:sz="0" w:space="0" w:color="auto"/>
            <w:left w:val="none" w:sz="0" w:space="0" w:color="auto"/>
            <w:bottom w:val="none" w:sz="0" w:space="0" w:color="auto"/>
            <w:right w:val="none" w:sz="0" w:space="0" w:color="auto"/>
          </w:divBdr>
        </w:div>
      </w:divsChild>
    </w:div>
    <w:div w:id="1741638849">
      <w:bodyDiv w:val="1"/>
      <w:marLeft w:val="0"/>
      <w:marRight w:val="0"/>
      <w:marTop w:val="0"/>
      <w:marBottom w:val="0"/>
      <w:divBdr>
        <w:top w:val="none" w:sz="0" w:space="0" w:color="auto"/>
        <w:left w:val="none" w:sz="0" w:space="0" w:color="auto"/>
        <w:bottom w:val="none" w:sz="0" w:space="0" w:color="auto"/>
        <w:right w:val="none" w:sz="0" w:space="0" w:color="auto"/>
      </w:divBdr>
      <w:divsChild>
        <w:div w:id="1695810384">
          <w:marLeft w:val="0"/>
          <w:marRight w:val="0"/>
          <w:marTop w:val="0"/>
          <w:marBottom w:val="0"/>
          <w:divBdr>
            <w:top w:val="none" w:sz="0" w:space="0" w:color="auto"/>
            <w:left w:val="none" w:sz="0" w:space="0" w:color="auto"/>
            <w:bottom w:val="none" w:sz="0" w:space="0" w:color="auto"/>
            <w:right w:val="none" w:sz="0" w:space="0" w:color="auto"/>
          </w:divBdr>
        </w:div>
        <w:div w:id="684669842">
          <w:marLeft w:val="0"/>
          <w:marRight w:val="0"/>
          <w:marTop w:val="0"/>
          <w:marBottom w:val="0"/>
          <w:divBdr>
            <w:top w:val="none" w:sz="0" w:space="0" w:color="auto"/>
            <w:left w:val="none" w:sz="0" w:space="0" w:color="auto"/>
            <w:bottom w:val="none" w:sz="0" w:space="0" w:color="auto"/>
            <w:right w:val="none" w:sz="0" w:space="0" w:color="auto"/>
          </w:divBdr>
        </w:div>
        <w:div w:id="1716200812">
          <w:marLeft w:val="0"/>
          <w:marRight w:val="0"/>
          <w:marTop w:val="0"/>
          <w:marBottom w:val="0"/>
          <w:divBdr>
            <w:top w:val="none" w:sz="0" w:space="0" w:color="auto"/>
            <w:left w:val="none" w:sz="0" w:space="0" w:color="auto"/>
            <w:bottom w:val="none" w:sz="0" w:space="0" w:color="auto"/>
            <w:right w:val="none" w:sz="0" w:space="0" w:color="auto"/>
          </w:divBdr>
        </w:div>
        <w:div w:id="1023629010">
          <w:marLeft w:val="0"/>
          <w:marRight w:val="0"/>
          <w:marTop w:val="0"/>
          <w:marBottom w:val="0"/>
          <w:divBdr>
            <w:top w:val="none" w:sz="0" w:space="0" w:color="auto"/>
            <w:left w:val="none" w:sz="0" w:space="0" w:color="auto"/>
            <w:bottom w:val="none" w:sz="0" w:space="0" w:color="auto"/>
            <w:right w:val="none" w:sz="0" w:space="0" w:color="auto"/>
          </w:divBdr>
        </w:div>
        <w:div w:id="1234393084">
          <w:marLeft w:val="0"/>
          <w:marRight w:val="0"/>
          <w:marTop w:val="0"/>
          <w:marBottom w:val="0"/>
          <w:divBdr>
            <w:top w:val="none" w:sz="0" w:space="0" w:color="auto"/>
            <w:left w:val="none" w:sz="0" w:space="0" w:color="auto"/>
            <w:bottom w:val="none" w:sz="0" w:space="0" w:color="auto"/>
            <w:right w:val="none" w:sz="0" w:space="0" w:color="auto"/>
          </w:divBdr>
        </w:div>
        <w:div w:id="2013027951">
          <w:marLeft w:val="0"/>
          <w:marRight w:val="0"/>
          <w:marTop w:val="0"/>
          <w:marBottom w:val="0"/>
          <w:divBdr>
            <w:top w:val="none" w:sz="0" w:space="0" w:color="auto"/>
            <w:left w:val="none" w:sz="0" w:space="0" w:color="auto"/>
            <w:bottom w:val="none" w:sz="0" w:space="0" w:color="auto"/>
            <w:right w:val="none" w:sz="0" w:space="0" w:color="auto"/>
          </w:divBdr>
        </w:div>
        <w:div w:id="1893687766">
          <w:marLeft w:val="0"/>
          <w:marRight w:val="0"/>
          <w:marTop w:val="0"/>
          <w:marBottom w:val="0"/>
          <w:divBdr>
            <w:top w:val="none" w:sz="0" w:space="0" w:color="auto"/>
            <w:left w:val="none" w:sz="0" w:space="0" w:color="auto"/>
            <w:bottom w:val="none" w:sz="0" w:space="0" w:color="auto"/>
            <w:right w:val="none" w:sz="0" w:space="0" w:color="auto"/>
          </w:divBdr>
        </w:div>
        <w:div w:id="1826122032">
          <w:marLeft w:val="0"/>
          <w:marRight w:val="0"/>
          <w:marTop w:val="0"/>
          <w:marBottom w:val="0"/>
          <w:divBdr>
            <w:top w:val="none" w:sz="0" w:space="0" w:color="auto"/>
            <w:left w:val="none" w:sz="0" w:space="0" w:color="auto"/>
            <w:bottom w:val="none" w:sz="0" w:space="0" w:color="auto"/>
            <w:right w:val="none" w:sz="0" w:space="0" w:color="auto"/>
          </w:divBdr>
        </w:div>
        <w:div w:id="262303107">
          <w:marLeft w:val="0"/>
          <w:marRight w:val="0"/>
          <w:marTop w:val="0"/>
          <w:marBottom w:val="0"/>
          <w:divBdr>
            <w:top w:val="none" w:sz="0" w:space="0" w:color="auto"/>
            <w:left w:val="none" w:sz="0" w:space="0" w:color="auto"/>
            <w:bottom w:val="none" w:sz="0" w:space="0" w:color="auto"/>
            <w:right w:val="none" w:sz="0" w:space="0" w:color="auto"/>
          </w:divBdr>
        </w:div>
        <w:div w:id="1597518781">
          <w:marLeft w:val="0"/>
          <w:marRight w:val="0"/>
          <w:marTop w:val="0"/>
          <w:marBottom w:val="0"/>
          <w:divBdr>
            <w:top w:val="none" w:sz="0" w:space="0" w:color="auto"/>
            <w:left w:val="none" w:sz="0" w:space="0" w:color="auto"/>
            <w:bottom w:val="none" w:sz="0" w:space="0" w:color="auto"/>
            <w:right w:val="none" w:sz="0" w:space="0" w:color="auto"/>
          </w:divBdr>
        </w:div>
        <w:div w:id="2120568010">
          <w:marLeft w:val="0"/>
          <w:marRight w:val="0"/>
          <w:marTop w:val="0"/>
          <w:marBottom w:val="0"/>
          <w:divBdr>
            <w:top w:val="none" w:sz="0" w:space="0" w:color="auto"/>
            <w:left w:val="none" w:sz="0" w:space="0" w:color="auto"/>
            <w:bottom w:val="none" w:sz="0" w:space="0" w:color="auto"/>
            <w:right w:val="none" w:sz="0" w:space="0" w:color="auto"/>
          </w:divBdr>
        </w:div>
        <w:div w:id="1900359470">
          <w:marLeft w:val="0"/>
          <w:marRight w:val="0"/>
          <w:marTop w:val="0"/>
          <w:marBottom w:val="0"/>
          <w:divBdr>
            <w:top w:val="none" w:sz="0" w:space="0" w:color="auto"/>
            <w:left w:val="none" w:sz="0" w:space="0" w:color="auto"/>
            <w:bottom w:val="none" w:sz="0" w:space="0" w:color="auto"/>
            <w:right w:val="none" w:sz="0" w:space="0" w:color="auto"/>
          </w:divBdr>
        </w:div>
        <w:div w:id="376003584">
          <w:marLeft w:val="0"/>
          <w:marRight w:val="0"/>
          <w:marTop w:val="0"/>
          <w:marBottom w:val="0"/>
          <w:divBdr>
            <w:top w:val="none" w:sz="0" w:space="0" w:color="auto"/>
            <w:left w:val="none" w:sz="0" w:space="0" w:color="auto"/>
            <w:bottom w:val="none" w:sz="0" w:space="0" w:color="auto"/>
            <w:right w:val="none" w:sz="0" w:space="0" w:color="auto"/>
          </w:divBdr>
        </w:div>
        <w:div w:id="2090078034">
          <w:marLeft w:val="0"/>
          <w:marRight w:val="0"/>
          <w:marTop w:val="0"/>
          <w:marBottom w:val="0"/>
          <w:divBdr>
            <w:top w:val="none" w:sz="0" w:space="0" w:color="auto"/>
            <w:left w:val="none" w:sz="0" w:space="0" w:color="auto"/>
            <w:bottom w:val="none" w:sz="0" w:space="0" w:color="auto"/>
            <w:right w:val="none" w:sz="0" w:space="0" w:color="auto"/>
          </w:divBdr>
        </w:div>
        <w:div w:id="1231843836">
          <w:marLeft w:val="0"/>
          <w:marRight w:val="0"/>
          <w:marTop w:val="0"/>
          <w:marBottom w:val="0"/>
          <w:divBdr>
            <w:top w:val="none" w:sz="0" w:space="0" w:color="auto"/>
            <w:left w:val="none" w:sz="0" w:space="0" w:color="auto"/>
            <w:bottom w:val="none" w:sz="0" w:space="0" w:color="auto"/>
            <w:right w:val="none" w:sz="0" w:space="0" w:color="auto"/>
          </w:divBdr>
        </w:div>
        <w:div w:id="108404421">
          <w:marLeft w:val="0"/>
          <w:marRight w:val="0"/>
          <w:marTop w:val="0"/>
          <w:marBottom w:val="0"/>
          <w:divBdr>
            <w:top w:val="none" w:sz="0" w:space="0" w:color="auto"/>
            <w:left w:val="none" w:sz="0" w:space="0" w:color="auto"/>
            <w:bottom w:val="none" w:sz="0" w:space="0" w:color="auto"/>
            <w:right w:val="none" w:sz="0" w:space="0" w:color="auto"/>
          </w:divBdr>
        </w:div>
        <w:div w:id="75901874">
          <w:marLeft w:val="0"/>
          <w:marRight w:val="0"/>
          <w:marTop w:val="0"/>
          <w:marBottom w:val="0"/>
          <w:divBdr>
            <w:top w:val="none" w:sz="0" w:space="0" w:color="auto"/>
            <w:left w:val="none" w:sz="0" w:space="0" w:color="auto"/>
            <w:bottom w:val="none" w:sz="0" w:space="0" w:color="auto"/>
            <w:right w:val="none" w:sz="0" w:space="0" w:color="auto"/>
          </w:divBdr>
        </w:div>
        <w:div w:id="1892426830">
          <w:marLeft w:val="0"/>
          <w:marRight w:val="0"/>
          <w:marTop w:val="0"/>
          <w:marBottom w:val="0"/>
          <w:divBdr>
            <w:top w:val="none" w:sz="0" w:space="0" w:color="auto"/>
            <w:left w:val="none" w:sz="0" w:space="0" w:color="auto"/>
            <w:bottom w:val="none" w:sz="0" w:space="0" w:color="auto"/>
            <w:right w:val="none" w:sz="0" w:space="0" w:color="auto"/>
          </w:divBdr>
        </w:div>
        <w:div w:id="1756706858">
          <w:marLeft w:val="0"/>
          <w:marRight w:val="0"/>
          <w:marTop w:val="0"/>
          <w:marBottom w:val="0"/>
          <w:divBdr>
            <w:top w:val="none" w:sz="0" w:space="0" w:color="auto"/>
            <w:left w:val="none" w:sz="0" w:space="0" w:color="auto"/>
            <w:bottom w:val="none" w:sz="0" w:space="0" w:color="auto"/>
            <w:right w:val="none" w:sz="0" w:space="0" w:color="auto"/>
          </w:divBdr>
        </w:div>
        <w:div w:id="1198082016">
          <w:marLeft w:val="0"/>
          <w:marRight w:val="0"/>
          <w:marTop w:val="0"/>
          <w:marBottom w:val="0"/>
          <w:divBdr>
            <w:top w:val="none" w:sz="0" w:space="0" w:color="auto"/>
            <w:left w:val="none" w:sz="0" w:space="0" w:color="auto"/>
            <w:bottom w:val="none" w:sz="0" w:space="0" w:color="auto"/>
            <w:right w:val="none" w:sz="0" w:space="0" w:color="auto"/>
          </w:divBdr>
        </w:div>
        <w:div w:id="80418073">
          <w:marLeft w:val="0"/>
          <w:marRight w:val="0"/>
          <w:marTop w:val="0"/>
          <w:marBottom w:val="0"/>
          <w:divBdr>
            <w:top w:val="none" w:sz="0" w:space="0" w:color="auto"/>
            <w:left w:val="none" w:sz="0" w:space="0" w:color="auto"/>
            <w:bottom w:val="none" w:sz="0" w:space="0" w:color="auto"/>
            <w:right w:val="none" w:sz="0" w:space="0" w:color="auto"/>
          </w:divBdr>
        </w:div>
        <w:div w:id="1952275343">
          <w:marLeft w:val="0"/>
          <w:marRight w:val="0"/>
          <w:marTop w:val="0"/>
          <w:marBottom w:val="0"/>
          <w:divBdr>
            <w:top w:val="none" w:sz="0" w:space="0" w:color="auto"/>
            <w:left w:val="none" w:sz="0" w:space="0" w:color="auto"/>
            <w:bottom w:val="none" w:sz="0" w:space="0" w:color="auto"/>
            <w:right w:val="none" w:sz="0" w:space="0" w:color="auto"/>
          </w:divBdr>
        </w:div>
        <w:div w:id="563949019">
          <w:marLeft w:val="0"/>
          <w:marRight w:val="0"/>
          <w:marTop w:val="0"/>
          <w:marBottom w:val="0"/>
          <w:divBdr>
            <w:top w:val="none" w:sz="0" w:space="0" w:color="auto"/>
            <w:left w:val="none" w:sz="0" w:space="0" w:color="auto"/>
            <w:bottom w:val="none" w:sz="0" w:space="0" w:color="auto"/>
            <w:right w:val="none" w:sz="0" w:space="0" w:color="auto"/>
          </w:divBdr>
        </w:div>
        <w:div w:id="861406389">
          <w:marLeft w:val="0"/>
          <w:marRight w:val="0"/>
          <w:marTop w:val="0"/>
          <w:marBottom w:val="0"/>
          <w:divBdr>
            <w:top w:val="none" w:sz="0" w:space="0" w:color="auto"/>
            <w:left w:val="none" w:sz="0" w:space="0" w:color="auto"/>
            <w:bottom w:val="none" w:sz="0" w:space="0" w:color="auto"/>
            <w:right w:val="none" w:sz="0" w:space="0" w:color="auto"/>
          </w:divBdr>
        </w:div>
        <w:div w:id="197395642">
          <w:marLeft w:val="0"/>
          <w:marRight w:val="0"/>
          <w:marTop w:val="0"/>
          <w:marBottom w:val="0"/>
          <w:divBdr>
            <w:top w:val="none" w:sz="0" w:space="0" w:color="auto"/>
            <w:left w:val="none" w:sz="0" w:space="0" w:color="auto"/>
            <w:bottom w:val="none" w:sz="0" w:space="0" w:color="auto"/>
            <w:right w:val="none" w:sz="0" w:space="0" w:color="auto"/>
          </w:divBdr>
        </w:div>
        <w:div w:id="1871725431">
          <w:marLeft w:val="0"/>
          <w:marRight w:val="0"/>
          <w:marTop w:val="0"/>
          <w:marBottom w:val="0"/>
          <w:divBdr>
            <w:top w:val="none" w:sz="0" w:space="0" w:color="auto"/>
            <w:left w:val="none" w:sz="0" w:space="0" w:color="auto"/>
            <w:bottom w:val="none" w:sz="0" w:space="0" w:color="auto"/>
            <w:right w:val="none" w:sz="0" w:space="0" w:color="auto"/>
          </w:divBdr>
        </w:div>
        <w:div w:id="1336804514">
          <w:marLeft w:val="0"/>
          <w:marRight w:val="0"/>
          <w:marTop w:val="0"/>
          <w:marBottom w:val="0"/>
          <w:divBdr>
            <w:top w:val="none" w:sz="0" w:space="0" w:color="auto"/>
            <w:left w:val="none" w:sz="0" w:space="0" w:color="auto"/>
            <w:bottom w:val="none" w:sz="0" w:space="0" w:color="auto"/>
            <w:right w:val="none" w:sz="0" w:space="0" w:color="auto"/>
          </w:divBdr>
        </w:div>
        <w:div w:id="1043210079">
          <w:marLeft w:val="0"/>
          <w:marRight w:val="0"/>
          <w:marTop w:val="0"/>
          <w:marBottom w:val="0"/>
          <w:divBdr>
            <w:top w:val="none" w:sz="0" w:space="0" w:color="auto"/>
            <w:left w:val="none" w:sz="0" w:space="0" w:color="auto"/>
            <w:bottom w:val="none" w:sz="0" w:space="0" w:color="auto"/>
            <w:right w:val="none" w:sz="0" w:space="0" w:color="auto"/>
          </w:divBdr>
        </w:div>
        <w:div w:id="78988713">
          <w:marLeft w:val="0"/>
          <w:marRight w:val="0"/>
          <w:marTop w:val="0"/>
          <w:marBottom w:val="0"/>
          <w:divBdr>
            <w:top w:val="none" w:sz="0" w:space="0" w:color="auto"/>
            <w:left w:val="none" w:sz="0" w:space="0" w:color="auto"/>
            <w:bottom w:val="none" w:sz="0" w:space="0" w:color="auto"/>
            <w:right w:val="none" w:sz="0" w:space="0" w:color="auto"/>
          </w:divBdr>
        </w:div>
        <w:div w:id="169835905">
          <w:marLeft w:val="0"/>
          <w:marRight w:val="0"/>
          <w:marTop w:val="0"/>
          <w:marBottom w:val="0"/>
          <w:divBdr>
            <w:top w:val="none" w:sz="0" w:space="0" w:color="auto"/>
            <w:left w:val="none" w:sz="0" w:space="0" w:color="auto"/>
            <w:bottom w:val="none" w:sz="0" w:space="0" w:color="auto"/>
            <w:right w:val="none" w:sz="0" w:space="0" w:color="auto"/>
          </w:divBdr>
        </w:div>
        <w:div w:id="1970629020">
          <w:marLeft w:val="0"/>
          <w:marRight w:val="0"/>
          <w:marTop w:val="0"/>
          <w:marBottom w:val="0"/>
          <w:divBdr>
            <w:top w:val="none" w:sz="0" w:space="0" w:color="auto"/>
            <w:left w:val="none" w:sz="0" w:space="0" w:color="auto"/>
            <w:bottom w:val="none" w:sz="0" w:space="0" w:color="auto"/>
            <w:right w:val="none" w:sz="0" w:space="0" w:color="auto"/>
          </w:divBdr>
        </w:div>
        <w:div w:id="490172530">
          <w:marLeft w:val="0"/>
          <w:marRight w:val="0"/>
          <w:marTop w:val="0"/>
          <w:marBottom w:val="0"/>
          <w:divBdr>
            <w:top w:val="none" w:sz="0" w:space="0" w:color="auto"/>
            <w:left w:val="none" w:sz="0" w:space="0" w:color="auto"/>
            <w:bottom w:val="none" w:sz="0" w:space="0" w:color="auto"/>
            <w:right w:val="none" w:sz="0" w:space="0" w:color="auto"/>
          </w:divBdr>
        </w:div>
        <w:div w:id="1720128939">
          <w:marLeft w:val="0"/>
          <w:marRight w:val="0"/>
          <w:marTop w:val="0"/>
          <w:marBottom w:val="0"/>
          <w:divBdr>
            <w:top w:val="none" w:sz="0" w:space="0" w:color="auto"/>
            <w:left w:val="none" w:sz="0" w:space="0" w:color="auto"/>
            <w:bottom w:val="none" w:sz="0" w:space="0" w:color="auto"/>
            <w:right w:val="none" w:sz="0" w:space="0" w:color="auto"/>
          </w:divBdr>
        </w:div>
        <w:div w:id="1313410293">
          <w:marLeft w:val="0"/>
          <w:marRight w:val="0"/>
          <w:marTop w:val="0"/>
          <w:marBottom w:val="0"/>
          <w:divBdr>
            <w:top w:val="none" w:sz="0" w:space="0" w:color="auto"/>
            <w:left w:val="none" w:sz="0" w:space="0" w:color="auto"/>
            <w:bottom w:val="none" w:sz="0" w:space="0" w:color="auto"/>
            <w:right w:val="none" w:sz="0" w:space="0" w:color="auto"/>
          </w:divBdr>
        </w:div>
        <w:div w:id="579099098">
          <w:marLeft w:val="0"/>
          <w:marRight w:val="0"/>
          <w:marTop w:val="0"/>
          <w:marBottom w:val="0"/>
          <w:divBdr>
            <w:top w:val="none" w:sz="0" w:space="0" w:color="auto"/>
            <w:left w:val="none" w:sz="0" w:space="0" w:color="auto"/>
            <w:bottom w:val="none" w:sz="0" w:space="0" w:color="auto"/>
            <w:right w:val="none" w:sz="0" w:space="0" w:color="auto"/>
          </w:divBdr>
        </w:div>
        <w:div w:id="315647088">
          <w:marLeft w:val="0"/>
          <w:marRight w:val="0"/>
          <w:marTop w:val="0"/>
          <w:marBottom w:val="0"/>
          <w:divBdr>
            <w:top w:val="none" w:sz="0" w:space="0" w:color="auto"/>
            <w:left w:val="none" w:sz="0" w:space="0" w:color="auto"/>
            <w:bottom w:val="none" w:sz="0" w:space="0" w:color="auto"/>
            <w:right w:val="none" w:sz="0" w:space="0" w:color="auto"/>
          </w:divBdr>
        </w:div>
        <w:div w:id="1430471701">
          <w:marLeft w:val="0"/>
          <w:marRight w:val="0"/>
          <w:marTop w:val="0"/>
          <w:marBottom w:val="0"/>
          <w:divBdr>
            <w:top w:val="none" w:sz="0" w:space="0" w:color="auto"/>
            <w:left w:val="none" w:sz="0" w:space="0" w:color="auto"/>
            <w:bottom w:val="none" w:sz="0" w:space="0" w:color="auto"/>
            <w:right w:val="none" w:sz="0" w:space="0" w:color="auto"/>
          </w:divBdr>
        </w:div>
        <w:div w:id="2047440235">
          <w:marLeft w:val="0"/>
          <w:marRight w:val="0"/>
          <w:marTop w:val="0"/>
          <w:marBottom w:val="0"/>
          <w:divBdr>
            <w:top w:val="none" w:sz="0" w:space="0" w:color="auto"/>
            <w:left w:val="none" w:sz="0" w:space="0" w:color="auto"/>
            <w:bottom w:val="none" w:sz="0" w:space="0" w:color="auto"/>
            <w:right w:val="none" w:sz="0" w:space="0" w:color="auto"/>
          </w:divBdr>
        </w:div>
        <w:div w:id="799153510">
          <w:marLeft w:val="0"/>
          <w:marRight w:val="0"/>
          <w:marTop w:val="0"/>
          <w:marBottom w:val="0"/>
          <w:divBdr>
            <w:top w:val="none" w:sz="0" w:space="0" w:color="auto"/>
            <w:left w:val="none" w:sz="0" w:space="0" w:color="auto"/>
            <w:bottom w:val="none" w:sz="0" w:space="0" w:color="auto"/>
            <w:right w:val="none" w:sz="0" w:space="0" w:color="auto"/>
          </w:divBdr>
        </w:div>
      </w:divsChild>
    </w:div>
    <w:div w:id="1746762533">
      <w:bodyDiv w:val="1"/>
      <w:marLeft w:val="0"/>
      <w:marRight w:val="0"/>
      <w:marTop w:val="0"/>
      <w:marBottom w:val="0"/>
      <w:divBdr>
        <w:top w:val="none" w:sz="0" w:space="0" w:color="auto"/>
        <w:left w:val="none" w:sz="0" w:space="0" w:color="auto"/>
        <w:bottom w:val="none" w:sz="0" w:space="0" w:color="auto"/>
        <w:right w:val="none" w:sz="0" w:space="0" w:color="auto"/>
      </w:divBdr>
      <w:divsChild>
        <w:div w:id="1254583891">
          <w:marLeft w:val="0"/>
          <w:marRight w:val="0"/>
          <w:marTop w:val="0"/>
          <w:marBottom w:val="0"/>
          <w:divBdr>
            <w:top w:val="none" w:sz="0" w:space="0" w:color="auto"/>
            <w:left w:val="none" w:sz="0" w:space="0" w:color="auto"/>
            <w:bottom w:val="none" w:sz="0" w:space="0" w:color="auto"/>
            <w:right w:val="none" w:sz="0" w:space="0" w:color="auto"/>
          </w:divBdr>
        </w:div>
        <w:div w:id="242879844">
          <w:marLeft w:val="0"/>
          <w:marRight w:val="0"/>
          <w:marTop w:val="0"/>
          <w:marBottom w:val="0"/>
          <w:divBdr>
            <w:top w:val="none" w:sz="0" w:space="0" w:color="auto"/>
            <w:left w:val="none" w:sz="0" w:space="0" w:color="auto"/>
            <w:bottom w:val="none" w:sz="0" w:space="0" w:color="auto"/>
            <w:right w:val="none" w:sz="0" w:space="0" w:color="auto"/>
          </w:divBdr>
        </w:div>
        <w:div w:id="885413448">
          <w:marLeft w:val="0"/>
          <w:marRight w:val="0"/>
          <w:marTop w:val="0"/>
          <w:marBottom w:val="0"/>
          <w:divBdr>
            <w:top w:val="none" w:sz="0" w:space="0" w:color="auto"/>
            <w:left w:val="none" w:sz="0" w:space="0" w:color="auto"/>
            <w:bottom w:val="none" w:sz="0" w:space="0" w:color="auto"/>
            <w:right w:val="none" w:sz="0" w:space="0" w:color="auto"/>
          </w:divBdr>
        </w:div>
        <w:div w:id="525411130">
          <w:marLeft w:val="0"/>
          <w:marRight w:val="0"/>
          <w:marTop w:val="0"/>
          <w:marBottom w:val="0"/>
          <w:divBdr>
            <w:top w:val="none" w:sz="0" w:space="0" w:color="auto"/>
            <w:left w:val="none" w:sz="0" w:space="0" w:color="auto"/>
            <w:bottom w:val="none" w:sz="0" w:space="0" w:color="auto"/>
            <w:right w:val="none" w:sz="0" w:space="0" w:color="auto"/>
          </w:divBdr>
        </w:div>
        <w:div w:id="1917127908">
          <w:marLeft w:val="0"/>
          <w:marRight w:val="0"/>
          <w:marTop w:val="0"/>
          <w:marBottom w:val="0"/>
          <w:divBdr>
            <w:top w:val="none" w:sz="0" w:space="0" w:color="auto"/>
            <w:left w:val="none" w:sz="0" w:space="0" w:color="auto"/>
            <w:bottom w:val="none" w:sz="0" w:space="0" w:color="auto"/>
            <w:right w:val="none" w:sz="0" w:space="0" w:color="auto"/>
          </w:divBdr>
        </w:div>
        <w:div w:id="238448101">
          <w:marLeft w:val="0"/>
          <w:marRight w:val="0"/>
          <w:marTop w:val="0"/>
          <w:marBottom w:val="0"/>
          <w:divBdr>
            <w:top w:val="none" w:sz="0" w:space="0" w:color="auto"/>
            <w:left w:val="none" w:sz="0" w:space="0" w:color="auto"/>
            <w:bottom w:val="none" w:sz="0" w:space="0" w:color="auto"/>
            <w:right w:val="none" w:sz="0" w:space="0" w:color="auto"/>
          </w:divBdr>
        </w:div>
        <w:div w:id="135874276">
          <w:marLeft w:val="0"/>
          <w:marRight w:val="0"/>
          <w:marTop w:val="0"/>
          <w:marBottom w:val="0"/>
          <w:divBdr>
            <w:top w:val="none" w:sz="0" w:space="0" w:color="auto"/>
            <w:left w:val="none" w:sz="0" w:space="0" w:color="auto"/>
            <w:bottom w:val="none" w:sz="0" w:space="0" w:color="auto"/>
            <w:right w:val="none" w:sz="0" w:space="0" w:color="auto"/>
          </w:divBdr>
        </w:div>
        <w:div w:id="996807516">
          <w:marLeft w:val="0"/>
          <w:marRight w:val="0"/>
          <w:marTop w:val="0"/>
          <w:marBottom w:val="0"/>
          <w:divBdr>
            <w:top w:val="none" w:sz="0" w:space="0" w:color="auto"/>
            <w:left w:val="none" w:sz="0" w:space="0" w:color="auto"/>
            <w:bottom w:val="none" w:sz="0" w:space="0" w:color="auto"/>
            <w:right w:val="none" w:sz="0" w:space="0" w:color="auto"/>
          </w:divBdr>
        </w:div>
        <w:div w:id="1296565099">
          <w:marLeft w:val="0"/>
          <w:marRight w:val="0"/>
          <w:marTop w:val="0"/>
          <w:marBottom w:val="0"/>
          <w:divBdr>
            <w:top w:val="none" w:sz="0" w:space="0" w:color="auto"/>
            <w:left w:val="none" w:sz="0" w:space="0" w:color="auto"/>
            <w:bottom w:val="none" w:sz="0" w:space="0" w:color="auto"/>
            <w:right w:val="none" w:sz="0" w:space="0" w:color="auto"/>
          </w:divBdr>
        </w:div>
        <w:div w:id="459496160">
          <w:marLeft w:val="0"/>
          <w:marRight w:val="0"/>
          <w:marTop w:val="0"/>
          <w:marBottom w:val="0"/>
          <w:divBdr>
            <w:top w:val="none" w:sz="0" w:space="0" w:color="auto"/>
            <w:left w:val="none" w:sz="0" w:space="0" w:color="auto"/>
            <w:bottom w:val="none" w:sz="0" w:space="0" w:color="auto"/>
            <w:right w:val="none" w:sz="0" w:space="0" w:color="auto"/>
          </w:divBdr>
        </w:div>
        <w:div w:id="1899240486">
          <w:marLeft w:val="0"/>
          <w:marRight w:val="0"/>
          <w:marTop w:val="0"/>
          <w:marBottom w:val="0"/>
          <w:divBdr>
            <w:top w:val="none" w:sz="0" w:space="0" w:color="auto"/>
            <w:left w:val="none" w:sz="0" w:space="0" w:color="auto"/>
            <w:bottom w:val="none" w:sz="0" w:space="0" w:color="auto"/>
            <w:right w:val="none" w:sz="0" w:space="0" w:color="auto"/>
          </w:divBdr>
        </w:div>
        <w:div w:id="1882400838">
          <w:marLeft w:val="0"/>
          <w:marRight w:val="0"/>
          <w:marTop w:val="0"/>
          <w:marBottom w:val="0"/>
          <w:divBdr>
            <w:top w:val="none" w:sz="0" w:space="0" w:color="auto"/>
            <w:left w:val="none" w:sz="0" w:space="0" w:color="auto"/>
            <w:bottom w:val="none" w:sz="0" w:space="0" w:color="auto"/>
            <w:right w:val="none" w:sz="0" w:space="0" w:color="auto"/>
          </w:divBdr>
        </w:div>
        <w:div w:id="138039357">
          <w:marLeft w:val="0"/>
          <w:marRight w:val="0"/>
          <w:marTop w:val="0"/>
          <w:marBottom w:val="0"/>
          <w:divBdr>
            <w:top w:val="none" w:sz="0" w:space="0" w:color="auto"/>
            <w:left w:val="none" w:sz="0" w:space="0" w:color="auto"/>
            <w:bottom w:val="none" w:sz="0" w:space="0" w:color="auto"/>
            <w:right w:val="none" w:sz="0" w:space="0" w:color="auto"/>
          </w:divBdr>
        </w:div>
        <w:div w:id="1523742037">
          <w:marLeft w:val="0"/>
          <w:marRight w:val="0"/>
          <w:marTop w:val="0"/>
          <w:marBottom w:val="0"/>
          <w:divBdr>
            <w:top w:val="none" w:sz="0" w:space="0" w:color="auto"/>
            <w:left w:val="none" w:sz="0" w:space="0" w:color="auto"/>
            <w:bottom w:val="none" w:sz="0" w:space="0" w:color="auto"/>
            <w:right w:val="none" w:sz="0" w:space="0" w:color="auto"/>
          </w:divBdr>
        </w:div>
        <w:div w:id="2003924596">
          <w:marLeft w:val="0"/>
          <w:marRight w:val="0"/>
          <w:marTop w:val="0"/>
          <w:marBottom w:val="0"/>
          <w:divBdr>
            <w:top w:val="none" w:sz="0" w:space="0" w:color="auto"/>
            <w:left w:val="none" w:sz="0" w:space="0" w:color="auto"/>
            <w:bottom w:val="none" w:sz="0" w:space="0" w:color="auto"/>
            <w:right w:val="none" w:sz="0" w:space="0" w:color="auto"/>
          </w:divBdr>
        </w:div>
        <w:div w:id="1783063975">
          <w:marLeft w:val="0"/>
          <w:marRight w:val="0"/>
          <w:marTop w:val="0"/>
          <w:marBottom w:val="0"/>
          <w:divBdr>
            <w:top w:val="none" w:sz="0" w:space="0" w:color="auto"/>
            <w:left w:val="none" w:sz="0" w:space="0" w:color="auto"/>
            <w:bottom w:val="none" w:sz="0" w:space="0" w:color="auto"/>
            <w:right w:val="none" w:sz="0" w:space="0" w:color="auto"/>
          </w:divBdr>
        </w:div>
        <w:div w:id="1331906764">
          <w:marLeft w:val="0"/>
          <w:marRight w:val="0"/>
          <w:marTop w:val="0"/>
          <w:marBottom w:val="0"/>
          <w:divBdr>
            <w:top w:val="none" w:sz="0" w:space="0" w:color="auto"/>
            <w:left w:val="none" w:sz="0" w:space="0" w:color="auto"/>
            <w:bottom w:val="none" w:sz="0" w:space="0" w:color="auto"/>
            <w:right w:val="none" w:sz="0" w:space="0" w:color="auto"/>
          </w:divBdr>
        </w:div>
        <w:div w:id="1497576002">
          <w:marLeft w:val="0"/>
          <w:marRight w:val="0"/>
          <w:marTop w:val="0"/>
          <w:marBottom w:val="0"/>
          <w:divBdr>
            <w:top w:val="none" w:sz="0" w:space="0" w:color="auto"/>
            <w:left w:val="none" w:sz="0" w:space="0" w:color="auto"/>
            <w:bottom w:val="none" w:sz="0" w:space="0" w:color="auto"/>
            <w:right w:val="none" w:sz="0" w:space="0" w:color="auto"/>
          </w:divBdr>
        </w:div>
        <w:div w:id="321079042">
          <w:marLeft w:val="0"/>
          <w:marRight w:val="0"/>
          <w:marTop w:val="0"/>
          <w:marBottom w:val="0"/>
          <w:divBdr>
            <w:top w:val="none" w:sz="0" w:space="0" w:color="auto"/>
            <w:left w:val="none" w:sz="0" w:space="0" w:color="auto"/>
            <w:bottom w:val="none" w:sz="0" w:space="0" w:color="auto"/>
            <w:right w:val="none" w:sz="0" w:space="0" w:color="auto"/>
          </w:divBdr>
        </w:div>
        <w:div w:id="970786664">
          <w:marLeft w:val="0"/>
          <w:marRight w:val="0"/>
          <w:marTop w:val="0"/>
          <w:marBottom w:val="0"/>
          <w:divBdr>
            <w:top w:val="none" w:sz="0" w:space="0" w:color="auto"/>
            <w:left w:val="none" w:sz="0" w:space="0" w:color="auto"/>
            <w:bottom w:val="none" w:sz="0" w:space="0" w:color="auto"/>
            <w:right w:val="none" w:sz="0" w:space="0" w:color="auto"/>
          </w:divBdr>
        </w:div>
        <w:div w:id="781418401">
          <w:marLeft w:val="0"/>
          <w:marRight w:val="0"/>
          <w:marTop w:val="0"/>
          <w:marBottom w:val="0"/>
          <w:divBdr>
            <w:top w:val="none" w:sz="0" w:space="0" w:color="auto"/>
            <w:left w:val="none" w:sz="0" w:space="0" w:color="auto"/>
            <w:bottom w:val="none" w:sz="0" w:space="0" w:color="auto"/>
            <w:right w:val="none" w:sz="0" w:space="0" w:color="auto"/>
          </w:divBdr>
        </w:div>
        <w:div w:id="2070879863">
          <w:marLeft w:val="0"/>
          <w:marRight w:val="0"/>
          <w:marTop w:val="0"/>
          <w:marBottom w:val="0"/>
          <w:divBdr>
            <w:top w:val="none" w:sz="0" w:space="0" w:color="auto"/>
            <w:left w:val="none" w:sz="0" w:space="0" w:color="auto"/>
            <w:bottom w:val="none" w:sz="0" w:space="0" w:color="auto"/>
            <w:right w:val="none" w:sz="0" w:space="0" w:color="auto"/>
          </w:divBdr>
        </w:div>
        <w:div w:id="1316838758">
          <w:marLeft w:val="0"/>
          <w:marRight w:val="0"/>
          <w:marTop w:val="0"/>
          <w:marBottom w:val="0"/>
          <w:divBdr>
            <w:top w:val="none" w:sz="0" w:space="0" w:color="auto"/>
            <w:left w:val="none" w:sz="0" w:space="0" w:color="auto"/>
            <w:bottom w:val="none" w:sz="0" w:space="0" w:color="auto"/>
            <w:right w:val="none" w:sz="0" w:space="0" w:color="auto"/>
          </w:divBdr>
        </w:div>
        <w:div w:id="770709643">
          <w:marLeft w:val="0"/>
          <w:marRight w:val="0"/>
          <w:marTop w:val="0"/>
          <w:marBottom w:val="0"/>
          <w:divBdr>
            <w:top w:val="none" w:sz="0" w:space="0" w:color="auto"/>
            <w:left w:val="none" w:sz="0" w:space="0" w:color="auto"/>
            <w:bottom w:val="none" w:sz="0" w:space="0" w:color="auto"/>
            <w:right w:val="none" w:sz="0" w:space="0" w:color="auto"/>
          </w:divBdr>
        </w:div>
        <w:div w:id="623275490">
          <w:marLeft w:val="0"/>
          <w:marRight w:val="0"/>
          <w:marTop w:val="0"/>
          <w:marBottom w:val="0"/>
          <w:divBdr>
            <w:top w:val="none" w:sz="0" w:space="0" w:color="auto"/>
            <w:left w:val="none" w:sz="0" w:space="0" w:color="auto"/>
            <w:bottom w:val="none" w:sz="0" w:space="0" w:color="auto"/>
            <w:right w:val="none" w:sz="0" w:space="0" w:color="auto"/>
          </w:divBdr>
        </w:div>
        <w:div w:id="280846779">
          <w:marLeft w:val="0"/>
          <w:marRight w:val="0"/>
          <w:marTop w:val="0"/>
          <w:marBottom w:val="0"/>
          <w:divBdr>
            <w:top w:val="none" w:sz="0" w:space="0" w:color="auto"/>
            <w:left w:val="none" w:sz="0" w:space="0" w:color="auto"/>
            <w:bottom w:val="none" w:sz="0" w:space="0" w:color="auto"/>
            <w:right w:val="none" w:sz="0" w:space="0" w:color="auto"/>
          </w:divBdr>
        </w:div>
        <w:div w:id="1771662941">
          <w:marLeft w:val="0"/>
          <w:marRight w:val="0"/>
          <w:marTop w:val="0"/>
          <w:marBottom w:val="0"/>
          <w:divBdr>
            <w:top w:val="none" w:sz="0" w:space="0" w:color="auto"/>
            <w:left w:val="none" w:sz="0" w:space="0" w:color="auto"/>
            <w:bottom w:val="none" w:sz="0" w:space="0" w:color="auto"/>
            <w:right w:val="none" w:sz="0" w:space="0" w:color="auto"/>
          </w:divBdr>
        </w:div>
        <w:div w:id="2123835416">
          <w:marLeft w:val="0"/>
          <w:marRight w:val="0"/>
          <w:marTop w:val="0"/>
          <w:marBottom w:val="0"/>
          <w:divBdr>
            <w:top w:val="none" w:sz="0" w:space="0" w:color="auto"/>
            <w:left w:val="none" w:sz="0" w:space="0" w:color="auto"/>
            <w:bottom w:val="none" w:sz="0" w:space="0" w:color="auto"/>
            <w:right w:val="none" w:sz="0" w:space="0" w:color="auto"/>
          </w:divBdr>
        </w:div>
        <w:div w:id="820661459">
          <w:marLeft w:val="0"/>
          <w:marRight w:val="0"/>
          <w:marTop w:val="0"/>
          <w:marBottom w:val="0"/>
          <w:divBdr>
            <w:top w:val="none" w:sz="0" w:space="0" w:color="auto"/>
            <w:left w:val="none" w:sz="0" w:space="0" w:color="auto"/>
            <w:bottom w:val="none" w:sz="0" w:space="0" w:color="auto"/>
            <w:right w:val="none" w:sz="0" w:space="0" w:color="auto"/>
          </w:divBdr>
        </w:div>
        <w:div w:id="1412000154">
          <w:marLeft w:val="0"/>
          <w:marRight w:val="0"/>
          <w:marTop w:val="0"/>
          <w:marBottom w:val="0"/>
          <w:divBdr>
            <w:top w:val="none" w:sz="0" w:space="0" w:color="auto"/>
            <w:left w:val="none" w:sz="0" w:space="0" w:color="auto"/>
            <w:bottom w:val="none" w:sz="0" w:space="0" w:color="auto"/>
            <w:right w:val="none" w:sz="0" w:space="0" w:color="auto"/>
          </w:divBdr>
        </w:div>
        <w:div w:id="1690258770">
          <w:marLeft w:val="0"/>
          <w:marRight w:val="0"/>
          <w:marTop w:val="0"/>
          <w:marBottom w:val="0"/>
          <w:divBdr>
            <w:top w:val="none" w:sz="0" w:space="0" w:color="auto"/>
            <w:left w:val="none" w:sz="0" w:space="0" w:color="auto"/>
            <w:bottom w:val="none" w:sz="0" w:space="0" w:color="auto"/>
            <w:right w:val="none" w:sz="0" w:space="0" w:color="auto"/>
          </w:divBdr>
        </w:div>
        <w:div w:id="1713189679">
          <w:marLeft w:val="0"/>
          <w:marRight w:val="0"/>
          <w:marTop w:val="0"/>
          <w:marBottom w:val="0"/>
          <w:divBdr>
            <w:top w:val="none" w:sz="0" w:space="0" w:color="auto"/>
            <w:left w:val="none" w:sz="0" w:space="0" w:color="auto"/>
            <w:bottom w:val="none" w:sz="0" w:space="0" w:color="auto"/>
            <w:right w:val="none" w:sz="0" w:space="0" w:color="auto"/>
          </w:divBdr>
        </w:div>
        <w:div w:id="739906154">
          <w:marLeft w:val="0"/>
          <w:marRight w:val="0"/>
          <w:marTop w:val="0"/>
          <w:marBottom w:val="0"/>
          <w:divBdr>
            <w:top w:val="none" w:sz="0" w:space="0" w:color="auto"/>
            <w:left w:val="none" w:sz="0" w:space="0" w:color="auto"/>
            <w:bottom w:val="none" w:sz="0" w:space="0" w:color="auto"/>
            <w:right w:val="none" w:sz="0" w:space="0" w:color="auto"/>
          </w:divBdr>
        </w:div>
        <w:div w:id="22220026">
          <w:marLeft w:val="0"/>
          <w:marRight w:val="0"/>
          <w:marTop w:val="0"/>
          <w:marBottom w:val="0"/>
          <w:divBdr>
            <w:top w:val="none" w:sz="0" w:space="0" w:color="auto"/>
            <w:left w:val="none" w:sz="0" w:space="0" w:color="auto"/>
            <w:bottom w:val="none" w:sz="0" w:space="0" w:color="auto"/>
            <w:right w:val="none" w:sz="0" w:space="0" w:color="auto"/>
          </w:divBdr>
        </w:div>
        <w:div w:id="1455177530">
          <w:marLeft w:val="0"/>
          <w:marRight w:val="0"/>
          <w:marTop w:val="0"/>
          <w:marBottom w:val="0"/>
          <w:divBdr>
            <w:top w:val="none" w:sz="0" w:space="0" w:color="auto"/>
            <w:left w:val="none" w:sz="0" w:space="0" w:color="auto"/>
            <w:bottom w:val="none" w:sz="0" w:space="0" w:color="auto"/>
            <w:right w:val="none" w:sz="0" w:space="0" w:color="auto"/>
          </w:divBdr>
        </w:div>
        <w:div w:id="548611615">
          <w:marLeft w:val="0"/>
          <w:marRight w:val="0"/>
          <w:marTop w:val="0"/>
          <w:marBottom w:val="0"/>
          <w:divBdr>
            <w:top w:val="none" w:sz="0" w:space="0" w:color="auto"/>
            <w:left w:val="none" w:sz="0" w:space="0" w:color="auto"/>
            <w:bottom w:val="none" w:sz="0" w:space="0" w:color="auto"/>
            <w:right w:val="none" w:sz="0" w:space="0" w:color="auto"/>
          </w:divBdr>
        </w:div>
        <w:div w:id="18699181">
          <w:marLeft w:val="0"/>
          <w:marRight w:val="0"/>
          <w:marTop w:val="0"/>
          <w:marBottom w:val="0"/>
          <w:divBdr>
            <w:top w:val="none" w:sz="0" w:space="0" w:color="auto"/>
            <w:left w:val="none" w:sz="0" w:space="0" w:color="auto"/>
            <w:bottom w:val="none" w:sz="0" w:space="0" w:color="auto"/>
            <w:right w:val="none" w:sz="0" w:space="0" w:color="auto"/>
          </w:divBdr>
        </w:div>
        <w:div w:id="858860299">
          <w:marLeft w:val="0"/>
          <w:marRight w:val="0"/>
          <w:marTop w:val="0"/>
          <w:marBottom w:val="0"/>
          <w:divBdr>
            <w:top w:val="none" w:sz="0" w:space="0" w:color="auto"/>
            <w:left w:val="none" w:sz="0" w:space="0" w:color="auto"/>
            <w:bottom w:val="none" w:sz="0" w:space="0" w:color="auto"/>
            <w:right w:val="none" w:sz="0" w:space="0" w:color="auto"/>
          </w:divBdr>
        </w:div>
        <w:div w:id="1499152724">
          <w:marLeft w:val="0"/>
          <w:marRight w:val="0"/>
          <w:marTop w:val="0"/>
          <w:marBottom w:val="0"/>
          <w:divBdr>
            <w:top w:val="none" w:sz="0" w:space="0" w:color="auto"/>
            <w:left w:val="none" w:sz="0" w:space="0" w:color="auto"/>
            <w:bottom w:val="none" w:sz="0" w:space="0" w:color="auto"/>
            <w:right w:val="none" w:sz="0" w:space="0" w:color="auto"/>
          </w:divBdr>
        </w:div>
        <w:div w:id="1021051587">
          <w:marLeft w:val="0"/>
          <w:marRight w:val="0"/>
          <w:marTop w:val="0"/>
          <w:marBottom w:val="0"/>
          <w:divBdr>
            <w:top w:val="none" w:sz="0" w:space="0" w:color="auto"/>
            <w:left w:val="none" w:sz="0" w:space="0" w:color="auto"/>
            <w:bottom w:val="none" w:sz="0" w:space="0" w:color="auto"/>
            <w:right w:val="none" w:sz="0" w:space="0" w:color="auto"/>
          </w:divBdr>
        </w:div>
        <w:div w:id="1778476609">
          <w:marLeft w:val="0"/>
          <w:marRight w:val="0"/>
          <w:marTop w:val="0"/>
          <w:marBottom w:val="0"/>
          <w:divBdr>
            <w:top w:val="none" w:sz="0" w:space="0" w:color="auto"/>
            <w:left w:val="none" w:sz="0" w:space="0" w:color="auto"/>
            <w:bottom w:val="none" w:sz="0" w:space="0" w:color="auto"/>
            <w:right w:val="none" w:sz="0" w:space="0" w:color="auto"/>
          </w:divBdr>
        </w:div>
        <w:div w:id="2133786789">
          <w:marLeft w:val="0"/>
          <w:marRight w:val="0"/>
          <w:marTop w:val="0"/>
          <w:marBottom w:val="0"/>
          <w:divBdr>
            <w:top w:val="none" w:sz="0" w:space="0" w:color="auto"/>
            <w:left w:val="none" w:sz="0" w:space="0" w:color="auto"/>
            <w:bottom w:val="none" w:sz="0" w:space="0" w:color="auto"/>
            <w:right w:val="none" w:sz="0" w:space="0" w:color="auto"/>
          </w:divBdr>
        </w:div>
        <w:div w:id="970522758">
          <w:marLeft w:val="0"/>
          <w:marRight w:val="0"/>
          <w:marTop w:val="0"/>
          <w:marBottom w:val="0"/>
          <w:divBdr>
            <w:top w:val="none" w:sz="0" w:space="0" w:color="auto"/>
            <w:left w:val="none" w:sz="0" w:space="0" w:color="auto"/>
            <w:bottom w:val="none" w:sz="0" w:space="0" w:color="auto"/>
            <w:right w:val="none" w:sz="0" w:space="0" w:color="auto"/>
          </w:divBdr>
        </w:div>
        <w:div w:id="537477418">
          <w:marLeft w:val="0"/>
          <w:marRight w:val="0"/>
          <w:marTop w:val="0"/>
          <w:marBottom w:val="0"/>
          <w:divBdr>
            <w:top w:val="none" w:sz="0" w:space="0" w:color="auto"/>
            <w:left w:val="none" w:sz="0" w:space="0" w:color="auto"/>
            <w:bottom w:val="none" w:sz="0" w:space="0" w:color="auto"/>
            <w:right w:val="none" w:sz="0" w:space="0" w:color="auto"/>
          </w:divBdr>
        </w:div>
        <w:div w:id="228925903">
          <w:marLeft w:val="0"/>
          <w:marRight w:val="0"/>
          <w:marTop w:val="0"/>
          <w:marBottom w:val="0"/>
          <w:divBdr>
            <w:top w:val="none" w:sz="0" w:space="0" w:color="auto"/>
            <w:left w:val="none" w:sz="0" w:space="0" w:color="auto"/>
            <w:bottom w:val="none" w:sz="0" w:space="0" w:color="auto"/>
            <w:right w:val="none" w:sz="0" w:space="0" w:color="auto"/>
          </w:divBdr>
        </w:div>
        <w:div w:id="120926076">
          <w:marLeft w:val="0"/>
          <w:marRight w:val="0"/>
          <w:marTop w:val="0"/>
          <w:marBottom w:val="0"/>
          <w:divBdr>
            <w:top w:val="none" w:sz="0" w:space="0" w:color="auto"/>
            <w:left w:val="none" w:sz="0" w:space="0" w:color="auto"/>
            <w:bottom w:val="none" w:sz="0" w:space="0" w:color="auto"/>
            <w:right w:val="none" w:sz="0" w:space="0" w:color="auto"/>
          </w:divBdr>
        </w:div>
        <w:div w:id="1088111056">
          <w:marLeft w:val="0"/>
          <w:marRight w:val="0"/>
          <w:marTop w:val="0"/>
          <w:marBottom w:val="0"/>
          <w:divBdr>
            <w:top w:val="none" w:sz="0" w:space="0" w:color="auto"/>
            <w:left w:val="none" w:sz="0" w:space="0" w:color="auto"/>
            <w:bottom w:val="none" w:sz="0" w:space="0" w:color="auto"/>
            <w:right w:val="none" w:sz="0" w:space="0" w:color="auto"/>
          </w:divBdr>
        </w:div>
        <w:div w:id="1513715635">
          <w:marLeft w:val="0"/>
          <w:marRight w:val="0"/>
          <w:marTop w:val="0"/>
          <w:marBottom w:val="0"/>
          <w:divBdr>
            <w:top w:val="none" w:sz="0" w:space="0" w:color="auto"/>
            <w:left w:val="none" w:sz="0" w:space="0" w:color="auto"/>
            <w:bottom w:val="none" w:sz="0" w:space="0" w:color="auto"/>
            <w:right w:val="none" w:sz="0" w:space="0" w:color="auto"/>
          </w:divBdr>
        </w:div>
        <w:div w:id="1071082214">
          <w:marLeft w:val="0"/>
          <w:marRight w:val="0"/>
          <w:marTop w:val="0"/>
          <w:marBottom w:val="0"/>
          <w:divBdr>
            <w:top w:val="none" w:sz="0" w:space="0" w:color="auto"/>
            <w:left w:val="none" w:sz="0" w:space="0" w:color="auto"/>
            <w:bottom w:val="none" w:sz="0" w:space="0" w:color="auto"/>
            <w:right w:val="none" w:sz="0" w:space="0" w:color="auto"/>
          </w:divBdr>
        </w:div>
        <w:div w:id="822044161">
          <w:marLeft w:val="0"/>
          <w:marRight w:val="0"/>
          <w:marTop w:val="0"/>
          <w:marBottom w:val="0"/>
          <w:divBdr>
            <w:top w:val="none" w:sz="0" w:space="0" w:color="auto"/>
            <w:left w:val="none" w:sz="0" w:space="0" w:color="auto"/>
            <w:bottom w:val="none" w:sz="0" w:space="0" w:color="auto"/>
            <w:right w:val="none" w:sz="0" w:space="0" w:color="auto"/>
          </w:divBdr>
        </w:div>
        <w:div w:id="1377385879">
          <w:marLeft w:val="0"/>
          <w:marRight w:val="0"/>
          <w:marTop w:val="0"/>
          <w:marBottom w:val="0"/>
          <w:divBdr>
            <w:top w:val="none" w:sz="0" w:space="0" w:color="auto"/>
            <w:left w:val="none" w:sz="0" w:space="0" w:color="auto"/>
            <w:bottom w:val="none" w:sz="0" w:space="0" w:color="auto"/>
            <w:right w:val="none" w:sz="0" w:space="0" w:color="auto"/>
          </w:divBdr>
        </w:div>
      </w:divsChild>
    </w:div>
    <w:div w:id="1766536170">
      <w:bodyDiv w:val="1"/>
      <w:marLeft w:val="0"/>
      <w:marRight w:val="0"/>
      <w:marTop w:val="0"/>
      <w:marBottom w:val="0"/>
      <w:divBdr>
        <w:top w:val="none" w:sz="0" w:space="0" w:color="auto"/>
        <w:left w:val="none" w:sz="0" w:space="0" w:color="auto"/>
        <w:bottom w:val="none" w:sz="0" w:space="0" w:color="auto"/>
        <w:right w:val="none" w:sz="0" w:space="0" w:color="auto"/>
      </w:divBdr>
      <w:divsChild>
        <w:div w:id="2012562909">
          <w:marLeft w:val="0"/>
          <w:marRight w:val="0"/>
          <w:marTop w:val="0"/>
          <w:marBottom w:val="0"/>
          <w:divBdr>
            <w:top w:val="none" w:sz="0" w:space="0" w:color="auto"/>
            <w:left w:val="none" w:sz="0" w:space="0" w:color="auto"/>
            <w:bottom w:val="none" w:sz="0" w:space="0" w:color="auto"/>
            <w:right w:val="none" w:sz="0" w:space="0" w:color="auto"/>
          </w:divBdr>
        </w:div>
        <w:div w:id="1302266442">
          <w:marLeft w:val="0"/>
          <w:marRight w:val="0"/>
          <w:marTop w:val="0"/>
          <w:marBottom w:val="0"/>
          <w:divBdr>
            <w:top w:val="none" w:sz="0" w:space="0" w:color="auto"/>
            <w:left w:val="none" w:sz="0" w:space="0" w:color="auto"/>
            <w:bottom w:val="none" w:sz="0" w:space="0" w:color="auto"/>
            <w:right w:val="none" w:sz="0" w:space="0" w:color="auto"/>
          </w:divBdr>
        </w:div>
        <w:div w:id="1398669403">
          <w:marLeft w:val="0"/>
          <w:marRight w:val="0"/>
          <w:marTop w:val="0"/>
          <w:marBottom w:val="0"/>
          <w:divBdr>
            <w:top w:val="none" w:sz="0" w:space="0" w:color="auto"/>
            <w:left w:val="none" w:sz="0" w:space="0" w:color="auto"/>
            <w:bottom w:val="none" w:sz="0" w:space="0" w:color="auto"/>
            <w:right w:val="none" w:sz="0" w:space="0" w:color="auto"/>
          </w:divBdr>
        </w:div>
        <w:div w:id="939526877">
          <w:marLeft w:val="0"/>
          <w:marRight w:val="0"/>
          <w:marTop w:val="0"/>
          <w:marBottom w:val="0"/>
          <w:divBdr>
            <w:top w:val="none" w:sz="0" w:space="0" w:color="auto"/>
            <w:left w:val="none" w:sz="0" w:space="0" w:color="auto"/>
            <w:bottom w:val="none" w:sz="0" w:space="0" w:color="auto"/>
            <w:right w:val="none" w:sz="0" w:space="0" w:color="auto"/>
          </w:divBdr>
        </w:div>
        <w:div w:id="1289823378">
          <w:marLeft w:val="0"/>
          <w:marRight w:val="0"/>
          <w:marTop w:val="0"/>
          <w:marBottom w:val="0"/>
          <w:divBdr>
            <w:top w:val="none" w:sz="0" w:space="0" w:color="auto"/>
            <w:left w:val="none" w:sz="0" w:space="0" w:color="auto"/>
            <w:bottom w:val="none" w:sz="0" w:space="0" w:color="auto"/>
            <w:right w:val="none" w:sz="0" w:space="0" w:color="auto"/>
          </w:divBdr>
        </w:div>
        <w:div w:id="2080710881">
          <w:marLeft w:val="0"/>
          <w:marRight w:val="0"/>
          <w:marTop w:val="0"/>
          <w:marBottom w:val="0"/>
          <w:divBdr>
            <w:top w:val="none" w:sz="0" w:space="0" w:color="auto"/>
            <w:left w:val="none" w:sz="0" w:space="0" w:color="auto"/>
            <w:bottom w:val="none" w:sz="0" w:space="0" w:color="auto"/>
            <w:right w:val="none" w:sz="0" w:space="0" w:color="auto"/>
          </w:divBdr>
        </w:div>
        <w:div w:id="1470053578">
          <w:marLeft w:val="0"/>
          <w:marRight w:val="0"/>
          <w:marTop w:val="0"/>
          <w:marBottom w:val="0"/>
          <w:divBdr>
            <w:top w:val="none" w:sz="0" w:space="0" w:color="auto"/>
            <w:left w:val="none" w:sz="0" w:space="0" w:color="auto"/>
            <w:bottom w:val="none" w:sz="0" w:space="0" w:color="auto"/>
            <w:right w:val="none" w:sz="0" w:space="0" w:color="auto"/>
          </w:divBdr>
        </w:div>
        <w:div w:id="981468765">
          <w:marLeft w:val="0"/>
          <w:marRight w:val="0"/>
          <w:marTop w:val="0"/>
          <w:marBottom w:val="0"/>
          <w:divBdr>
            <w:top w:val="none" w:sz="0" w:space="0" w:color="auto"/>
            <w:left w:val="none" w:sz="0" w:space="0" w:color="auto"/>
            <w:bottom w:val="none" w:sz="0" w:space="0" w:color="auto"/>
            <w:right w:val="none" w:sz="0" w:space="0" w:color="auto"/>
          </w:divBdr>
        </w:div>
        <w:div w:id="874735022">
          <w:marLeft w:val="0"/>
          <w:marRight w:val="0"/>
          <w:marTop w:val="0"/>
          <w:marBottom w:val="0"/>
          <w:divBdr>
            <w:top w:val="none" w:sz="0" w:space="0" w:color="auto"/>
            <w:left w:val="none" w:sz="0" w:space="0" w:color="auto"/>
            <w:bottom w:val="none" w:sz="0" w:space="0" w:color="auto"/>
            <w:right w:val="none" w:sz="0" w:space="0" w:color="auto"/>
          </w:divBdr>
        </w:div>
        <w:div w:id="1880972669">
          <w:marLeft w:val="0"/>
          <w:marRight w:val="0"/>
          <w:marTop w:val="0"/>
          <w:marBottom w:val="0"/>
          <w:divBdr>
            <w:top w:val="none" w:sz="0" w:space="0" w:color="auto"/>
            <w:left w:val="none" w:sz="0" w:space="0" w:color="auto"/>
            <w:bottom w:val="none" w:sz="0" w:space="0" w:color="auto"/>
            <w:right w:val="none" w:sz="0" w:space="0" w:color="auto"/>
          </w:divBdr>
        </w:div>
        <w:div w:id="569000926">
          <w:marLeft w:val="0"/>
          <w:marRight w:val="0"/>
          <w:marTop w:val="0"/>
          <w:marBottom w:val="0"/>
          <w:divBdr>
            <w:top w:val="none" w:sz="0" w:space="0" w:color="auto"/>
            <w:left w:val="none" w:sz="0" w:space="0" w:color="auto"/>
            <w:bottom w:val="none" w:sz="0" w:space="0" w:color="auto"/>
            <w:right w:val="none" w:sz="0" w:space="0" w:color="auto"/>
          </w:divBdr>
        </w:div>
        <w:div w:id="1066761138">
          <w:marLeft w:val="0"/>
          <w:marRight w:val="0"/>
          <w:marTop w:val="0"/>
          <w:marBottom w:val="0"/>
          <w:divBdr>
            <w:top w:val="none" w:sz="0" w:space="0" w:color="auto"/>
            <w:left w:val="none" w:sz="0" w:space="0" w:color="auto"/>
            <w:bottom w:val="none" w:sz="0" w:space="0" w:color="auto"/>
            <w:right w:val="none" w:sz="0" w:space="0" w:color="auto"/>
          </w:divBdr>
        </w:div>
        <w:div w:id="57673154">
          <w:marLeft w:val="0"/>
          <w:marRight w:val="0"/>
          <w:marTop w:val="0"/>
          <w:marBottom w:val="0"/>
          <w:divBdr>
            <w:top w:val="none" w:sz="0" w:space="0" w:color="auto"/>
            <w:left w:val="none" w:sz="0" w:space="0" w:color="auto"/>
            <w:bottom w:val="none" w:sz="0" w:space="0" w:color="auto"/>
            <w:right w:val="none" w:sz="0" w:space="0" w:color="auto"/>
          </w:divBdr>
        </w:div>
        <w:div w:id="1994410662">
          <w:marLeft w:val="0"/>
          <w:marRight w:val="0"/>
          <w:marTop w:val="0"/>
          <w:marBottom w:val="0"/>
          <w:divBdr>
            <w:top w:val="none" w:sz="0" w:space="0" w:color="auto"/>
            <w:left w:val="none" w:sz="0" w:space="0" w:color="auto"/>
            <w:bottom w:val="none" w:sz="0" w:space="0" w:color="auto"/>
            <w:right w:val="none" w:sz="0" w:space="0" w:color="auto"/>
          </w:divBdr>
        </w:div>
        <w:div w:id="1774206478">
          <w:marLeft w:val="0"/>
          <w:marRight w:val="0"/>
          <w:marTop w:val="0"/>
          <w:marBottom w:val="0"/>
          <w:divBdr>
            <w:top w:val="none" w:sz="0" w:space="0" w:color="auto"/>
            <w:left w:val="none" w:sz="0" w:space="0" w:color="auto"/>
            <w:bottom w:val="none" w:sz="0" w:space="0" w:color="auto"/>
            <w:right w:val="none" w:sz="0" w:space="0" w:color="auto"/>
          </w:divBdr>
        </w:div>
        <w:div w:id="652835776">
          <w:marLeft w:val="0"/>
          <w:marRight w:val="0"/>
          <w:marTop w:val="0"/>
          <w:marBottom w:val="0"/>
          <w:divBdr>
            <w:top w:val="none" w:sz="0" w:space="0" w:color="auto"/>
            <w:left w:val="none" w:sz="0" w:space="0" w:color="auto"/>
            <w:bottom w:val="none" w:sz="0" w:space="0" w:color="auto"/>
            <w:right w:val="none" w:sz="0" w:space="0" w:color="auto"/>
          </w:divBdr>
        </w:div>
        <w:div w:id="850490391">
          <w:marLeft w:val="0"/>
          <w:marRight w:val="0"/>
          <w:marTop w:val="0"/>
          <w:marBottom w:val="0"/>
          <w:divBdr>
            <w:top w:val="none" w:sz="0" w:space="0" w:color="auto"/>
            <w:left w:val="none" w:sz="0" w:space="0" w:color="auto"/>
            <w:bottom w:val="none" w:sz="0" w:space="0" w:color="auto"/>
            <w:right w:val="none" w:sz="0" w:space="0" w:color="auto"/>
          </w:divBdr>
        </w:div>
        <w:div w:id="1272975982">
          <w:marLeft w:val="0"/>
          <w:marRight w:val="0"/>
          <w:marTop w:val="0"/>
          <w:marBottom w:val="0"/>
          <w:divBdr>
            <w:top w:val="none" w:sz="0" w:space="0" w:color="auto"/>
            <w:left w:val="none" w:sz="0" w:space="0" w:color="auto"/>
            <w:bottom w:val="none" w:sz="0" w:space="0" w:color="auto"/>
            <w:right w:val="none" w:sz="0" w:space="0" w:color="auto"/>
          </w:divBdr>
        </w:div>
        <w:div w:id="643124889">
          <w:marLeft w:val="0"/>
          <w:marRight w:val="0"/>
          <w:marTop w:val="0"/>
          <w:marBottom w:val="0"/>
          <w:divBdr>
            <w:top w:val="none" w:sz="0" w:space="0" w:color="auto"/>
            <w:left w:val="none" w:sz="0" w:space="0" w:color="auto"/>
            <w:bottom w:val="none" w:sz="0" w:space="0" w:color="auto"/>
            <w:right w:val="none" w:sz="0" w:space="0" w:color="auto"/>
          </w:divBdr>
        </w:div>
        <w:div w:id="1814518783">
          <w:marLeft w:val="0"/>
          <w:marRight w:val="0"/>
          <w:marTop w:val="0"/>
          <w:marBottom w:val="0"/>
          <w:divBdr>
            <w:top w:val="none" w:sz="0" w:space="0" w:color="auto"/>
            <w:left w:val="none" w:sz="0" w:space="0" w:color="auto"/>
            <w:bottom w:val="none" w:sz="0" w:space="0" w:color="auto"/>
            <w:right w:val="none" w:sz="0" w:space="0" w:color="auto"/>
          </w:divBdr>
        </w:div>
        <w:div w:id="1656496652">
          <w:marLeft w:val="0"/>
          <w:marRight w:val="0"/>
          <w:marTop w:val="0"/>
          <w:marBottom w:val="0"/>
          <w:divBdr>
            <w:top w:val="none" w:sz="0" w:space="0" w:color="auto"/>
            <w:left w:val="none" w:sz="0" w:space="0" w:color="auto"/>
            <w:bottom w:val="none" w:sz="0" w:space="0" w:color="auto"/>
            <w:right w:val="none" w:sz="0" w:space="0" w:color="auto"/>
          </w:divBdr>
        </w:div>
        <w:div w:id="1116949852">
          <w:marLeft w:val="0"/>
          <w:marRight w:val="0"/>
          <w:marTop w:val="0"/>
          <w:marBottom w:val="0"/>
          <w:divBdr>
            <w:top w:val="none" w:sz="0" w:space="0" w:color="auto"/>
            <w:left w:val="none" w:sz="0" w:space="0" w:color="auto"/>
            <w:bottom w:val="none" w:sz="0" w:space="0" w:color="auto"/>
            <w:right w:val="none" w:sz="0" w:space="0" w:color="auto"/>
          </w:divBdr>
        </w:div>
        <w:div w:id="1932350020">
          <w:marLeft w:val="0"/>
          <w:marRight w:val="0"/>
          <w:marTop w:val="0"/>
          <w:marBottom w:val="0"/>
          <w:divBdr>
            <w:top w:val="none" w:sz="0" w:space="0" w:color="auto"/>
            <w:left w:val="none" w:sz="0" w:space="0" w:color="auto"/>
            <w:bottom w:val="none" w:sz="0" w:space="0" w:color="auto"/>
            <w:right w:val="none" w:sz="0" w:space="0" w:color="auto"/>
          </w:divBdr>
        </w:div>
        <w:div w:id="358120777">
          <w:marLeft w:val="0"/>
          <w:marRight w:val="0"/>
          <w:marTop w:val="0"/>
          <w:marBottom w:val="0"/>
          <w:divBdr>
            <w:top w:val="none" w:sz="0" w:space="0" w:color="auto"/>
            <w:left w:val="none" w:sz="0" w:space="0" w:color="auto"/>
            <w:bottom w:val="none" w:sz="0" w:space="0" w:color="auto"/>
            <w:right w:val="none" w:sz="0" w:space="0" w:color="auto"/>
          </w:divBdr>
        </w:div>
        <w:div w:id="1997875889">
          <w:marLeft w:val="0"/>
          <w:marRight w:val="0"/>
          <w:marTop w:val="0"/>
          <w:marBottom w:val="0"/>
          <w:divBdr>
            <w:top w:val="none" w:sz="0" w:space="0" w:color="auto"/>
            <w:left w:val="none" w:sz="0" w:space="0" w:color="auto"/>
            <w:bottom w:val="none" w:sz="0" w:space="0" w:color="auto"/>
            <w:right w:val="none" w:sz="0" w:space="0" w:color="auto"/>
          </w:divBdr>
        </w:div>
        <w:div w:id="1301963027">
          <w:marLeft w:val="0"/>
          <w:marRight w:val="0"/>
          <w:marTop w:val="0"/>
          <w:marBottom w:val="0"/>
          <w:divBdr>
            <w:top w:val="none" w:sz="0" w:space="0" w:color="auto"/>
            <w:left w:val="none" w:sz="0" w:space="0" w:color="auto"/>
            <w:bottom w:val="none" w:sz="0" w:space="0" w:color="auto"/>
            <w:right w:val="none" w:sz="0" w:space="0" w:color="auto"/>
          </w:divBdr>
        </w:div>
        <w:div w:id="909340947">
          <w:marLeft w:val="0"/>
          <w:marRight w:val="0"/>
          <w:marTop w:val="0"/>
          <w:marBottom w:val="0"/>
          <w:divBdr>
            <w:top w:val="none" w:sz="0" w:space="0" w:color="auto"/>
            <w:left w:val="none" w:sz="0" w:space="0" w:color="auto"/>
            <w:bottom w:val="none" w:sz="0" w:space="0" w:color="auto"/>
            <w:right w:val="none" w:sz="0" w:space="0" w:color="auto"/>
          </w:divBdr>
        </w:div>
        <w:div w:id="160126824">
          <w:marLeft w:val="0"/>
          <w:marRight w:val="0"/>
          <w:marTop w:val="0"/>
          <w:marBottom w:val="0"/>
          <w:divBdr>
            <w:top w:val="none" w:sz="0" w:space="0" w:color="auto"/>
            <w:left w:val="none" w:sz="0" w:space="0" w:color="auto"/>
            <w:bottom w:val="none" w:sz="0" w:space="0" w:color="auto"/>
            <w:right w:val="none" w:sz="0" w:space="0" w:color="auto"/>
          </w:divBdr>
        </w:div>
        <w:div w:id="1163545140">
          <w:marLeft w:val="0"/>
          <w:marRight w:val="0"/>
          <w:marTop w:val="0"/>
          <w:marBottom w:val="0"/>
          <w:divBdr>
            <w:top w:val="none" w:sz="0" w:space="0" w:color="auto"/>
            <w:left w:val="none" w:sz="0" w:space="0" w:color="auto"/>
            <w:bottom w:val="none" w:sz="0" w:space="0" w:color="auto"/>
            <w:right w:val="none" w:sz="0" w:space="0" w:color="auto"/>
          </w:divBdr>
        </w:div>
        <w:div w:id="1148283156">
          <w:marLeft w:val="0"/>
          <w:marRight w:val="0"/>
          <w:marTop w:val="0"/>
          <w:marBottom w:val="0"/>
          <w:divBdr>
            <w:top w:val="none" w:sz="0" w:space="0" w:color="auto"/>
            <w:left w:val="none" w:sz="0" w:space="0" w:color="auto"/>
            <w:bottom w:val="none" w:sz="0" w:space="0" w:color="auto"/>
            <w:right w:val="none" w:sz="0" w:space="0" w:color="auto"/>
          </w:divBdr>
        </w:div>
        <w:div w:id="1252812808">
          <w:marLeft w:val="0"/>
          <w:marRight w:val="0"/>
          <w:marTop w:val="0"/>
          <w:marBottom w:val="0"/>
          <w:divBdr>
            <w:top w:val="none" w:sz="0" w:space="0" w:color="auto"/>
            <w:left w:val="none" w:sz="0" w:space="0" w:color="auto"/>
            <w:bottom w:val="none" w:sz="0" w:space="0" w:color="auto"/>
            <w:right w:val="none" w:sz="0" w:space="0" w:color="auto"/>
          </w:divBdr>
        </w:div>
        <w:div w:id="611284799">
          <w:marLeft w:val="0"/>
          <w:marRight w:val="0"/>
          <w:marTop w:val="0"/>
          <w:marBottom w:val="0"/>
          <w:divBdr>
            <w:top w:val="none" w:sz="0" w:space="0" w:color="auto"/>
            <w:left w:val="none" w:sz="0" w:space="0" w:color="auto"/>
            <w:bottom w:val="none" w:sz="0" w:space="0" w:color="auto"/>
            <w:right w:val="none" w:sz="0" w:space="0" w:color="auto"/>
          </w:divBdr>
        </w:div>
        <w:div w:id="1187134462">
          <w:marLeft w:val="0"/>
          <w:marRight w:val="0"/>
          <w:marTop w:val="0"/>
          <w:marBottom w:val="0"/>
          <w:divBdr>
            <w:top w:val="none" w:sz="0" w:space="0" w:color="auto"/>
            <w:left w:val="none" w:sz="0" w:space="0" w:color="auto"/>
            <w:bottom w:val="none" w:sz="0" w:space="0" w:color="auto"/>
            <w:right w:val="none" w:sz="0" w:space="0" w:color="auto"/>
          </w:divBdr>
        </w:div>
        <w:div w:id="392119729">
          <w:marLeft w:val="0"/>
          <w:marRight w:val="0"/>
          <w:marTop w:val="0"/>
          <w:marBottom w:val="0"/>
          <w:divBdr>
            <w:top w:val="none" w:sz="0" w:space="0" w:color="auto"/>
            <w:left w:val="none" w:sz="0" w:space="0" w:color="auto"/>
            <w:bottom w:val="none" w:sz="0" w:space="0" w:color="auto"/>
            <w:right w:val="none" w:sz="0" w:space="0" w:color="auto"/>
          </w:divBdr>
        </w:div>
        <w:div w:id="670764696">
          <w:marLeft w:val="0"/>
          <w:marRight w:val="0"/>
          <w:marTop w:val="0"/>
          <w:marBottom w:val="0"/>
          <w:divBdr>
            <w:top w:val="none" w:sz="0" w:space="0" w:color="auto"/>
            <w:left w:val="none" w:sz="0" w:space="0" w:color="auto"/>
            <w:bottom w:val="none" w:sz="0" w:space="0" w:color="auto"/>
            <w:right w:val="none" w:sz="0" w:space="0" w:color="auto"/>
          </w:divBdr>
        </w:div>
        <w:div w:id="2052915730">
          <w:marLeft w:val="0"/>
          <w:marRight w:val="0"/>
          <w:marTop w:val="0"/>
          <w:marBottom w:val="0"/>
          <w:divBdr>
            <w:top w:val="none" w:sz="0" w:space="0" w:color="auto"/>
            <w:left w:val="none" w:sz="0" w:space="0" w:color="auto"/>
            <w:bottom w:val="none" w:sz="0" w:space="0" w:color="auto"/>
            <w:right w:val="none" w:sz="0" w:space="0" w:color="auto"/>
          </w:divBdr>
        </w:div>
        <w:div w:id="1907448547">
          <w:marLeft w:val="0"/>
          <w:marRight w:val="0"/>
          <w:marTop w:val="0"/>
          <w:marBottom w:val="0"/>
          <w:divBdr>
            <w:top w:val="none" w:sz="0" w:space="0" w:color="auto"/>
            <w:left w:val="none" w:sz="0" w:space="0" w:color="auto"/>
            <w:bottom w:val="none" w:sz="0" w:space="0" w:color="auto"/>
            <w:right w:val="none" w:sz="0" w:space="0" w:color="auto"/>
          </w:divBdr>
        </w:div>
        <w:div w:id="1231768131">
          <w:marLeft w:val="0"/>
          <w:marRight w:val="0"/>
          <w:marTop w:val="0"/>
          <w:marBottom w:val="0"/>
          <w:divBdr>
            <w:top w:val="none" w:sz="0" w:space="0" w:color="auto"/>
            <w:left w:val="none" w:sz="0" w:space="0" w:color="auto"/>
            <w:bottom w:val="none" w:sz="0" w:space="0" w:color="auto"/>
            <w:right w:val="none" w:sz="0" w:space="0" w:color="auto"/>
          </w:divBdr>
        </w:div>
        <w:div w:id="28191953">
          <w:marLeft w:val="0"/>
          <w:marRight w:val="0"/>
          <w:marTop w:val="0"/>
          <w:marBottom w:val="0"/>
          <w:divBdr>
            <w:top w:val="none" w:sz="0" w:space="0" w:color="auto"/>
            <w:left w:val="none" w:sz="0" w:space="0" w:color="auto"/>
            <w:bottom w:val="none" w:sz="0" w:space="0" w:color="auto"/>
            <w:right w:val="none" w:sz="0" w:space="0" w:color="auto"/>
          </w:divBdr>
        </w:div>
      </w:divsChild>
    </w:div>
    <w:div w:id="1792892524">
      <w:bodyDiv w:val="1"/>
      <w:marLeft w:val="0"/>
      <w:marRight w:val="0"/>
      <w:marTop w:val="0"/>
      <w:marBottom w:val="0"/>
      <w:divBdr>
        <w:top w:val="none" w:sz="0" w:space="0" w:color="auto"/>
        <w:left w:val="none" w:sz="0" w:space="0" w:color="auto"/>
        <w:bottom w:val="none" w:sz="0" w:space="0" w:color="auto"/>
        <w:right w:val="none" w:sz="0" w:space="0" w:color="auto"/>
      </w:divBdr>
      <w:divsChild>
        <w:div w:id="601961235">
          <w:marLeft w:val="0"/>
          <w:marRight w:val="0"/>
          <w:marTop w:val="0"/>
          <w:marBottom w:val="0"/>
          <w:divBdr>
            <w:top w:val="none" w:sz="0" w:space="0" w:color="auto"/>
            <w:left w:val="none" w:sz="0" w:space="0" w:color="auto"/>
            <w:bottom w:val="none" w:sz="0" w:space="0" w:color="auto"/>
            <w:right w:val="none" w:sz="0" w:space="0" w:color="auto"/>
          </w:divBdr>
        </w:div>
        <w:div w:id="1908953069">
          <w:marLeft w:val="0"/>
          <w:marRight w:val="0"/>
          <w:marTop w:val="0"/>
          <w:marBottom w:val="0"/>
          <w:divBdr>
            <w:top w:val="none" w:sz="0" w:space="0" w:color="auto"/>
            <w:left w:val="none" w:sz="0" w:space="0" w:color="auto"/>
            <w:bottom w:val="none" w:sz="0" w:space="0" w:color="auto"/>
            <w:right w:val="none" w:sz="0" w:space="0" w:color="auto"/>
          </w:divBdr>
        </w:div>
        <w:div w:id="1378504261">
          <w:marLeft w:val="0"/>
          <w:marRight w:val="0"/>
          <w:marTop w:val="0"/>
          <w:marBottom w:val="0"/>
          <w:divBdr>
            <w:top w:val="none" w:sz="0" w:space="0" w:color="auto"/>
            <w:left w:val="none" w:sz="0" w:space="0" w:color="auto"/>
            <w:bottom w:val="none" w:sz="0" w:space="0" w:color="auto"/>
            <w:right w:val="none" w:sz="0" w:space="0" w:color="auto"/>
          </w:divBdr>
        </w:div>
        <w:div w:id="1120412797">
          <w:marLeft w:val="0"/>
          <w:marRight w:val="0"/>
          <w:marTop w:val="0"/>
          <w:marBottom w:val="0"/>
          <w:divBdr>
            <w:top w:val="none" w:sz="0" w:space="0" w:color="auto"/>
            <w:left w:val="none" w:sz="0" w:space="0" w:color="auto"/>
            <w:bottom w:val="none" w:sz="0" w:space="0" w:color="auto"/>
            <w:right w:val="none" w:sz="0" w:space="0" w:color="auto"/>
          </w:divBdr>
        </w:div>
        <w:div w:id="1494877693">
          <w:marLeft w:val="0"/>
          <w:marRight w:val="0"/>
          <w:marTop w:val="0"/>
          <w:marBottom w:val="0"/>
          <w:divBdr>
            <w:top w:val="none" w:sz="0" w:space="0" w:color="auto"/>
            <w:left w:val="none" w:sz="0" w:space="0" w:color="auto"/>
            <w:bottom w:val="none" w:sz="0" w:space="0" w:color="auto"/>
            <w:right w:val="none" w:sz="0" w:space="0" w:color="auto"/>
          </w:divBdr>
        </w:div>
        <w:div w:id="1284074282">
          <w:marLeft w:val="0"/>
          <w:marRight w:val="0"/>
          <w:marTop w:val="0"/>
          <w:marBottom w:val="0"/>
          <w:divBdr>
            <w:top w:val="none" w:sz="0" w:space="0" w:color="auto"/>
            <w:left w:val="none" w:sz="0" w:space="0" w:color="auto"/>
            <w:bottom w:val="none" w:sz="0" w:space="0" w:color="auto"/>
            <w:right w:val="none" w:sz="0" w:space="0" w:color="auto"/>
          </w:divBdr>
        </w:div>
        <w:div w:id="1287930496">
          <w:marLeft w:val="0"/>
          <w:marRight w:val="0"/>
          <w:marTop w:val="0"/>
          <w:marBottom w:val="0"/>
          <w:divBdr>
            <w:top w:val="none" w:sz="0" w:space="0" w:color="auto"/>
            <w:left w:val="none" w:sz="0" w:space="0" w:color="auto"/>
            <w:bottom w:val="none" w:sz="0" w:space="0" w:color="auto"/>
            <w:right w:val="none" w:sz="0" w:space="0" w:color="auto"/>
          </w:divBdr>
        </w:div>
        <w:div w:id="1260331707">
          <w:marLeft w:val="0"/>
          <w:marRight w:val="0"/>
          <w:marTop w:val="0"/>
          <w:marBottom w:val="0"/>
          <w:divBdr>
            <w:top w:val="none" w:sz="0" w:space="0" w:color="auto"/>
            <w:left w:val="none" w:sz="0" w:space="0" w:color="auto"/>
            <w:bottom w:val="none" w:sz="0" w:space="0" w:color="auto"/>
            <w:right w:val="none" w:sz="0" w:space="0" w:color="auto"/>
          </w:divBdr>
        </w:div>
        <w:div w:id="1848014409">
          <w:marLeft w:val="0"/>
          <w:marRight w:val="0"/>
          <w:marTop w:val="0"/>
          <w:marBottom w:val="0"/>
          <w:divBdr>
            <w:top w:val="none" w:sz="0" w:space="0" w:color="auto"/>
            <w:left w:val="none" w:sz="0" w:space="0" w:color="auto"/>
            <w:bottom w:val="none" w:sz="0" w:space="0" w:color="auto"/>
            <w:right w:val="none" w:sz="0" w:space="0" w:color="auto"/>
          </w:divBdr>
        </w:div>
        <w:div w:id="1960718293">
          <w:marLeft w:val="0"/>
          <w:marRight w:val="0"/>
          <w:marTop w:val="0"/>
          <w:marBottom w:val="0"/>
          <w:divBdr>
            <w:top w:val="none" w:sz="0" w:space="0" w:color="auto"/>
            <w:left w:val="none" w:sz="0" w:space="0" w:color="auto"/>
            <w:bottom w:val="none" w:sz="0" w:space="0" w:color="auto"/>
            <w:right w:val="none" w:sz="0" w:space="0" w:color="auto"/>
          </w:divBdr>
        </w:div>
        <w:div w:id="458228543">
          <w:marLeft w:val="0"/>
          <w:marRight w:val="0"/>
          <w:marTop w:val="0"/>
          <w:marBottom w:val="0"/>
          <w:divBdr>
            <w:top w:val="none" w:sz="0" w:space="0" w:color="auto"/>
            <w:left w:val="none" w:sz="0" w:space="0" w:color="auto"/>
            <w:bottom w:val="none" w:sz="0" w:space="0" w:color="auto"/>
            <w:right w:val="none" w:sz="0" w:space="0" w:color="auto"/>
          </w:divBdr>
        </w:div>
        <w:div w:id="211234786">
          <w:marLeft w:val="0"/>
          <w:marRight w:val="0"/>
          <w:marTop w:val="0"/>
          <w:marBottom w:val="0"/>
          <w:divBdr>
            <w:top w:val="none" w:sz="0" w:space="0" w:color="auto"/>
            <w:left w:val="none" w:sz="0" w:space="0" w:color="auto"/>
            <w:bottom w:val="none" w:sz="0" w:space="0" w:color="auto"/>
            <w:right w:val="none" w:sz="0" w:space="0" w:color="auto"/>
          </w:divBdr>
        </w:div>
        <w:div w:id="12998525">
          <w:marLeft w:val="0"/>
          <w:marRight w:val="0"/>
          <w:marTop w:val="0"/>
          <w:marBottom w:val="0"/>
          <w:divBdr>
            <w:top w:val="none" w:sz="0" w:space="0" w:color="auto"/>
            <w:left w:val="none" w:sz="0" w:space="0" w:color="auto"/>
            <w:bottom w:val="none" w:sz="0" w:space="0" w:color="auto"/>
            <w:right w:val="none" w:sz="0" w:space="0" w:color="auto"/>
          </w:divBdr>
        </w:div>
        <w:div w:id="52168875">
          <w:marLeft w:val="0"/>
          <w:marRight w:val="0"/>
          <w:marTop w:val="0"/>
          <w:marBottom w:val="0"/>
          <w:divBdr>
            <w:top w:val="none" w:sz="0" w:space="0" w:color="auto"/>
            <w:left w:val="none" w:sz="0" w:space="0" w:color="auto"/>
            <w:bottom w:val="none" w:sz="0" w:space="0" w:color="auto"/>
            <w:right w:val="none" w:sz="0" w:space="0" w:color="auto"/>
          </w:divBdr>
        </w:div>
        <w:div w:id="611787202">
          <w:marLeft w:val="0"/>
          <w:marRight w:val="0"/>
          <w:marTop w:val="0"/>
          <w:marBottom w:val="0"/>
          <w:divBdr>
            <w:top w:val="none" w:sz="0" w:space="0" w:color="auto"/>
            <w:left w:val="none" w:sz="0" w:space="0" w:color="auto"/>
            <w:bottom w:val="none" w:sz="0" w:space="0" w:color="auto"/>
            <w:right w:val="none" w:sz="0" w:space="0" w:color="auto"/>
          </w:divBdr>
        </w:div>
        <w:div w:id="357631173">
          <w:marLeft w:val="0"/>
          <w:marRight w:val="0"/>
          <w:marTop w:val="0"/>
          <w:marBottom w:val="0"/>
          <w:divBdr>
            <w:top w:val="none" w:sz="0" w:space="0" w:color="auto"/>
            <w:left w:val="none" w:sz="0" w:space="0" w:color="auto"/>
            <w:bottom w:val="none" w:sz="0" w:space="0" w:color="auto"/>
            <w:right w:val="none" w:sz="0" w:space="0" w:color="auto"/>
          </w:divBdr>
        </w:div>
        <w:div w:id="2028099572">
          <w:marLeft w:val="0"/>
          <w:marRight w:val="0"/>
          <w:marTop w:val="0"/>
          <w:marBottom w:val="0"/>
          <w:divBdr>
            <w:top w:val="none" w:sz="0" w:space="0" w:color="auto"/>
            <w:left w:val="none" w:sz="0" w:space="0" w:color="auto"/>
            <w:bottom w:val="none" w:sz="0" w:space="0" w:color="auto"/>
            <w:right w:val="none" w:sz="0" w:space="0" w:color="auto"/>
          </w:divBdr>
        </w:div>
        <w:div w:id="1463771407">
          <w:marLeft w:val="0"/>
          <w:marRight w:val="0"/>
          <w:marTop w:val="0"/>
          <w:marBottom w:val="0"/>
          <w:divBdr>
            <w:top w:val="none" w:sz="0" w:space="0" w:color="auto"/>
            <w:left w:val="none" w:sz="0" w:space="0" w:color="auto"/>
            <w:bottom w:val="none" w:sz="0" w:space="0" w:color="auto"/>
            <w:right w:val="none" w:sz="0" w:space="0" w:color="auto"/>
          </w:divBdr>
        </w:div>
        <w:div w:id="703017997">
          <w:marLeft w:val="0"/>
          <w:marRight w:val="0"/>
          <w:marTop w:val="0"/>
          <w:marBottom w:val="0"/>
          <w:divBdr>
            <w:top w:val="none" w:sz="0" w:space="0" w:color="auto"/>
            <w:left w:val="none" w:sz="0" w:space="0" w:color="auto"/>
            <w:bottom w:val="none" w:sz="0" w:space="0" w:color="auto"/>
            <w:right w:val="none" w:sz="0" w:space="0" w:color="auto"/>
          </w:divBdr>
        </w:div>
        <w:div w:id="1558319194">
          <w:marLeft w:val="0"/>
          <w:marRight w:val="0"/>
          <w:marTop w:val="0"/>
          <w:marBottom w:val="0"/>
          <w:divBdr>
            <w:top w:val="none" w:sz="0" w:space="0" w:color="auto"/>
            <w:left w:val="none" w:sz="0" w:space="0" w:color="auto"/>
            <w:bottom w:val="none" w:sz="0" w:space="0" w:color="auto"/>
            <w:right w:val="none" w:sz="0" w:space="0" w:color="auto"/>
          </w:divBdr>
        </w:div>
        <w:div w:id="1767725898">
          <w:marLeft w:val="0"/>
          <w:marRight w:val="0"/>
          <w:marTop w:val="0"/>
          <w:marBottom w:val="0"/>
          <w:divBdr>
            <w:top w:val="none" w:sz="0" w:space="0" w:color="auto"/>
            <w:left w:val="none" w:sz="0" w:space="0" w:color="auto"/>
            <w:bottom w:val="none" w:sz="0" w:space="0" w:color="auto"/>
            <w:right w:val="none" w:sz="0" w:space="0" w:color="auto"/>
          </w:divBdr>
        </w:div>
        <w:div w:id="1472819551">
          <w:marLeft w:val="0"/>
          <w:marRight w:val="0"/>
          <w:marTop w:val="0"/>
          <w:marBottom w:val="0"/>
          <w:divBdr>
            <w:top w:val="none" w:sz="0" w:space="0" w:color="auto"/>
            <w:left w:val="none" w:sz="0" w:space="0" w:color="auto"/>
            <w:bottom w:val="none" w:sz="0" w:space="0" w:color="auto"/>
            <w:right w:val="none" w:sz="0" w:space="0" w:color="auto"/>
          </w:divBdr>
        </w:div>
        <w:div w:id="2019773573">
          <w:marLeft w:val="0"/>
          <w:marRight w:val="0"/>
          <w:marTop w:val="0"/>
          <w:marBottom w:val="0"/>
          <w:divBdr>
            <w:top w:val="none" w:sz="0" w:space="0" w:color="auto"/>
            <w:left w:val="none" w:sz="0" w:space="0" w:color="auto"/>
            <w:bottom w:val="none" w:sz="0" w:space="0" w:color="auto"/>
            <w:right w:val="none" w:sz="0" w:space="0" w:color="auto"/>
          </w:divBdr>
        </w:div>
        <w:div w:id="723334718">
          <w:marLeft w:val="0"/>
          <w:marRight w:val="0"/>
          <w:marTop w:val="0"/>
          <w:marBottom w:val="0"/>
          <w:divBdr>
            <w:top w:val="none" w:sz="0" w:space="0" w:color="auto"/>
            <w:left w:val="none" w:sz="0" w:space="0" w:color="auto"/>
            <w:bottom w:val="none" w:sz="0" w:space="0" w:color="auto"/>
            <w:right w:val="none" w:sz="0" w:space="0" w:color="auto"/>
          </w:divBdr>
        </w:div>
        <w:div w:id="104733823">
          <w:marLeft w:val="0"/>
          <w:marRight w:val="0"/>
          <w:marTop w:val="0"/>
          <w:marBottom w:val="0"/>
          <w:divBdr>
            <w:top w:val="none" w:sz="0" w:space="0" w:color="auto"/>
            <w:left w:val="none" w:sz="0" w:space="0" w:color="auto"/>
            <w:bottom w:val="none" w:sz="0" w:space="0" w:color="auto"/>
            <w:right w:val="none" w:sz="0" w:space="0" w:color="auto"/>
          </w:divBdr>
        </w:div>
        <w:div w:id="1397128711">
          <w:marLeft w:val="0"/>
          <w:marRight w:val="0"/>
          <w:marTop w:val="0"/>
          <w:marBottom w:val="0"/>
          <w:divBdr>
            <w:top w:val="none" w:sz="0" w:space="0" w:color="auto"/>
            <w:left w:val="none" w:sz="0" w:space="0" w:color="auto"/>
            <w:bottom w:val="none" w:sz="0" w:space="0" w:color="auto"/>
            <w:right w:val="none" w:sz="0" w:space="0" w:color="auto"/>
          </w:divBdr>
        </w:div>
        <w:div w:id="275332018">
          <w:marLeft w:val="0"/>
          <w:marRight w:val="0"/>
          <w:marTop w:val="0"/>
          <w:marBottom w:val="0"/>
          <w:divBdr>
            <w:top w:val="none" w:sz="0" w:space="0" w:color="auto"/>
            <w:left w:val="none" w:sz="0" w:space="0" w:color="auto"/>
            <w:bottom w:val="none" w:sz="0" w:space="0" w:color="auto"/>
            <w:right w:val="none" w:sz="0" w:space="0" w:color="auto"/>
          </w:divBdr>
        </w:div>
        <w:div w:id="1010988247">
          <w:marLeft w:val="0"/>
          <w:marRight w:val="0"/>
          <w:marTop w:val="0"/>
          <w:marBottom w:val="0"/>
          <w:divBdr>
            <w:top w:val="none" w:sz="0" w:space="0" w:color="auto"/>
            <w:left w:val="none" w:sz="0" w:space="0" w:color="auto"/>
            <w:bottom w:val="none" w:sz="0" w:space="0" w:color="auto"/>
            <w:right w:val="none" w:sz="0" w:space="0" w:color="auto"/>
          </w:divBdr>
        </w:div>
        <w:div w:id="1947151480">
          <w:marLeft w:val="0"/>
          <w:marRight w:val="0"/>
          <w:marTop w:val="0"/>
          <w:marBottom w:val="0"/>
          <w:divBdr>
            <w:top w:val="none" w:sz="0" w:space="0" w:color="auto"/>
            <w:left w:val="none" w:sz="0" w:space="0" w:color="auto"/>
            <w:bottom w:val="none" w:sz="0" w:space="0" w:color="auto"/>
            <w:right w:val="none" w:sz="0" w:space="0" w:color="auto"/>
          </w:divBdr>
        </w:div>
        <w:div w:id="2063823708">
          <w:marLeft w:val="0"/>
          <w:marRight w:val="0"/>
          <w:marTop w:val="0"/>
          <w:marBottom w:val="0"/>
          <w:divBdr>
            <w:top w:val="none" w:sz="0" w:space="0" w:color="auto"/>
            <w:left w:val="none" w:sz="0" w:space="0" w:color="auto"/>
            <w:bottom w:val="none" w:sz="0" w:space="0" w:color="auto"/>
            <w:right w:val="none" w:sz="0" w:space="0" w:color="auto"/>
          </w:divBdr>
        </w:div>
        <w:div w:id="854924321">
          <w:marLeft w:val="0"/>
          <w:marRight w:val="0"/>
          <w:marTop w:val="0"/>
          <w:marBottom w:val="0"/>
          <w:divBdr>
            <w:top w:val="none" w:sz="0" w:space="0" w:color="auto"/>
            <w:left w:val="none" w:sz="0" w:space="0" w:color="auto"/>
            <w:bottom w:val="none" w:sz="0" w:space="0" w:color="auto"/>
            <w:right w:val="none" w:sz="0" w:space="0" w:color="auto"/>
          </w:divBdr>
        </w:div>
        <w:div w:id="740104126">
          <w:marLeft w:val="0"/>
          <w:marRight w:val="0"/>
          <w:marTop w:val="0"/>
          <w:marBottom w:val="0"/>
          <w:divBdr>
            <w:top w:val="none" w:sz="0" w:space="0" w:color="auto"/>
            <w:left w:val="none" w:sz="0" w:space="0" w:color="auto"/>
            <w:bottom w:val="none" w:sz="0" w:space="0" w:color="auto"/>
            <w:right w:val="none" w:sz="0" w:space="0" w:color="auto"/>
          </w:divBdr>
        </w:div>
        <w:div w:id="1702364059">
          <w:marLeft w:val="0"/>
          <w:marRight w:val="0"/>
          <w:marTop w:val="0"/>
          <w:marBottom w:val="0"/>
          <w:divBdr>
            <w:top w:val="none" w:sz="0" w:space="0" w:color="auto"/>
            <w:left w:val="none" w:sz="0" w:space="0" w:color="auto"/>
            <w:bottom w:val="none" w:sz="0" w:space="0" w:color="auto"/>
            <w:right w:val="none" w:sz="0" w:space="0" w:color="auto"/>
          </w:divBdr>
        </w:div>
        <w:div w:id="1504316755">
          <w:marLeft w:val="0"/>
          <w:marRight w:val="0"/>
          <w:marTop w:val="0"/>
          <w:marBottom w:val="0"/>
          <w:divBdr>
            <w:top w:val="none" w:sz="0" w:space="0" w:color="auto"/>
            <w:left w:val="none" w:sz="0" w:space="0" w:color="auto"/>
            <w:bottom w:val="none" w:sz="0" w:space="0" w:color="auto"/>
            <w:right w:val="none" w:sz="0" w:space="0" w:color="auto"/>
          </w:divBdr>
        </w:div>
        <w:div w:id="985663352">
          <w:marLeft w:val="0"/>
          <w:marRight w:val="0"/>
          <w:marTop w:val="0"/>
          <w:marBottom w:val="0"/>
          <w:divBdr>
            <w:top w:val="none" w:sz="0" w:space="0" w:color="auto"/>
            <w:left w:val="none" w:sz="0" w:space="0" w:color="auto"/>
            <w:bottom w:val="none" w:sz="0" w:space="0" w:color="auto"/>
            <w:right w:val="none" w:sz="0" w:space="0" w:color="auto"/>
          </w:divBdr>
        </w:div>
        <w:div w:id="221253809">
          <w:marLeft w:val="0"/>
          <w:marRight w:val="0"/>
          <w:marTop w:val="0"/>
          <w:marBottom w:val="0"/>
          <w:divBdr>
            <w:top w:val="none" w:sz="0" w:space="0" w:color="auto"/>
            <w:left w:val="none" w:sz="0" w:space="0" w:color="auto"/>
            <w:bottom w:val="none" w:sz="0" w:space="0" w:color="auto"/>
            <w:right w:val="none" w:sz="0" w:space="0" w:color="auto"/>
          </w:divBdr>
        </w:div>
        <w:div w:id="1754474483">
          <w:marLeft w:val="0"/>
          <w:marRight w:val="0"/>
          <w:marTop w:val="0"/>
          <w:marBottom w:val="0"/>
          <w:divBdr>
            <w:top w:val="none" w:sz="0" w:space="0" w:color="auto"/>
            <w:left w:val="none" w:sz="0" w:space="0" w:color="auto"/>
            <w:bottom w:val="none" w:sz="0" w:space="0" w:color="auto"/>
            <w:right w:val="none" w:sz="0" w:space="0" w:color="auto"/>
          </w:divBdr>
        </w:div>
        <w:div w:id="510025772">
          <w:marLeft w:val="0"/>
          <w:marRight w:val="0"/>
          <w:marTop w:val="0"/>
          <w:marBottom w:val="0"/>
          <w:divBdr>
            <w:top w:val="none" w:sz="0" w:space="0" w:color="auto"/>
            <w:left w:val="none" w:sz="0" w:space="0" w:color="auto"/>
            <w:bottom w:val="none" w:sz="0" w:space="0" w:color="auto"/>
            <w:right w:val="none" w:sz="0" w:space="0" w:color="auto"/>
          </w:divBdr>
        </w:div>
        <w:div w:id="360281405">
          <w:marLeft w:val="0"/>
          <w:marRight w:val="0"/>
          <w:marTop w:val="0"/>
          <w:marBottom w:val="0"/>
          <w:divBdr>
            <w:top w:val="none" w:sz="0" w:space="0" w:color="auto"/>
            <w:left w:val="none" w:sz="0" w:space="0" w:color="auto"/>
            <w:bottom w:val="none" w:sz="0" w:space="0" w:color="auto"/>
            <w:right w:val="none" w:sz="0" w:space="0" w:color="auto"/>
          </w:divBdr>
        </w:div>
        <w:div w:id="1348561320">
          <w:marLeft w:val="0"/>
          <w:marRight w:val="0"/>
          <w:marTop w:val="0"/>
          <w:marBottom w:val="0"/>
          <w:divBdr>
            <w:top w:val="none" w:sz="0" w:space="0" w:color="auto"/>
            <w:left w:val="none" w:sz="0" w:space="0" w:color="auto"/>
            <w:bottom w:val="none" w:sz="0" w:space="0" w:color="auto"/>
            <w:right w:val="none" w:sz="0" w:space="0" w:color="auto"/>
          </w:divBdr>
        </w:div>
      </w:divsChild>
    </w:div>
    <w:div w:id="1816727076">
      <w:bodyDiv w:val="1"/>
      <w:marLeft w:val="0"/>
      <w:marRight w:val="0"/>
      <w:marTop w:val="0"/>
      <w:marBottom w:val="0"/>
      <w:divBdr>
        <w:top w:val="none" w:sz="0" w:space="0" w:color="auto"/>
        <w:left w:val="none" w:sz="0" w:space="0" w:color="auto"/>
        <w:bottom w:val="none" w:sz="0" w:space="0" w:color="auto"/>
        <w:right w:val="none" w:sz="0" w:space="0" w:color="auto"/>
      </w:divBdr>
      <w:divsChild>
        <w:div w:id="234975910">
          <w:marLeft w:val="0"/>
          <w:marRight w:val="0"/>
          <w:marTop w:val="0"/>
          <w:marBottom w:val="0"/>
          <w:divBdr>
            <w:top w:val="none" w:sz="0" w:space="0" w:color="auto"/>
            <w:left w:val="none" w:sz="0" w:space="0" w:color="auto"/>
            <w:bottom w:val="none" w:sz="0" w:space="0" w:color="auto"/>
            <w:right w:val="none" w:sz="0" w:space="0" w:color="auto"/>
          </w:divBdr>
        </w:div>
        <w:div w:id="2064602036">
          <w:marLeft w:val="0"/>
          <w:marRight w:val="0"/>
          <w:marTop w:val="0"/>
          <w:marBottom w:val="0"/>
          <w:divBdr>
            <w:top w:val="none" w:sz="0" w:space="0" w:color="auto"/>
            <w:left w:val="none" w:sz="0" w:space="0" w:color="auto"/>
            <w:bottom w:val="none" w:sz="0" w:space="0" w:color="auto"/>
            <w:right w:val="none" w:sz="0" w:space="0" w:color="auto"/>
          </w:divBdr>
        </w:div>
        <w:div w:id="1291135540">
          <w:marLeft w:val="0"/>
          <w:marRight w:val="0"/>
          <w:marTop w:val="0"/>
          <w:marBottom w:val="0"/>
          <w:divBdr>
            <w:top w:val="none" w:sz="0" w:space="0" w:color="auto"/>
            <w:left w:val="none" w:sz="0" w:space="0" w:color="auto"/>
            <w:bottom w:val="none" w:sz="0" w:space="0" w:color="auto"/>
            <w:right w:val="none" w:sz="0" w:space="0" w:color="auto"/>
          </w:divBdr>
        </w:div>
        <w:div w:id="537357497">
          <w:marLeft w:val="0"/>
          <w:marRight w:val="0"/>
          <w:marTop w:val="0"/>
          <w:marBottom w:val="0"/>
          <w:divBdr>
            <w:top w:val="none" w:sz="0" w:space="0" w:color="auto"/>
            <w:left w:val="none" w:sz="0" w:space="0" w:color="auto"/>
            <w:bottom w:val="none" w:sz="0" w:space="0" w:color="auto"/>
            <w:right w:val="none" w:sz="0" w:space="0" w:color="auto"/>
          </w:divBdr>
        </w:div>
        <w:div w:id="793258089">
          <w:marLeft w:val="0"/>
          <w:marRight w:val="0"/>
          <w:marTop w:val="0"/>
          <w:marBottom w:val="0"/>
          <w:divBdr>
            <w:top w:val="none" w:sz="0" w:space="0" w:color="auto"/>
            <w:left w:val="none" w:sz="0" w:space="0" w:color="auto"/>
            <w:bottom w:val="none" w:sz="0" w:space="0" w:color="auto"/>
            <w:right w:val="none" w:sz="0" w:space="0" w:color="auto"/>
          </w:divBdr>
        </w:div>
        <w:div w:id="1172142373">
          <w:marLeft w:val="0"/>
          <w:marRight w:val="0"/>
          <w:marTop w:val="0"/>
          <w:marBottom w:val="0"/>
          <w:divBdr>
            <w:top w:val="none" w:sz="0" w:space="0" w:color="auto"/>
            <w:left w:val="none" w:sz="0" w:space="0" w:color="auto"/>
            <w:bottom w:val="none" w:sz="0" w:space="0" w:color="auto"/>
            <w:right w:val="none" w:sz="0" w:space="0" w:color="auto"/>
          </w:divBdr>
        </w:div>
        <w:div w:id="758217329">
          <w:marLeft w:val="0"/>
          <w:marRight w:val="0"/>
          <w:marTop w:val="0"/>
          <w:marBottom w:val="0"/>
          <w:divBdr>
            <w:top w:val="none" w:sz="0" w:space="0" w:color="auto"/>
            <w:left w:val="none" w:sz="0" w:space="0" w:color="auto"/>
            <w:bottom w:val="none" w:sz="0" w:space="0" w:color="auto"/>
            <w:right w:val="none" w:sz="0" w:space="0" w:color="auto"/>
          </w:divBdr>
        </w:div>
        <w:div w:id="1967927521">
          <w:marLeft w:val="0"/>
          <w:marRight w:val="0"/>
          <w:marTop w:val="0"/>
          <w:marBottom w:val="0"/>
          <w:divBdr>
            <w:top w:val="none" w:sz="0" w:space="0" w:color="auto"/>
            <w:left w:val="none" w:sz="0" w:space="0" w:color="auto"/>
            <w:bottom w:val="none" w:sz="0" w:space="0" w:color="auto"/>
            <w:right w:val="none" w:sz="0" w:space="0" w:color="auto"/>
          </w:divBdr>
        </w:div>
        <w:div w:id="1187215190">
          <w:marLeft w:val="0"/>
          <w:marRight w:val="0"/>
          <w:marTop w:val="0"/>
          <w:marBottom w:val="0"/>
          <w:divBdr>
            <w:top w:val="none" w:sz="0" w:space="0" w:color="auto"/>
            <w:left w:val="none" w:sz="0" w:space="0" w:color="auto"/>
            <w:bottom w:val="none" w:sz="0" w:space="0" w:color="auto"/>
            <w:right w:val="none" w:sz="0" w:space="0" w:color="auto"/>
          </w:divBdr>
        </w:div>
        <w:div w:id="1521704965">
          <w:marLeft w:val="0"/>
          <w:marRight w:val="0"/>
          <w:marTop w:val="0"/>
          <w:marBottom w:val="0"/>
          <w:divBdr>
            <w:top w:val="none" w:sz="0" w:space="0" w:color="auto"/>
            <w:left w:val="none" w:sz="0" w:space="0" w:color="auto"/>
            <w:bottom w:val="none" w:sz="0" w:space="0" w:color="auto"/>
            <w:right w:val="none" w:sz="0" w:space="0" w:color="auto"/>
          </w:divBdr>
        </w:div>
        <w:div w:id="842470326">
          <w:marLeft w:val="0"/>
          <w:marRight w:val="0"/>
          <w:marTop w:val="0"/>
          <w:marBottom w:val="0"/>
          <w:divBdr>
            <w:top w:val="none" w:sz="0" w:space="0" w:color="auto"/>
            <w:left w:val="none" w:sz="0" w:space="0" w:color="auto"/>
            <w:bottom w:val="none" w:sz="0" w:space="0" w:color="auto"/>
            <w:right w:val="none" w:sz="0" w:space="0" w:color="auto"/>
          </w:divBdr>
        </w:div>
        <w:div w:id="1093012859">
          <w:marLeft w:val="0"/>
          <w:marRight w:val="0"/>
          <w:marTop w:val="0"/>
          <w:marBottom w:val="0"/>
          <w:divBdr>
            <w:top w:val="none" w:sz="0" w:space="0" w:color="auto"/>
            <w:left w:val="none" w:sz="0" w:space="0" w:color="auto"/>
            <w:bottom w:val="none" w:sz="0" w:space="0" w:color="auto"/>
            <w:right w:val="none" w:sz="0" w:space="0" w:color="auto"/>
          </w:divBdr>
        </w:div>
        <w:div w:id="636105572">
          <w:marLeft w:val="0"/>
          <w:marRight w:val="0"/>
          <w:marTop w:val="0"/>
          <w:marBottom w:val="0"/>
          <w:divBdr>
            <w:top w:val="none" w:sz="0" w:space="0" w:color="auto"/>
            <w:left w:val="none" w:sz="0" w:space="0" w:color="auto"/>
            <w:bottom w:val="none" w:sz="0" w:space="0" w:color="auto"/>
            <w:right w:val="none" w:sz="0" w:space="0" w:color="auto"/>
          </w:divBdr>
        </w:div>
        <w:div w:id="751973299">
          <w:marLeft w:val="0"/>
          <w:marRight w:val="0"/>
          <w:marTop w:val="0"/>
          <w:marBottom w:val="0"/>
          <w:divBdr>
            <w:top w:val="none" w:sz="0" w:space="0" w:color="auto"/>
            <w:left w:val="none" w:sz="0" w:space="0" w:color="auto"/>
            <w:bottom w:val="none" w:sz="0" w:space="0" w:color="auto"/>
            <w:right w:val="none" w:sz="0" w:space="0" w:color="auto"/>
          </w:divBdr>
        </w:div>
        <w:div w:id="2026857374">
          <w:marLeft w:val="0"/>
          <w:marRight w:val="0"/>
          <w:marTop w:val="0"/>
          <w:marBottom w:val="0"/>
          <w:divBdr>
            <w:top w:val="none" w:sz="0" w:space="0" w:color="auto"/>
            <w:left w:val="none" w:sz="0" w:space="0" w:color="auto"/>
            <w:bottom w:val="none" w:sz="0" w:space="0" w:color="auto"/>
            <w:right w:val="none" w:sz="0" w:space="0" w:color="auto"/>
          </w:divBdr>
        </w:div>
        <w:div w:id="1200361680">
          <w:marLeft w:val="0"/>
          <w:marRight w:val="0"/>
          <w:marTop w:val="0"/>
          <w:marBottom w:val="0"/>
          <w:divBdr>
            <w:top w:val="none" w:sz="0" w:space="0" w:color="auto"/>
            <w:left w:val="none" w:sz="0" w:space="0" w:color="auto"/>
            <w:bottom w:val="none" w:sz="0" w:space="0" w:color="auto"/>
            <w:right w:val="none" w:sz="0" w:space="0" w:color="auto"/>
          </w:divBdr>
        </w:div>
        <w:div w:id="359671719">
          <w:marLeft w:val="0"/>
          <w:marRight w:val="0"/>
          <w:marTop w:val="0"/>
          <w:marBottom w:val="0"/>
          <w:divBdr>
            <w:top w:val="none" w:sz="0" w:space="0" w:color="auto"/>
            <w:left w:val="none" w:sz="0" w:space="0" w:color="auto"/>
            <w:bottom w:val="none" w:sz="0" w:space="0" w:color="auto"/>
            <w:right w:val="none" w:sz="0" w:space="0" w:color="auto"/>
          </w:divBdr>
        </w:div>
        <w:div w:id="1169098380">
          <w:marLeft w:val="0"/>
          <w:marRight w:val="0"/>
          <w:marTop w:val="0"/>
          <w:marBottom w:val="0"/>
          <w:divBdr>
            <w:top w:val="none" w:sz="0" w:space="0" w:color="auto"/>
            <w:left w:val="none" w:sz="0" w:space="0" w:color="auto"/>
            <w:bottom w:val="none" w:sz="0" w:space="0" w:color="auto"/>
            <w:right w:val="none" w:sz="0" w:space="0" w:color="auto"/>
          </w:divBdr>
        </w:div>
        <w:div w:id="913590140">
          <w:marLeft w:val="0"/>
          <w:marRight w:val="0"/>
          <w:marTop w:val="0"/>
          <w:marBottom w:val="0"/>
          <w:divBdr>
            <w:top w:val="none" w:sz="0" w:space="0" w:color="auto"/>
            <w:left w:val="none" w:sz="0" w:space="0" w:color="auto"/>
            <w:bottom w:val="none" w:sz="0" w:space="0" w:color="auto"/>
            <w:right w:val="none" w:sz="0" w:space="0" w:color="auto"/>
          </w:divBdr>
        </w:div>
        <w:div w:id="190606071">
          <w:marLeft w:val="0"/>
          <w:marRight w:val="0"/>
          <w:marTop w:val="0"/>
          <w:marBottom w:val="0"/>
          <w:divBdr>
            <w:top w:val="none" w:sz="0" w:space="0" w:color="auto"/>
            <w:left w:val="none" w:sz="0" w:space="0" w:color="auto"/>
            <w:bottom w:val="none" w:sz="0" w:space="0" w:color="auto"/>
            <w:right w:val="none" w:sz="0" w:space="0" w:color="auto"/>
          </w:divBdr>
        </w:div>
        <w:div w:id="844243361">
          <w:marLeft w:val="0"/>
          <w:marRight w:val="0"/>
          <w:marTop w:val="0"/>
          <w:marBottom w:val="0"/>
          <w:divBdr>
            <w:top w:val="none" w:sz="0" w:space="0" w:color="auto"/>
            <w:left w:val="none" w:sz="0" w:space="0" w:color="auto"/>
            <w:bottom w:val="none" w:sz="0" w:space="0" w:color="auto"/>
            <w:right w:val="none" w:sz="0" w:space="0" w:color="auto"/>
          </w:divBdr>
        </w:div>
        <w:div w:id="497382023">
          <w:marLeft w:val="0"/>
          <w:marRight w:val="0"/>
          <w:marTop w:val="0"/>
          <w:marBottom w:val="0"/>
          <w:divBdr>
            <w:top w:val="none" w:sz="0" w:space="0" w:color="auto"/>
            <w:left w:val="none" w:sz="0" w:space="0" w:color="auto"/>
            <w:bottom w:val="none" w:sz="0" w:space="0" w:color="auto"/>
            <w:right w:val="none" w:sz="0" w:space="0" w:color="auto"/>
          </w:divBdr>
        </w:div>
        <w:div w:id="1423843807">
          <w:marLeft w:val="0"/>
          <w:marRight w:val="0"/>
          <w:marTop w:val="0"/>
          <w:marBottom w:val="0"/>
          <w:divBdr>
            <w:top w:val="none" w:sz="0" w:space="0" w:color="auto"/>
            <w:left w:val="none" w:sz="0" w:space="0" w:color="auto"/>
            <w:bottom w:val="none" w:sz="0" w:space="0" w:color="auto"/>
            <w:right w:val="none" w:sz="0" w:space="0" w:color="auto"/>
          </w:divBdr>
        </w:div>
        <w:div w:id="114181318">
          <w:marLeft w:val="0"/>
          <w:marRight w:val="0"/>
          <w:marTop w:val="0"/>
          <w:marBottom w:val="0"/>
          <w:divBdr>
            <w:top w:val="none" w:sz="0" w:space="0" w:color="auto"/>
            <w:left w:val="none" w:sz="0" w:space="0" w:color="auto"/>
            <w:bottom w:val="none" w:sz="0" w:space="0" w:color="auto"/>
            <w:right w:val="none" w:sz="0" w:space="0" w:color="auto"/>
          </w:divBdr>
        </w:div>
        <w:div w:id="1860314544">
          <w:marLeft w:val="0"/>
          <w:marRight w:val="0"/>
          <w:marTop w:val="0"/>
          <w:marBottom w:val="0"/>
          <w:divBdr>
            <w:top w:val="none" w:sz="0" w:space="0" w:color="auto"/>
            <w:left w:val="none" w:sz="0" w:space="0" w:color="auto"/>
            <w:bottom w:val="none" w:sz="0" w:space="0" w:color="auto"/>
            <w:right w:val="none" w:sz="0" w:space="0" w:color="auto"/>
          </w:divBdr>
        </w:div>
        <w:div w:id="1935090127">
          <w:marLeft w:val="0"/>
          <w:marRight w:val="0"/>
          <w:marTop w:val="0"/>
          <w:marBottom w:val="0"/>
          <w:divBdr>
            <w:top w:val="none" w:sz="0" w:space="0" w:color="auto"/>
            <w:left w:val="none" w:sz="0" w:space="0" w:color="auto"/>
            <w:bottom w:val="none" w:sz="0" w:space="0" w:color="auto"/>
            <w:right w:val="none" w:sz="0" w:space="0" w:color="auto"/>
          </w:divBdr>
        </w:div>
        <w:div w:id="557207490">
          <w:marLeft w:val="0"/>
          <w:marRight w:val="0"/>
          <w:marTop w:val="0"/>
          <w:marBottom w:val="0"/>
          <w:divBdr>
            <w:top w:val="none" w:sz="0" w:space="0" w:color="auto"/>
            <w:left w:val="none" w:sz="0" w:space="0" w:color="auto"/>
            <w:bottom w:val="none" w:sz="0" w:space="0" w:color="auto"/>
            <w:right w:val="none" w:sz="0" w:space="0" w:color="auto"/>
          </w:divBdr>
        </w:div>
        <w:div w:id="1625769428">
          <w:marLeft w:val="0"/>
          <w:marRight w:val="0"/>
          <w:marTop w:val="0"/>
          <w:marBottom w:val="0"/>
          <w:divBdr>
            <w:top w:val="none" w:sz="0" w:space="0" w:color="auto"/>
            <w:left w:val="none" w:sz="0" w:space="0" w:color="auto"/>
            <w:bottom w:val="none" w:sz="0" w:space="0" w:color="auto"/>
            <w:right w:val="none" w:sz="0" w:space="0" w:color="auto"/>
          </w:divBdr>
        </w:div>
        <w:div w:id="1671059061">
          <w:marLeft w:val="0"/>
          <w:marRight w:val="0"/>
          <w:marTop w:val="0"/>
          <w:marBottom w:val="0"/>
          <w:divBdr>
            <w:top w:val="none" w:sz="0" w:space="0" w:color="auto"/>
            <w:left w:val="none" w:sz="0" w:space="0" w:color="auto"/>
            <w:bottom w:val="none" w:sz="0" w:space="0" w:color="auto"/>
            <w:right w:val="none" w:sz="0" w:space="0" w:color="auto"/>
          </w:divBdr>
        </w:div>
        <w:div w:id="1918782575">
          <w:marLeft w:val="0"/>
          <w:marRight w:val="0"/>
          <w:marTop w:val="0"/>
          <w:marBottom w:val="0"/>
          <w:divBdr>
            <w:top w:val="none" w:sz="0" w:space="0" w:color="auto"/>
            <w:left w:val="none" w:sz="0" w:space="0" w:color="auto"/>
            <w:bottom w:val="none" w:sz="0" w:space="0" w:color="auto"/>
            <w:right w:val="none" w:sz="0" w:space="0" w:color="auto"/>
          </w:divBdr>
        </w:div>
        <w:div w:id="1476217435">
          <w:marLeft w:val="0"/>
          <w:marRight w:val="0"/>
          <w:marTop w:val="0"/>
          <w:marBottom w:val="0"/>
          <w:divBdr>
            <w:top w:val="none" w:sz="0" w:space="0" w:color="auto"/>
            <w:left w:val="none" w:sz="0" w:space="0" w:color="auto"/>
            <w:bottom w:val="none" w:sz="0" w:space="0" w:color="auto"/>
            <w:right w:val="none" w:sz="0" w:space="0" w:color="auto"/>
          </w:divBdr>
        </w:div>
        <w:div w:id="817847002">
          <w:marLeft w:val="0"/>
          <w:marRight w:val="0"/>
          <w:marTop w:val="0"/>
          <w:marBottom w:val="0"/>
          <w:divBdr>
            <w:top w:val="none" w:sz="0" w:space="0" w:color="auto"/>
            <w:left w:val="none" w:sz="0" w:space="0" w:color="auto"/>
            <w:bottom w:val="none" w:sz="0" w:space="0" w:color="auto"/>
            <w:right w:val="none" w:sz="0" w:space="0" w:color="auto"/>
          </w:divBdr>
        </w:div>
        <w:div w:id="2127118739">
          <w:marLeft w:val="0"/>
          <w:marRight w:val="0"/>
          <w:marTop w:val="0"/>
          <w:marBottom w:val="0"/>
          <w:divBdr>
            <w:top w:val="none" w:sz="0" w:space="0" w:color="auto"/>
            <w:left w:val="none" w:sz="0" w:space="0" w:color="auto"/>
            <w:bottom w:val="none" w:sz="0" w:space="0" w:color="auto"/>
            <w:right w:val="none" w:sz="0" w:space="0" w:color="auto"/>
          </w:divBdr>
        </w:div>
        <w:div w:id="967780255">
          <w:marLeft w:val="0"/>
          <w:marRight w:val="0"/>
          <w:marTop w:val="0"/>
          <w:marBottom w:val="0"/>
          <w:divBdr>
            <w:top w:val="none" w:sz="0" w:space="0" w:color="auto"/>
            <w:left w:val="none" w:sz="0" w:space="0" w:color="auto"/>
            <w:bottom w:val="none" w:sz="0" w:space="0" w:color="auto"/>
            <w:right w:val="none" w:sz="0" w:space="0" w:color="auto"/>
          </w:divBdr>
        </w:div>
        <w:div w:id="309753462">
          <w:marLeft w:val="0"/>
          <w:marRight w:val="0"/>
          <w:marTop w:val="0"/>
          <w:marBottom w:val="0"/>
          <w:divBdr>
            <w:top w:val="none" w:sz="0" w:space="0" w:color="auto"/>
            <w:left w:val="none" w:sz="0" w:space="0" w:color="auto"/>
            <w:bottom w:val="none" w:sz="0" w:space="0" w:color="auto"/>
            <w:right w:val="none" w:sz="0" w:space="0" w:color="auto"/>
          </w:divBdr>
        </w:div>
        <w:div w:id="915475156">
          <w:marLeft w:val="0"/>
          <w:marRight w:val="0"/>
          <w:marTop w:val="0"/>
          <w:marBottom w:val="0"/>
          <w:divBdr>
            <w:top w:val="none" w:sz="0" w:space="0" w:color="auto"/>
            <w:left w:val="none" w:sz="0" w:space="0" w:color="auto"/>
            <w:bottom w:val="none" w:sz="0" w:space="0" w:color="auto"/>
            <w:right w:val="none" w:sz="0" w:space="0" w:color="auto"/>
          </w:divBdr>
        </w:div>
        <w:div w:id="2080013891">
          <w:marLeft w:val="0"/>
          <w:marRight w:val="0"/>
          <w:marTop w:val="0"/>
          <w:marBottom w:val="0"/>
          <w:divBdr>
            <w:top w:val="none" w:sz="0" w:space="0" w:color="auto"/>
            <w:left w:val="none" w:sz="0" w:space="0" w:color="auto"/>
            <w:bottom w:val="none" w:sz="0" w:space="0" w:color="auto"/>
            <w:right w:val="none" w:sz="0" w:space="0" w:color="auto"/>
          </w:divBdr>
        </w:div>
        <w:div w:id="9769566">
          <w:marLeft w:val="0"/>
          <w:marRight w:val="0"/>
          <w:marTop w:val="0"/>
          <w:marBottom w:val="0"/>
          <w:divBdr>
            <w:top w:val="none" w:sz="0" w:space="0" w:color="auto"/>
            <w:left w:val="none" w:sz="0" w:space="0" w:color="auto"/>
            <w:bottom w:val="none" w:sz="0" w:space="0" w:color="auto"/>
            <w:right w:val="none" w:sz="0" w:space="0" w:color="auto"/>
          </w:divBdr>
        </w:div>
        <w:div w:id="996687863">
          <w:marLeft w:val="0"/>
          <w:marRight w:val="0"/>
          <w:marTop w:val="0"/>
          <w:marBottom w:val="0"/>
          <w:divBdr>
            <w:top w:val="none" w:sz="0" w:space="0" w:color="auto"/>
            <w:left w:val="none" w:sz="0" w:space="0" w:color="auto"/>
            <w:bottom w:val="none" w:sz="0" w:space="0" w:color="auto"/>
            <w:right w:val="none" w:sz="0" w:space="0" w:color="auto"/>
          </w:divBdr>
        </w:div>
        <w:div w:id="261114217">
          <w:marLeft w:val="0"/>
          <w:marRight w:val="0"/>
          <w:marTop w:val="0"/>
          <w:marBottom w:val="0"/>
          <w:divBdr>
            <w:top w:val="none" w:sz="0" w:space="0" w:color="auto"/>
            <w:left w:val="none" w:sz="0" w:space="0" w:color="auto"/>
            <w:bottom w:val="none" w:sz="0" w:space="0" w:color="auto"/>
            <w:right w:val="none" w:sz="0" w:space="0" w:color="auto"/>
          </w:divBdr>
        </w:div>
      </w:divsChild>
    </w:div>
    <w:div w:id="1848711916">
      <w:bodyDiv w:val="1"/>
      <w:marLeft w:val="0"/>
      <w:marRight w:val="0"/>
      <w:marTop w:val="0"/>
      <w:marBottom w:val="0"/>
      <w:divBdr>
        <w:top w:val="none" w:sz="0" w:space="0" w:color="auto"/>
        <w:left w:val="none" w:sz="0" w:space="0" w:color="auto"/>
        <w:bottom w:val="none" w:sz="0" w:space="0" w:color="auto"/>
        <w:right w:val="none" w:sz="0" w:space="0" w:color="auto"/>
      </w:divBdr>
      <w:divsChild>
        <w:div w:id="2020425776">
          <w:marLeft w:val="0"/>
          <w:marRight w:val="0"/>
          <w:marTop w:val="0"/>
          <w:marBottom w:val="0"/>
          <w:divBdr>
            <w:top w:val="none" w:sz="0" w:space="0" w:color="auto"/>
            <w:left w:val="none" w:sz="0" w:space="0" w:color="auto"/>
            <w:bottom w:val="none" w:sz="0" w:space="0" w:color="auto"/>
            <w:right w:val="none" w:sz="0" w:space="0" w:color="auto"/>
          </w:divBdr>
        </w:div>
        <w:div w:id="2054764822">
          <w:marLeft w:val="0"/>
          <w:marRight w:val="0"/>
          <w:marTop w:val="0"/>
          <w:marBottom w:val="0"/>
          <w:divBdr>
            <w:top w:val="none" w:sz="0" w:space="0" w:color="auto"/>
            <w:left w:val="none" w:sz="0" w:space="0" w:color="auto"/>
            <w:bottom w:val="none" w:sz="0" w:space="0" w:color="auto"/>
            <w:right w:val="none" w:sz="0" w:space="0" w:color="auto"/>
          </w:divBdr>
        </w:div>
        <w:div w:id="476996008">
          <w:marLeft w:val="0"/>
          <w:marRight w:val="0"/>
          <w:marTop w:val="0"/>
          <w:marBottom w:val="0"/>
          <w:divBdr>
            <w:top w:val="none" w:sz="0" w:space="0" w:color="auto"/>
            <w:left w:val="none" w:sz="0" w:space="0" w:color="auto"/>
            <w:bottom w:val="none" w:sz="0" w:space="0" w:color="auto"/>
            <w:right w:val="none" w:sz="0" w:space="0" w:color="auto"/>
          </w:divBdr>
        </w:div>
        <w:div w:id="156458536">
          <w:marLeft w:val="0"/>
          <w:marRight w:val="0"/>
          <w:marTop w:val="0"/>
          <w:marBottom w:val="0"/>
          <w:divBdr>
            <w:top w:val="none" w:sz="0" w:space="0" w:color="auto"/>
            <w:left w:val="none" w:sz="0" w:space="0" w:color="auto"/>
            <w:bottom w:val="none" w:sz="0" w:space="0" w:color="auto"/>
            <w:right w:val="none" w:sz="0" w:space="0" w:color="auto"/>
          </w:divBdr>
        </w:div>
        <w:div w:id="1101535839">
          <w:marLeft w:val="0"/>
          <w:marRight w:val="0"/>
          <w:marTop w:val="0"/>
          <w:marBottom w:val="0"/>
          <w:divBdr>
            <w:top w:val="none" w:sz="0" w:space="0" w:color="auto"/>
            <w:left w:val="none" w:sz="0" w:space="0" w:color="auto"/>
            <w:bottom w:val="none" w:sz="0" w:space="0" w:color="auto"/>
            <w:right w:val="none" w:sz="0" w:space="0" w:color="auto"/>
          </w:divBdr>
        </w:div>
        <w:div w:id="1209538124">
          <w:marLeft w:val="0"/>
          <w:marRight w:val="0"/>
          <w:marTop w:val="0"/>
          <w:marBottom w:val="0"/>
          <w:divBdr>
            <w:top w:val="none" w:sz="0" w:space="0" w:color="auto"/>
            <w:left w:val="none" w:sz="0" w:space="0" w:color="auto"/>
            <w:bottom w:val="none" w:sz="0" w:space="0" w:color="auto"/>
            <w:right w:val="none" w:sz="0" w:space="0" w:color="auto"/>
          </w:divBdr>
        </w:div>
        <w:div w:id="2061710302">
          <w:marLeft w:val="0"/>
          <w:marRight w:val="0"/>
          <w:marTop w:val="0"/>
          <w:marBottom w:val="0"/>
          <w:divBdr>
            <w:top w:val="none" w:sz="0" w:space="0" w:color="auto"/>
            <w:left w:val="none" w:sz="0" w:space="0" w:color="auto"/>
            <w:bottom w:val="none" w:sz="0" w:space="0" w:color="auto"/>
            <w:right w:val="none" w:sz="0" w:space="0" w:color="auto"/>
          </w:divBdr>
        </w:div>
        <w:div w:id="1709795146">
          <w:marLeft w:val="0"/>
          <w:marRight w:val="0"/>
          <w:marTop w:val="0"/>
          <w:marBottom w:val="0"/>
          <w:divBdr>
            <w:top w:val="none" w:sz="0" w:space="0" w:color="auto"/>
            <w:left w:val="none" w:sz="0" w:space="0" w:color="auto"/>
            <w:bottom w:val="none" w:sz="0" w:space="0" w:color="auto"/>
            <w:right w:val="none" w:sz="0" w:space="0" w:color="auto"/>
          </w:divBdr>
        </w:div>
        <w:div w:id="857088561">
          <w:marLeft w:val="0"/>
          <w:marRight w:val="0"/>
          <w:marTop w:val="0"/>
          <w:marBottom w:val="0"/>
          <w:divBdr>
            <w:top w:val="none" w:sz="0" w:space="0" w:color="auto"/>
            <w:left w:val="none" w:sz="0" w:space="0" w:color="auto"/>
            <w:bottom w:val="none" w:sz="0" w:space="0" w:color="auto"/>
            <w:right w:val="none" w:sz="0" w:space="0" w:color="auto"/>
          </w:divBdr>
        </w:div>
        <w:div w:id="901477582">
          <w:marLeft w:val="0"/>
          <w:marRight w:val="0"/>
          <w:marTop w:val="0"/>
          <w:marBottom w:val="0"/>
          <w:divBdr>
            <w:top w:val="none" w:sz="0" w:space="0" w:color="auto"/>
            <w:left w:val="none" w:sz="0" w:space="0" w:color="auto"/>
            <w:bottom w:val="none" w:sz="0" w:space="0" w:color="auto"/>
            <w:right w:val="none" w:sz="0" w:space="0" w:color="auto"/>
          </w:divBdr>
        </w:div>
        <w:div w:id="457915092">
          <w:marLeft w:val="0"/>
          <w:marRight w:val="0"/>
          <w:marTop w:val="0"/>
          <w:marBottom w:val="0"/>
          <w:divBdr>
            <w:top w:val="none" w:sz="0" w:space="0" w:color="auto"/>
            <w:left w:val="none" w:sz="0" w:space="0" w:color="auto"/>
            <w:bottom w:val="none" w:sz="0" w:space="0" w:color="auto"/>
            <w:right w:val="none" w:sz="0" w:space="0" w:color="auto"/>
          </w:divBdr>
        </w:div>
        <w:div w:id="1621036778">
          <w:marLeft w:val="0"/>
          <w:marRight w:val="0"/>
          <w:marTop w:val="0"/>
          <w:marBottom w:val="0"/>
          <w:divBdr>
            <w:top w:val="none" w:sz="0" w:space="0" w:color="auto"/>
            <w:left w:val="none" w:sz="0" w:space="0" w:color="auto"/>
            <w:bottom w:val="none" w:sz="0" w:space="0" w:color="auto"/>
            <w:right w:val="none" w:sz="0" w:space="0" w:color="auto"/>
          </w:divBdr>
        </w:div>
        <w:div w:id="1043215348">
          <w:marLeft w:val="0"/>
          <w:marRight w:val="0"/>
          <w:marTop w:val="0"/>
          <w:marBottom w:val="0"/>
          <w:divBdr>
            <w:top w:val="none" w:sz="0" w:space="0" w:color="auto"/>
            <w:left w:val="none" w:sz="0" w:space="0" w:color="auto"/>
            <w:bottom w:val="none" w:sz="0" w:space="0" w:color="auto"/>
            <w:right w:val="none" w:sz="0" w:space="0" w:color="auto"/>
          </w:divBdr>
        </w:div>
        <w:div w:id="897403636">
          <w:marLeft w:val="0"/>
          <w:marRight w:val="0"/>
          <w:marTop w:val="0"/>
          <w:marBottom w:val="0"/>
          <w:divBdr>
            <w:top w:val="none" w:sz="0" w:space="0" w:color="auto"/>
            <w:left w:val="none" w:sz="0" w:space="0" w:color="auto"/>
            <w:bottom w:val="none" w:sz="0" w:space="0" w:color="auto"/>
            <w:right w:val="none" w:sz="0" w:space="0" w:color="auto"/>
          </w:divBdr>
        </w:div>
        <w:div w:id="138690241">
          <w:marLeft w:val="0"/>
          <w:marRight w:val="0"/>
          <w:marTop w:val="0"/>
          <w:marBottom w:val="0"/>
          <w:divBdr>
            <w:top w:val="none" w:sz="0" w:space="0" w:color="auto"/>
            <w:left w:val="none" w:sz="0" w:space="0" w:color="auto"/>
            <w:bottom w:val="none" w:sz="0" w:space="0" w:color="auto"/>
            <w:right w:val="none" w:sz="0" w:space="0" w:color="auto"/>
          </w:divBdr>
        </w:div>
        <w:div w:id="2143376116">
          <w:marLeft w:val="0"/>
          <w:marRight w:val="0"/>
          <w:marTop w:val="0"/>
          <w:marBottom w:val="0"/>
          <w:divBdr>
            <w:top w:val="none" w:sz="0" w:space="0" w:color="auto"/>
            <w:left w:val="none" w:sz="0" w:space="0" w:color="auto"/>
            <w:bottom w:val="none" w:sz="0" w:space="0" w:color="auto"/>
            <w:right w:val="none" w:sz="0" w:space="0" w:color="auto"/>
          </w:divBdr>
        </w:div>
        <w:div w:id="1971015422">
          <w:marLeft w:val="0"/>
          <w:marRight w:val="0"/>
          <w:marTop w:val="0"/>
          <w:marBottom w:val="0"/>
          <w:divBdr>
            <w:top w:val="none" w:sz="0" w:space="0" w:color="auto"/>
            <w:left w:val="none" w:sz="0" w:space="0" w:color="auto"/>
            <w:bottom w:val="none" w:sz="0" w:space="0" w:color="auto"/>
            <w:right w:val="none" w:sz="0" w:space="0" w:color="auto"/>
          </w:divBdr>
        </w:div>
        <w:div w:id="180315869">
          <w:marLeft w:val="0"/>
          <w:marRight w:val="0"/>
          <w:marTop w:val="0"/>
          <w:marBottom w:val="0"/>
          <w:divBdr>
            <w:top w:val="none" w:sz="0" w:space="0" w:color="auto"/>
            <w:left w:val="none" w:sz="0" w:space="0" w:color="auto"/>
            <w:bottom w:val="none" w:sz="0" w:space="0" w:color="auto"/>
            <w:right w:val="none" w:sz="0" w:space="0" w:color="auto"/>
          </w:divBdr>
        </w:div>
        <w:div w:id="1385373273">
          <w:marLeft w:val="0"/>
          <w:marRight w:val="0"/>
          <w:marTop w:val="0"/>
          <w:marBottom w:val="0"/>
          <w:divBdr>
            <w:top w:val="none" w:sz="0" w:space="0" w:color="auto"/>
            <w:left w:val="none" w:sz="0" w:space="0" w:color="auto"/>
            <w:bottom w:val="none" w:sz="0" w:space="0" w:color="auto"/>
            <w:right w:val="none" w:sz="0" w:space="0" w:color="auto"/>
          </w:divBdr>
        </w:div>
        <w:div w:id="1259824498">
          <w:marLeft w:val="0"/>
          <w:marRight w:val="0"/>
          <w:marTop w:val="0"/>
          <w:marBottom w:val="0"/>
          <w:divBdr>
            <w:top w:val="none" w:sz="0" w:space="0" w:color="auto"/>
            <w:left w:val="none" w:sz="0" w:space="0" w:color="auto"/>
            <w:bottom w:val="none" w:sz="0" w:space="0" w:color="auto"/>
            <w:right w:val="none" w:sz="0" w:space="0" w:color="auto"/>
          </w:divBdr>
        </w:div>
        <w:div w:id="1598830973">
          <w:marLeft w:val="0"/>
          <w:marRight w:val="0"/>
          <w:marTop w:val="0"/>
          <w:marBottom w:val="0"/>
          <w:divBdr>
            <w:top w:val="none" w:sz="0" w:space="0" w:color="auto"/>
            <w:left w:val="none" w:sz="0" w:space="0" w:color="auto"/>
            <w:bottom w:val="none" w:sz="0" w:space="0" w:color="auto"/>
            <w:right w:val="none" w:sz="0" w:space="0" w:color="auto"/>
          </w:divBdr>
        </w:div>
        <w:div w:id="2036271862">
          <w:marLeft w:val="0"/>
          <w:marRight w:val="0"/>
          <w:marTop w:val="0"/>
          <w:marBottom w:val="0"/>
          <w:divBdr>
            <w:top w:val="none" w:sz="0" w:space="0" w:color="auto"/>
            <w:left w:val="none" w:sz="0" w:space="0" w:color="auto"/>
            <w:bottom w:val="none" w:sz="0" w:space="0" w:color="auto"/>
            <w:right w:val="none" w:sz="0" w:space="0" w:color="auto"/>
          </w:divBdr>
        </w:div>
        <w:div w:id="2037080754">
          <w:marLeft w:val="0"/>
          <w:marRight w:val="0"/>
          <w:marTop w:val="0"/>
          <w:marBottom w:val="0"/>
          <w:divBdr>
            <w:top w:val="none" w:sz="0" w:space="0" w:color="auto"/>
            <w:left w:val="none" w:sz="0" w:space="0" w:color="auto"/>
            <w:bottom w:val="none" w:sz="0" w:space="0" w:color="auto"/>
            <w:right w:val="none" w:sz="0" w:space="0" w:color="auto"/>
          </w:divBdr>
        </w:div>
        <w:div w:id="1962491508">
          <w:marLeft w:val="0"/>
          <w:marRight w:val="0"/>
          <w:marTop w:val="0"/>
          <w:marBottom w:val="0"/>
          <w:divBdr>
            <w:top w:val="none" w:sz="0" w:space="0" w:color="auto"/>
            <w:left w:val="none" w:sz="0" w:space="0" w:color="auto"/>
            <w:bottom w:val="none" w:sz="0" w:space="0" w:color="auto"/>
            <w:right w:val="none" w:sz="0" w:space="0" w:color="auto"/>
          </w:divBdr>
        </w:div>
        <w:div w:id="113913259">
          <w:marLeft w:val="0"/>
          <w:marRight w:val="0"/>
          <w:marTop w:val="0"/>
          <w:marBottom w:val="0"/>
          <w:divBdr>
            <w:top w:val="none" w:sz="0" w:space="0" w:color="auto"/>
            <w:left w:val="none" w:sz="0" w:space="0" w:color="auto"/>
            <w:bottom w:val="none" w:sz="0" w:space="0" w:color="auto"/>
            <w:right w:val="none" w:sz="0" w:space="0" w:color="auto"/>
          </w:divBdr>
        </w:div>
        <w:div w:id="380830151">
          <w:marLeft w:val="0"/>
          <w:marRight w:val="0"/>
          <w:marTop w:val="0"/>
          <w:marBottom w:val="0"/>
          <w:divBdr>
            <w:top w:val="none" w:sz="0" w:space="0" w:color="auto"/>
            <w:left w:val="none" w:sz="0" w:space="0" w:color="auto"/>
            <w:bottom w:val="none" w:sz="0" w:space="0" w:color="auto"/>
            <w:right w:val="none" w:sz="0" w:space="0" w:color="auto"/>
          </w:divBdr>
        </w:div>
        <w:div w:id="711616179">
          <w:marLeft w:val="0"/>
          <w:marRight w:val="0"/>
          <w:marTop w:val="0"/>
          <w:marBottom w:val="0"/>
          <w:divBdr>
            <w:top w:val="none" w:sz="0" w:space="0" w:color="auto"/>
            <w:left w:val="none" w:sz="0" w:space="0" w:color="auto"/>
            <w:bottom w:val="none" w:sz="0" w:space="0" w:color="auto"/>
            <w:right w:val="none" w:sz="0" w:space="0" w:color="auto"/>
          </w:divBdr>
        </w:div>
        <w:div w:id="22753993">
          <w:marLeft w:val="0"/>
          <w:marRight w:val="0"/>
          <w:marTop w:val="0"/>
          <w:marBottom w:val="0"/>
          <w:divBdr>
            <w:top w:val="none" w:sz="0" w:space="0" w:color="auto"/>
            <w:left w:val="none" w:sz="0" w:space="0" w:color="auto"/>
            <w:bottom w:val="none" w:sz="0" w:space="0" w:color="auto"/>
            <w:right w:val="none" w:sz="0" w:space="0" w:color="auto"/>
          </w:divBdr>
        </w:div>
        <w:div w:id="1745108188">
          <w:marLeft w:val="0"/>
          <w:marRight w:val="0"/>
          <w:marTop w:val="0"/>
          <w:marBottom w:val="0"/>
          <w:divBdr>
            <w:top w:val="none" w:sz="0" w:space="0" w:color="auto"/>
            <w:left w:val="none" w:sz="0" w:space="0" w:color="auto"/>
            <w:bottom w:val="none" w:sz="0" w:space="0" w:color="auto"/>
            <w:right w:val="none" w:sz="0" w:space="0" w:color="auto"/>
          </w:divBdr>
        </w:div>
        <w:div w:id="1356614342">
          <w:marLeft w:val="0"/>
          <w:marRight w:val="0"/>
          <w:marTop w:val="0"/>
          <w:marBottom w:val="0"/>
          <w:divBdr>
            <w:top w:val="none" w:sz="0" w:space="0" w:color="auto"/>
            <w:left w:val="none" w:sz="0" w:space="0" w:color="auto"/>
            <w:bottom w:val="none" w:sz="0" w:space="0" w:color="auto"/>
            <w:right w:val="none" w:sz="0" w:space="0" w:color="auto"/>
          </w:divBdr>
        </w:div>
        <w:div w:id="828013211">
          <w:marLeft w:val="0"/>
          <w:marRight w:val="0"/>
          <w:marTop w:val="0"/>
          <w:marBottom w:val="0"/>
          <w:divBdr>
            <w:top w:val="none" w:sz="0" w:space="0" w:color="auto"/>
            <w:left w:val="none" w:sz="0" w:space="0" w:color="auto"/>
            <w:bottom w:val="none" w:sz="0" w:space="0" w:color="auto"/>
            <w:right w:val="none" w:sz="0" w:space="0" w:color="auto"/>
          </w:divBdr>
        </w:div>
        <w:div w:id="1269318380">
          <w:marLeft w:val="0"/>
          <w:marRight w:val="0"/>
          <w:marTop w:val="0"/>
          <w:marBottom w:val="0"/>
          <w:divBdr>
            <w:top w:val="none" w:sz="0" w:space="0" w:color="auto"/>
            <w:left w:val="none" w:sz="0" w:space="0" w:color="auto"/>
            <w:bottom w:val="none" w:sz="0" w:space="0" w:color="auto"/>
            <w:right w:val="none" w:sz="0" w:space="0" w:color="auto"/>
          </w:divBdr>
        </w:div>
        <w:div w:id="1827357281">
          <w:marLeft w:val="0"/>
          <w:marRight w:val="0"/>
          <w:marTop w:val="0"/>
          <w:marBottom w:val="0"/>
          <w:divBdr>
            <w:top w:val="none" w:sz="0" w:space="0" w:color="auto"/>
            <w:left w:val="none" w:sz="0" w:space="0" w:color="auto"/>
            <w:bottom w:val="none" w:sz="0" w:space="0" w:color="auto"/>
            <w:right w:val="none" w:sz="0" w:space="0" w:color="auto"/>
          </w:divBdr>
        </w:div>
        <w:div w:id="730277659">
          <w:marLeft w:val="0"/>
          <w:marRight w:val="0"/>
          <w:marTop w:val="0"/>
          <w:marBottom w:val="0"/>
          <w:divBdr>
            <w:top w:val="none" w:sz="0" w:space="0" w:color="auto"/>
            <w:left w:val="none" w:sz="0" w:space="0" w:color="auto"/>
            <w:bottom w:val="none" w:sz="0" w:space="0" w:color="auto"/>
            <w:right w:val="none" w:sz="0" w:space="0" w:color="auto"/>
          </w:divBdr>
        </w:div>
        <w:div w:id="1511484779">
          <w:marLeft w:val="0"/>
          <w:marRight w:val="0"/>
          <w:marTop w:val="0"/>
          <w:marBottom w:val="0"/>
          <w:divBdr>
            <w:top w:val="none" w:sz="0" w:space="0" w:color="auto"/>
            <w:left w:val="none" w:sz="0" w:space="0" w:color="auto"/>
            <w:bottom w:val="none" w:sz="0" w:space="0" w:color="auto"/>
            <w:right w:val="none" w:sz="0" w:space="0" w:color="auto"/>
          </w:divBdr>
        </w:div>
        <w:div w:id="938832376">
          <w:marLeft w:val="0"/>
          <w:marRight w:val="0"/>
          <w:marTop w:val="0"/>
          <w:marBottom w:val="0"/>
          <w:divBdr>
            <w:top w:val="none" w:sz="0" w:space="0" w:color="auto"/>
            <w:left w:val="none" w:sz="0" w:space="0" w:color="auto"/>
            <w:bottom w:val="none" w:sz="0" w:space="0" w:color="auto"/>
            <w:right w:val="none" w:sz="0" w:space="0" w:color="auto"/>
          </w:divBdr>
        </w:div>
        <w:div w:id="1662811035">
          <w:marLeft w:val="0"/>
          <w:marRight w:val="0"/>
          <w:marTop w:val="0"/>
          <w:marBottom w:val="0"/>
          <w:divBdr>
            <w:top w:val="none" w:sz="0" w:space="0" w:color="auto"/>
            <w:left w:val="none" w:sz="0" w:space="0" w:color="auto"/>
            <w:bottom w:val="none" w:sz="0" w:space="0" w:color="auto"/>
            <w:right w:val="none" w:sz="0" w:space="0" w:color="auto"/>
          </w:divBdr>
        </w:div>
        <w:div w:id="72166000">
          <w:marLeft w:val="0"/>
          <w:marRight w:val="0"/>
          <w:marTop w:val="0"/>
          <w:marBottom w:val="0"/>
          <w:divBdr>
            <w:top w:val="none" w:sz="0" w:space="0" w:color="auto"/>
            <w:left w:val="none" w:sz="0" w:space="0" w:color="auto"/>
            <w:bottom w:val="none" w:sz="0" w:space="0" w:color="auto"/>
            <w:right w:val="none" w:sz="0" w:space="0" w:color="auto"/>
          </w:divBdr>
        </w:div>
        <w:div w:id="211163183">
          <w:marLeft w:val="0"/>
          <w:marRight w:val="0"/>
          <w:marTop w:val="0"/>
          <w:marBottom w:val="0"/>
          <w:divBdr>
            <w:top w:val="none" w:sz="0" w:space="0" w:color="auto"/>
            <w:left w:val="none" w:sz="0" w:space="0" w:color="auto"/>
            <w:bottom w:val="none" w:sz="0" w:space="0" w:color="auto"/>
            <w:right w:val="none" w:sz="0" w:space="0" w:color="auto"/>
          </w:divBdr>
        </w:div>
        <w:div w:id="1536120971">
          <w:marLeft w:val="0"/>
          <w:marRight w:val="0"/>
          <w:marTop w:val="0"/>
          <w:marBottom w:val="0"/>
          <w:divBdr>
            <w:top w:val="none" w:sz="0" w:space="0" w:color="auto"/>
            <w:left w:val="none" w:sz="0" w:space="0" w:color="auto"/>
            <w:bottom w:val="none" w:sz="0" w:space="0" w:color="auto"/>
            <w:right w:val="none" w:sz="0" w:space="0" w:color="auto"/>
          </w:divBdr>
        </w:div>
        <w:div w:id="1616792893">
          <w:marLeft w:val="0"/>
          <w:marRight w:val="0"/>
          <w:marTop w:val="0"/>
          <w:marBottom w:val="0"/>
          <w:divBdr>
            <w:top w:val="none" w:sz="0" w:space="0" w:color="auto"/>
            <w:left w:val="none" w:sz="0" w:space="0" w:color="auto"/>
            <w:bottom w:val="none" w:sz="0" w:space="0" w:color="auto"/>
            <w:right w:val="none" w:sz="0" w:space="0" w:color="auto"/>
          </w:divBdr>
        </w:div>
        <w:div w:id="1049914540">
          <w:marLeft w:val="0"/>
          <w:marRight w:val="0"/>
          <w:marTop w:val="0"/>
          <w:marBottom w:val="0"/>
          <w:divBdr>
            <w:top w:val="none" w:sz="0" w:space="0" w:color="auto"/>
            <w:left w:val="none" w:sz="0" w:space="0" w:color="auto"/>
            <w:bottom w:val="none" w:sz="0" w:space="0" w:color="auto"/>
            <w:right w:val="none" w:sz="0" w:space="0" w:color="auto"/>
          </w:divBdr>
        </w:div>
        <w:div w:id="831601866">
          <w:marLeft w:val="0"/>
          <w:marRight w:val="0"/>
          <w:marTop w:val="0"/>
          <w:marBottom w:val="0"/>
          <w:divBdr>
            <w:top w:val="none" w:sz="0" w:space="0" w:color="auto"/>
            <w:left w:val="none" w:sz="0" w:space="0" w:color="auto"/>
            <w:bottom w:val="none" w:sz="0" w:space="0" w:color="auto"/>
            <w:right w:val="none" w:sz="0" w:space="0" w:color="auto"/>
          </w:divBdr>
        </w:div>
        <w:div w:id="688407364">
          <w:marLeft w:val="0"/>
          <w:marRight w:val="0"/>
          <w:marTop w:val="0"/>
          <w:marBottom w:val="0"/>
          <w:divBdr>
            <w:top w:val="none" w:sz="0" w:space="0" w:color="auto"/>
            <w:left w:val="none" w:sz="0" w:space="0" w:color="auto"/>
            <w:bottom w:val="none" w:sz="0" w:space="0" w:color="auto"/>
            <w:right w:val="none" w:sz="0" w:space="0" w:color="auto"/>
          </w:divBdr>
        </w:div>
        <w:div w:id="805707934">
          <w:marLeft w:val="0"/>
          <w:marRight w:val="0"/>
          <w:marTop w:val="0"/>
          <w:marBottom w:val="0"/>
          <w:divBdr>
            <w:top w:val="none" w:sz="0" w:space="0" w:color="auto"/>
            <w:left w:val="none" w:sz="0" w:space="0" w:color="auto"/>
            <w:bottom w:val="none" w:sz="0" w:space="0" w:color="auto"/>
            <w:right w:val="none" w:sz="0" w:space="0" w:color="auto"/>
          </w:divBdr>
        </w:div>
      </w:divsChild>
    </w:div>
    <w:div w:id="1887569341">
      <w:bodyDiv w:val="1"/>
      <w:marLeft w:val="0"/>
      <w:marRight w:val="0"/>
      <w:marTop w:val="0"/>
      <w:marBottom w:val="0"/>
      <w:divBdr>
        <w:top w:val="none" w:sz="0" w:space="0" w:color="auto"/>
        <w:left w:val="none" w:sz="0" w:space="0" w:color="auto"/>
        <w:bottom w:val="none" w:sz="0" w:space="0" w:color="auto"/>
        <w:right w:val="none" w:sz="0" w:space="0" w:color="auto"/>
      </w:divBdr>
      <w:divsChild>
        <w:div w:id="1133520371">
          <w:marLeft w:val="0"/>
          <w:marRight w:val="0"/>
          <w:marTop w:val="0"/>
          <w:marBottom w:val="0"/>
          <w:divBdr>
            <w:top w:val="none" w:sz="0" w:space="0" w:color="auto"/>
            <w:left w:val="none" w:sz="0" w:space="0" w:color="auto"/>
            <w:bottom w:val="none" w:sz="0" w:space="0" w:color="auto"/>
            <w:right w:val="none" w:sz="0" w:space="0" w:color="auto"/>
          </w:divBdr>
        </w:div>
        <w:div w:id="1744639861">
          <w:marLeft w:val="0"/>
          <w:marRight w:val="0"/>
          <w:marTop w:val="0"/>
          <w:marBottom w:val="0"/>
          <w:divBdr>
            <w:top w:val="none" w:sz="0" w:space="0" w:color="auto"/>
            <w:left w:val="none" w:sz="0" w:space="0" w:color="auto"/>
            <w:bottom w:val="none" w:sz="0" w:space="0" w:color="auto"/>
            <w:right w:val="none" w:sz="0" w:space="0" w:color="auto"/>
          </w:divBdr>
        </w:div>
        <w:div w:id="33502512">
          <w:marLeft w:val="0"/>
          <w:marRight w:val="0"/>
          <w:marTop w:val="0"/>
          <w:marBottom w:val="0"/>
          <w:divBdr>
            <w:top w:val="none" w:sz="0" w:space="0" w:color="auto"/>
            <w:left w:val="none" w:sz="0" w:space="0" w:color="auto"/>
            <w:bottom w:val="none" w:sz="0" w:space="0" w:color="auto"/>
            <w:right w:val="none" w:sz="0" w:space="0" w:color="auto"/>
          </w:divBdr>
        </w:div>
        <w:div w:id="2112161154">
          <w:marLeft w:val="0"/>
          <w:marRight w:val="0"/>
          <w:marTop w:val="0"/>
          <w:marBottom w:val="0"/>
          <w:divBdr>
            <w:top w:val="none" w:sz="0" w:space="0" w:color="auto"/>
            <w:left w:val="none" w:sz="0" w:space="0" w:color="auto"/>
            <w:bottom w:val="none" w:sz="0" w:space="0" w:color="auto"/>
            <w:right w:val="none" w:sz="0" w:space="0" w:color="auto"/>
          </w:divBdr>
        </w:div>
        <w:div w:id="1301225126">
          <w:marLeft w:val="0"/>
          <w:marRight w:val="0"/>
          <w:marTop w:val="0"/>
          <w:marBottom w:val="0"/>
          <w:divBdr>
            <w:top w:val="none" w:sz="0" w:space="0" w:color="auto"/>
            <w:left w:val="none" w:sz="0" w:space="0" w:color="auto"/>
            <w:bottom w:val="none" w:sz="0" w:space="0" w:color="auto"/>
            <w:right w:val="none" w:sz="0" w:space="0" w:color="auto"/>
          </w:divBdr>
        </w:div>
        <w:div w:id="1489832883">
          <w:marLeft w:val="0"/>
          <w:marRight w:val="0"/>
          <w:marTop w:val="0"/>
          <w:marBottom w:val="0"/>
          <w:divBdr>
            <w:top w:val="none" w:sz="0" w:space="0" w:color="auto"/>
            <w:left w:val="none" w:sz="0" w:space="0" w:color="auto"/>
            <w:bottom w:val="none" w:sz="0" w:space="0" w:color="auto"/>
            <w:right w:val="none" w:sz="0" w:space="0" w:color="auto"/>
          </w:divBdr>
        </w:div>
        <w:div w:id="1769037820">
          <w:marLeft w:val="0"/>
          <w:marRight w:val="0"/>
          <w:marTop w:val="0"/>
          <w:marBottom w:val="0"/>
          <w:divBdr>
            <w:top w:val="none" w:sz="0" w:space="0" w:color="auto"/>
            <w:left w:val="none" w:sz="0" w:space="0" w:color="auto"/>
            <w:bottom w:val="none" w:sz="0" w:space="0" w:color="auto"/>
            <w:right w:val="none" w:sz="0" w:space="0" w:color="auto"/>
          </w:divBdr>
        </w:div>
        <w:div w:id="1840196241">
          <w:marLeft w:val="0"/>
          <w:marRight w:val="0"/>
          <w:marTop w:val="0"/>
          <w:marBottom w:val="0"/>
          <w:divBdr>
            <w:top w:val="none" w:sz="0" w:space="0" w:color="auto"/>
            <w:left w:val="none" w:sz="0" w:space="0" w:color="auto"/>
            <w:bottom w:val="none" w:sz="0" w:space="0" w:color="auto"/>
            <w:right w:val="none" w:sz="0" w:space="0" w:color="auto"/>
          </w:divBdr>
        </w:div>
        <w:div w:id="6491937">
          <w:marLeft w:val="0"/>
          <w:marRight w:val="0"/>
          <w:marTop w:val="0"/>
          <w:marBottom w:val="0"/>
          <w:divBdr>
            <w:top w:val="none" w:sz="0" w:space="0" w:color="auto"/>
            <w:left w:val="none" w:sz="0" w:space="0" w:color="auto"/>
            <w:bottom w:val="none" w:sz="0" w:space="0" w:color="auto"/>
            <w:right w:val="none" w:sz="0" w:space="0" w:color="auto"/>
          </w:divBdr>
        </w:div>
        <w:div w:id="1877816793">
          <w:marLeft w:val="0"/>
          <w:marRight w:val="0"/>
          <w:marTop w:val="0"/>
          <w:marBottom w:val="0"/>
          <w:divBdr>
            <w:top w:val="none" w:sz="0" w:space="0" w:color="auto"/>
            <w:left w:val="none" w:sz="0" w:space="0" w:color="auto"/>
            <w:bottom w:val="none" w:sz="0" w:space="0" w:color="auto"/>
            <w:right w:val="none" w:sz="0" w:space="0" w:color="auto"/>
          </w:divBdr>
        </w:div>
        <w:div w:id="1370452153">
          <w:marLeft w:val="0"/>
          <w:marRight w:val="0"/>
          <w:marTop w:val="0"/>
          <w:marBottom w:val="0"/>
          <w:divBdr>
            <w:top w:val="none" w:sz="0" w:space="0" w:color="auto"/>
            <w:left w:val="none" w:sz="0" w:space="0" w:color="auto"/>
            <w:bottom w:val="none" w:sz="0" w:space="0" w:color="auto"/>
            <w:right w:val="none" w:sz="0" w:space="0" w:color="auto"/>
          </w:divBdr>
        </w:div>
        <w:div w:id="291324983">
          <w:marLeft w:val="0"/>
          <w:marRight w:val="0"/>
          <w:marTop w:val="0"/>
          <w:marBottom w:val="0"/>
          <w:divBdr>
            <w:top w:val="none" w:sz="0" w:space="0" w:color="auto"/>
            <w:left w:val="none" w:sz="0" w:space="0" w:color="auto"/>
            <w:bottom w:val="none" w:sz="0" w:space="0" w:color="auto"/>
            <w:right w:val="none" w:sz="0" w:space="0" w:color="auto"/>
          </w:divBdr>
        </w:div>
        <w:div w:id="277764598">
          <w:marLeft w:val="0"/>
          <w:marRight w:val="0"/>
          <w:marTop w:val="0"/>
          <w:marBottom w:val="0"/>
          <w:divBdr>
            <w:top w:val="none" w:sz="0" w:space="0" w:color="auto"/>
            <w:left w:val="none" w:sz="0" w:space="0" w:color="auto"/>
            <w:bottom w:val="none" w:sz="0" w:space="0" w:color="auto"/>
            <w:right w:val="none" w:sz="0" w:space="0" w:color="auto"/>
          </w:divBdr>
        </w:div>
        <w:div w:id="1215701382">
          <w:marLeft w:val="0"/>
          <w:marRight w:val="0"/>
          <w:marTop w:val="0"/>
          <w:marBottom w:val="0"/>
          <w:divBdr>
            <w:top w:val="none" w:sz="0" w:space="0" w:color="auto"/>
            <w:left w:val="none" w:sz="0" w:space="0" w:color="auto"/>
            <w:bottom w:val="none" w:sz="0" w:space="0" w:color="auto"/>
            <w:right w:val="none" w:sz="0" w:space="0" w:color="auto"/>
          </w:divBdr>
        </w:div>
        <w:div w:id="354116482">
          <w:marLeft w:val="0"/>
          <w:marRight w:val="0"/>
          <w:marTop w:val="0"/>
          <w:marBottom w:val="0"/>
          <w:divBdr>
            <w:top w:val="none" w:sz="0" w:space="0" w:color="auto"/>
            <w:left w:val="none" w:sz="0" w:space="0" w:color="auto"/>
            <w:bottom w:val="none" w:sz="0" w:space="0" w:color="auto"/>
            <w:right w:val="none" w:sz="0" w:space="0" w:color="auto"/>
          </w:divBdr>
        </w:div>
        <w:div w:id="585456426">
          <w:marLeft w:val="0"/>
          <w:marRight w:val="0"/>
          <w:marTop w:val="0"/>
          <w:marBottom w:val="0"/>
          <w:divBdr>
            <w:top w:val="none" w:sz="0" w:space="0" w:color="auto"/>
            <w:left w:val="none" w:sz="0" w:space="0" w:color="auto"/>
            <w:bottom w:val="none" w:sz="0" w:space="0" w:color="auto"/>
            <w:right w:val="none" w:sz="0" w:space="0" w:color="auto"/>
          </w:divBdr>
        </w:div>
        <w:div w:id="2057193527">
          <w:marLeft w:val="0"/>
          <w:marRight w:val="0"/>
          <w:marTop w:val="0"/>
          <w:marBottom w:val="0"/>
          <w:divBdr>
            <w:top w:val="none" w:sz="0" w:space="0" w:color="auto"/>
            <w:left w:val="none" w:sz="0" w:space="0" w:color="auto"/>
            <w:bottom w:val="none" w:sz="0" w:space="0" w:color="auto"/>
            <w:right w:val="none" w:sz="0" w:space="0" w:color="auto"/>
          </w:divBdr>
        </w:div>
        <w:div w:id="2036804945">
          <w:marLeft w:val="0"/>
          <w:marRight w:val="0"/>
          <w:marTop w:val="0"/>
          <w:marBottom w:val="0"/>
          <w:divBdr>
            <w:top w:val="none" w:sz="0" w:space="0" w:color="auto"/>
            <w:left w:val="none" w:sz="0" w:space="0" w:color="auto"/>
            <w:bottom w:val="none" w:sz="0" w:space="0" w:color="auto"/>
            <w:right w:val="none" w:sz="0" w:space="0" w:color="auto"/>
          </w:divBdr>
        </w:div>
        <w:div w:id="341710490">
          <w:marLeft w:val="0"/>
          <w:marRight w:val="0"/>
          <w:marTop w:val="0"/>
          <w:marBottom w:val="0"/>
          <w:divBdr>
            <w:top w:val="none" w:sz="0" w:space="0" w:color="auto"/>
            <w:left w:val="none" w:sz="0" w:space="0" w:color="auto"/>
            <w:bottom w:val="none" w:sz="0" w:space="0" w:color="auto"/>
            <w:right w:val="none" w:sz="0" w:space="0" w:color="auto"/>
          </w:divBdr>
        </w:div>
        <w:div w:id="273755358">
          <w:marLeft w:val="0"/>
          <w:marRight w:val="0"/>
          <w:marTop w:val="0"/>
          <w:marBottom w:val="0"/>
          <w:divBdr>
            <w:top w:val="none" w:sz="0" w:space="0" w:color="auto"/>
            <w:left w:val="none" w:sz="0" w:space="0" w:color="auto"/>
            <w:bottom w:val="none" w:sz="0" w:space="0" w:color="auto"/>
            <w:right w:val="none" w:sz="0" w:space="0" w:color="auto"/>
          </w:divBdr>
        </w:div>
        <w:div w:id="1218737997">
          <w:marLeft w:val="0"/>
          <w:marRight w:val="0"/>
          <w:marTop w:val="0"/>
          <w:marBottom w:val="0"/>
          <w:divBdr>
            <w:top w:val="none" w:sz="0" w:space="0" w:color="auto"/>
            <w:left w:val="none" w:sz="0" w:space="0" w:color="auto"/>
            <w:bottom w:val="none" w:sz="0" w:space="0" w:color="auto"/>
            <w:right w:val="none" w:sz="0" w:space="0" w:color="auto"/>
          </w:divBdr>
        </w:div>
        <w:div w:id="1626430116">
          <w:marLeft w:val="0"/>
          <w:marRight w:val="0"/>
          <w:marTop w:val="0"/>
          <w:marBottom w:val="0"/>
          <w:divBdr>
            <w:top w:val="none" w:sz="0" w:space="0" w:color="auto"/>
            <w:left w:val="none" w:sz="0" w:space="0" w:color="auto"/>
            <w:bottom w:val="none" w:sz="0" w:space="0" w:color="auto"/>
            <w:right w:val="none" w:sz="0" w:space="0" w:color="auto"/>
          </w:divBdr>
        </w:div>
        <w:div w:id="1964186607">
          <w:marLeft w:val="0"/>
          <w:marRight w:val="0"/>
          <w:marTop w:val="0"/>
          <w:marBottom w:val="0"/>
          <w:divBdr>
            <w:top w:val="none" w:sz="0" w:space="0" w:color="auto"/>
            <w:left w:val="none" w:sz="0" w:space="0" w:color="auto"/>
            <w:bottom w:val="none" w:sz="0" w:space="0" w:color="auto"/>
            <w:right w:val="none" w:sz="0" w:space="0" w:color="auto"/>
          </w:divBdr>
        </w:div>
        <w:div w:id="746154757">
          <w:marLeft w:val="0"/>
          <w:marRight w:val="0"/>
          <w:marTop w:val="0"/>
          <w:marBottom w:val="0"/>
          <w:divBdr>
            <w:top w:val="none" w:sz="0" w:space="0" w:color="auto"/>
            <w:left w:val="none" w:sz="0" w:space="0" w:color="auto"/>
            <w:bottom w:val="none" w:sz="0" w:space="0" w:color="auto"/>
            <w:right w:val="none" w:sz="0" w:space="0" w:color="auto"/>
          </w:divBdr>
        </w:div>
        <w:div w:id="1200896095">
          <w:marLeft w:val="0"/>
          <w:marRight w:val="0"/>
          <w:marTop w:val="0"/>
          <w:marBottom w:val="0"/>
          <w:divBdr>
            <w:top w:val="none" w:sz="0" w:space="0" w:color="auto"/>
            <w:left w:val="none" w:sz="0" w:space="0" w:color="auto"/>
            <w:bottom w:val="none" w:sz="0" w:space="0" w:color="auto"/>
            <w:right w:val="none" w:sz="0" w:space="0" w:color="auto"/>
          </w:divBdr>
        </w:div>
        <w:div w:id="620960484">
          <w:marLeft w:val="0"/>
          <w:marRight w:val="0"/>
          <w:marTop w:val="0"/>
          <w:marBottom w:val="0"/>
          <w:divBdr>
            <w:top w:val="none" w:sz="0" w:space="0" w:color="auto"/>
            <w:left w:val="none" w:sz="0" w:space="0" w:color="auto"/>
            <w:bottom w:val="none" w:sz="0" w:space="0" w:color="auto"/>
            <w:right w:val="none" w:sz="0" w:space="0" w:color="auto"/>
          </w:divBdr>
        </w:div>
        <w:div w:id="553153885">
          <w:marLeft w:val="0"/>
          <w:marRight w:val="0"/>
          <w:marTop w:val="0"/>
          <w:marBottom w:val="0"/>
          <w:divBdr>
            <w:top w:val="none" w:sz="0" w:space="0" w:color="auto"/>
            <w:left w:val="none" w:sz="0" w:space="0" w:color="auto"/>
            <w:bottom w:val="none" w:sz="0" w:space="0" w:color="auto"/>
            <w:right w:val="none" w:sz="0" w:space="0" w:color="auto"/>
          </w:divBdr>
        </w:div>
        <w:div w:id="662320675">
          <w:marLeft w:val="0"/>
          <w:marRight w:val="0"/>
          <w:marTop w:val="0"/>
          <w:marBottom w:val="0"/>
          <w:divBdr>
            <w:top w:val="none" w:sz="0" w:space="0" w:color="auto"/>
            <w:left w:val="none" w:sz="0" w:space="0" w:color="auto"/>
            <w:bottom w:val="none" w:sz="0" w:space="0" w:color="auto"/>
            <w:right w:val="none" w:sz="0" w:space="0" w:color="auto"/>
          </w:divBdr>
        </w:div>
        <w:div w:id="58746962">
          <w:marLeft w:val="0"/>
          <w:marRight w:val="0"/>
          <w:marTop w:val="0"/>
          <w:marBottom w:val="0"/>
          <w:divBdr>
            <w:top w:val="none" w:sz="0" w:space="0" w:color="auto"/>
            <w:left w:val="none" w:sz="0" w:space="0" w:color="auto"/>
            <w:bottom w:val="none" w:sz="0" w:space="0" w:color="auto"/>
            <w:right w:val="none" w:sz="0" w:space="0" w:color="auto"/>
          </w:divBdr>
        </w:div>
        <w:div w:id="1233851361">
          <w:marLeft w:val="0"/>
          <w:marRight w:val="0"/>
          <w:marTop w:val="0"/>
          <w:marBottom w:val="0"/>
          <w:divBdr>
            <w:top w:val="none" w:sz="0" w:space="0" w:color="auto"/>
            <w:left w:val="none" w:sz="0" w:space="0" w:color="auto"/>
            <w:bottom w:val="none" w:sz="0" w:space="0" w:color="auto"/>
            <w:right w:val="none" w:sz="0" w:space="0" w:color="auto"/>
          </w:divBdr>
        </w:div>
        <w:div w:id="785855784">
          <w:marLeft w:val="0"/>
          <w:marRight w:val="0"/>
          <w:marTop w:val="0"/>
          <w:marBottom w:val="0"/>
          <w:divBdr>
            <w:top w:val="none" w:sz="0" w:space="0" w:color="auto"/>
            <w:left w:val="none" w:sz="0" w:space="0" w:color="auto"/>
            <w:bottom w:val="none" w:sz="0" w:space="0" w:color="auto"/>
            <w:right w:val="none" w:sz="0" w:space="0" w:color="auto"/>
          </w:divBdr>
        </w:div>
        <w:div w:id="1180657793">
          <w:marLeft w:val="0"/>
          <w:marRight w:val="0"/>
          <w:marTop w:val="0"/>
          <w:marBottom w:val="0"/>
          <w:divBdr>
            <w:top w:val="none" w:sz="0" w:space="0" w:color="auto"/>
            <w:left w:val="none" w:sz="0" w:space="0" w:color="auto"/>
            <w:bottom w:val="none" w:sz="0" w:space="0" w:color="auto"/>
            <w:right w:val="none" w:sz="0" w:space="0" w:color="auto"/>
          </w:divBdr>
        </w:div>
        <w:div w:id="915869540">
          <w:marLeft w:val="0"/>
          <w:marRight w:val="0"/>
          <w:marTop w:val="0"/>
          <w:marBottom w:val="0"/>
          <w:divBdr>
            <w:top w:val="none" w:sz="0" w:space="0" w:color="auto"/>
            <w:left w:val="none" w:sz="0" w:space="0" w:color="auto"/>
            <w:bottom w:val="none" w:sz="0" w:space="0" w:color="auto"/>
            <w:right w:val="none" w:sz="0" w:space="0" w:color="auto"/>
          </w:divBdr>
        </w:div>
        <w:div w:id="2124611748">
          <w:marLeft w:val="0"/>
          <w:marRight w:val="0"/>
          <w:marTop w:val="0"/>
          <w:marBottom w:val="0"/>
          <w:divBdr>
            <w:top w:val="none" w:sz="0" w:space="0" w:color="auto"/>
            <w:left w:val="none" w:sz="0" w:space="0" w:color="auto"/>
            <w:bottom w:val="none" w:sz="0" w:space="0" w:color="auto"/>
            <w:right w:val="none" w:sz="0" w:space="0" w:color="auto"/>
          </w:divBdr>
        </w:div>
        <w:div w:id="662199911">
          <w:marLeft w:val="0"/>
          <w:marRight w:val="0"/>
          <w:marTop w:val="0"/>
          <w:marBottom w:val="0"/>
          <w:divBdr>
            <w:top w:val="none" w:sz="0" w:space="0" w:color="auto"/>
            <w:left w:val="none" w:sz="0" w:space="0" w:color="auto"/>
            <w:bottom w:val="none" w:sz="0" w:space="0" w:color="auto"/>
            <w:right w:val="none" w:sz="0" w:space="0" w:color="auto"/>
          </w:divBdr>
        </w:div>
        <w:div w:id="696347322">
          <w:marLeft w:val="0"/>
          <w:marRight w:val="0"/>
          <w:marTop w:val="0"/>
          <w:marBottom w:val="0"/>
          <w:divBdr>
            <w:top w:val="none" w:sz="0" w:space="0" w:color="auto"/>
            <w:left w:val="none" w:sz="0" w:space="0" w:color="auto"/>
            <w:bottom w:val="none" w:sz="0" w:space="0" w:color="auto"/>
            <w:right w:val="none" w:sz="0" w:space="0" w:color="auto"/>
          </w:divBdr>
        </w:div>
        <w:div w:id="2022391727">
          <w:marLeft w:val="0"/>
          <w:marRight w:val="0"/>
          <w:marTop w:val="0"/>
          <w:marBottom w:val="0"/>
          <w:divBdr>
            <w:top w:val="none" w:sz="0" w:space="0" w:color="auto"/>
            <w:left w:val="none" w:sz="0" w:space="0" w:color="auto"/>
            <w:bottom w:val="none" w:sz="0" w:space="0" w:color="auto"/>
            <w:right w:val="none" w:sz="0" w:space="0" w:color="auto"/>
          </w:divBdr>
        </w:div>
        <w:div w:id="789282319">
          <w:marLeft w:val="0"/>
          <w:marRight w:val="0"/>
          <w:marTop w:val="0"/>
          <w:marBottom w:val="0"/>
          <w:divBdr>
            <w:top w:val="none" w:sz="0" w:space="0" w:color="auto"/>
            <w:left w:val="none" w:sz="0" w:space="0" w:color="auto"/>
            <w:bottom w:val="none" w:sz="0" w:space="0" w:color="auto"/>
            <w:right w:val="none" w:sz="0" w:space="0" w:color="auto"/>
          </w:divBdr>
        </w:div>
        <w:div w:id="696085390">
          <w:marLeft w:val="0"/>
          <w:marRight w:val="0"/>
          <w:marTop w:val="0"/>
          <w:marBottom w:val="0"/>
          <w:divBdr>
            <w:top w:val="none" w:sz="0" w:space="0" w:color="auto"/>
            <w:left w:val="none" w:sz="0" w:space="0" w:color="auto"/>
            <w:bottom w:val="none" w:sz="0" w:space="0" w:color="auto"/>
            <w:right w:val="none" w:sz="0" w:space="0" w:color="auto"/>
          </w:divBdr>
        </w:div>
        <w:div w:id="1219701950">
          <w:marLeft w:val="0"/>
          <w:marRight w:val="0"/>
          <w:marTop w:val="0"/>
          <w:marBottom w:val="0"/>
          <w:divBdr>
            <w:top w:val="none" w:sz="0" w:space="0" w:color="auto"/>
            <w:left w:val="none" w:sz="0" w:space="0" w:color="auto"/>
            <w:bottom w:val="none" w:sz="0" w:space="0" w:color="auto"/>
            <w:right w:val="none" w:sz="0" w:space="0" w:color="auto"/>
          </w:divBdr>
        </w:div>
        <w:div w:id="2010860828">
          <w:marLeft w:val="0"/>
          <w:marRight w:val="0"/>
          <w:marTop w:val="0"/>
          <w:marBottom w:val="0"/>
          <w:divBdr>
            <w:top w:val="none" w:sz="0" w:space="0" w:color="auto"/>
            <w:left w:val="none" w:sz="0" w:space="0" w:color="auto"/>
            <w:bottom w:val="none" w:sz="0" w:space="0" w:color="auto"/>
            <w:right w:val="none" w:sz="0" w:space="0" w:color="auto"/>
          </w:divBdr>
        </w:div>
        <w:div w:id="1320766916">
          <w:marLeft w:val="0"/>
          <w:marRight w:val="0"/>
          <w:marTop w:val="0"/>
          <w:marBottom w:val="0"/>
          <w:divBdr>
            <w:top w:val="none" w:sz="0" w:space="0" w:color="auto"/>
            <w:left w:val="none" w:sz="0" w:space="0" w:color="auto"/>
            <w:bottom w:val="none" w:sz="0" w:space="0" w:color="auto"/>
            <w:right w:val="none" w:sz="0" w:space="0" w:color="auto"/>
          </w:divBdr>
        </w:div>
        <w:div w:id="1933277789">
          <w:marLeft w:val="0"/>
          <w:marRight w:val="0"/>
          <w:marTop w:val="0"/>
          <w:marBottom w:val="0"/>
          <w:divBdr>
            <w:top w:val="none" w:sz="0" w:space="0" w:color="auto"/>
            <w:left w:val="none" w:sz="0" w:space="0" w:color="auto"/>
            <w:bottom w:val="none" w:sz="0" w:space="0" w:color="auto"/>
            <w:right w:val="none" w:sz="0" w:space="0" w:color="auto"/>
          </w:divBdr>
        </w:div>
        <w:div w:id="1911310402">
          <w:marLeft w:val="0"/>
          <w:marRight w:val="0"/>
          <w:marTop w:val="0"/>
          <w:marBottom w:val="0"/>
          <w:divBdr>
            <w:top w:val="none" w:sz="0" w:space="0" w:color="auto"/>
            <w:left w:val="none" w:sz="0" w:space="0" w:color="auto"/>
            <w:bottom w:val="none" w:sz="0" w:space="0" w:color="auto"/>
            <w:right w:val="none" w:sz="0" w:space="0" w:color="auto"/>
          </w:divBdr>
        </w:div>
        <w:div w:id="622426288">
          <w:marLeft w:val="0"/>
          <w:marRight w:val="0"/>
          <w:marTop w:val="0"/>
          <w:marBottom w:val="0"/>
          <w:divBdr>
            <w:top w:val="none" w:sz="0" w:space="0" w:color="auto"/>
            <w:left w:val="none" w:sz="0" w:space="0" w:color="auto"/>
            <w:bottom w:val="none" w:sz="0" w:space="0" w:color="auto"/>
            <w:right w:val="none" w:sz="0" w:space="0" w:color="auto"/>
          </w:divBdr>
        </w:div>
        <w:div w:id="611328941">
          <w:marLeft w:val="0"/>
          <w:marRight w:val="0"/>
          <w:marTop w:val="0"/>
          <w:marBottom w:val="0"/>
          <w:divBdr>
            <w:top w:val="none" w:sz="0" w:space="0" w:color="auto"/>
            <w:left w:val="none" w:sz="0" w:space="0" w:color="auto"/>
            <w:bottom w:val="none" w:sz="0" w:space="0" w:color="auto"/>
            <w:right w:val="none" w:sz="0" w:space="0" w:color="auto"/>
          </w:divBdr>
        </w:div>
        <w:div w:id="807669276">
          <w:marLeft w:val="0"/>
          <w:marRight w:val="0"/>
          <w:marTop w:val="0"/>
          <w:marBottom w:val="0"/>
          <w:divBdr>
            <w:top w:val="none" w:sz="0" w:space="0" w:color="auto"/>
            <w:left w:val="none" w:sz="0" w:space="0" w:color="auto"/>
            <w:bottom w:val="none" w:sz="0" w:space="0" w:color="auto"/>
            <w:right w:val="none" w:sz="0" w:space="0" w:color="auto"/>
          </w:divBdr>
        </w:div>
        <w:div w:id="1149401467">
          <w:marLeft w:val="0"/>
          <w:marRight w:val="0"/>
          <w:marTop w:val="0"/>
          <w:marBottom w:val="0"/>
          <w:divBdr>
            <w:top w:val="none" w:sz="0" w:space="0" w:color="auto"/>
            <w:left w:val="none" w:sz="0" w:space="0" w:color="auto"/>
            <w:bottom w:val="none" w:sz="0" w:space="0" w:color="auto"/>
            <w:right w:val="none" w:sz="0" w:space="0" w:color="auto"/>
          </w:divBdr>
        </w:div>
        <w:div w:id="535587205">
          <w:marLeft w:val="0"/>
          <w:marRight w:val="0"/>
          <w:marTop w:val="0"/>
          <w:marBottom w:val="0"/>
          <w:divBdr>
            <w:top w:val="none" w:sz="0" w:space="0" w:color="auto"/>
            <w:left w:val="none" w:sz="0" w:space="0" w:color="auto"/>
            <w:bottom w:val="none" w:sz="0" w:space="0" w:color="auto"/>
            <w:right w:val="none" w:sz="0" w:space="0" w:color="auto"/>
          </w:divBdr>
        </w:div>
        <w:div w:id="857699630">
          <w:marLeft w:val="0"/>
          <w:marRight w:val="0"/>
          <w:marTop w:val="0"/>
          <w:marBottom w:val="0"/>
          <w:divBdr>
            <w:top w:val="none" w:sz="0" w:space="0" w:color="auto"/>
            <w:left w:val="none" w:sz="0" w:space="0" w:color="auto"/>
            <w:bottom w:val="none" w:sz="0" w:space="0" w:color="auto"/>
            <w:right w:val="none" w:sz="0" w:space="0" w:color="auto"/>
          </w:divBdr>
        </w:div>
        <w:div w:id="262422672">
          <w:marLeft w:val="0"/>
          <w:marRight w:val="0"/>
          <w:marTop w:val="0"/>
          <w:marBottom w:val="0"/>
          <w:divBdr>
            <w:top w:val="none" w:sz="0" w:space="0" w:color="auto"/>
            <w:left w:val="none" w:sz="0" w:space="0" w:color="auto"/>
            <w:bottom w:val="none" w:sz="0" w:space="0" w:color="auto"/>
            <w:right w:val="none" w:sz="0" w:space="0" w:color="auto"/>
          </w:divBdr>
        </w:div>
      </w:divsChild>
    </w:div>
    <w:div w:id="1909606955">
      <w:bodyDiv w:val="1"/>
      <w:marLeft w:val="0"/>
      <w:marRight w:val="0"/>
      <w:marTop w:val="0"/>
      <w:marBottom w:val="0"/>
      <w:divBdr>
        <w:top w:val="none" w:sz="0" w:space="0" w:color="auto"/>
        <w:left w:val="none" w:sz="0" w:space="0" w:color="auto"/>
        <w:bottom w:val="none" w:sz="0" w:space="0" w:color="auto"/>
        <w:right w:val="none" w:sz="0" w:space="0" w:color="auto"/>
      </w:divBdr>
      <w:divsChild>
        <w:div w:id="588319945">
          <w:marLeft w:val="0"/>
          <w:marRight w:val="0"/>
          <w:marTop w:val="0"/>
          <w:marBottom w:val="0"/>
          <w:divBdr>
            <w:top w:val="none" w:sz="0" w:space="0" w:color="auto"/>
            <w:left w:val="none" w:sz="0" w:space="0" w:color="auto"/>
            <w:bottom w:val="none" w:sz="0" w:space="0" w:color="auto"/>
            <w:right w:val="none" w:sz="0" w:space="0" w:color="auto"/>
          </w:divBdr>
        </w:div>
        <w:div w:id="371804980">
          <w:marLeft w:val="0"/>
          <w:marRight w:val="0"/>
          <w:marTop w:val="0"/>
          <w:marBottom w:val="0"/>
          <w:divBdr>
            <w:top w:val="none" w:sz="0" w:space="0" w:color="auto"/>
            <w:left w:val="none" w:sz="0" w:space="0" w:color="auto"/>
            <w:bottom w:val="none" w:sz="0" w:space="0" w:color="auto"/>
            <w:right w:val="none" w:sz="0" w:space="0" w:color="auto"/>
          </w:divBdr>
        </w:div>
        <w:div w:id="824737768">
          <w:marLeft w:val="0"/>
          <w:marRight w:val="0"/>
          <w:marTop w:val="0"/>
          <w:marBottom w:val="0"/>
          <w:divBdr>
            <w:top w:val="none" w:sz="0" w:space="0" w:color="auto"/>
            <w:left w:val="none" w:sz="0" w:space="0" w:color="auto"/>
            <w:bottom w:val="none" w:sz="0" w:space="0" w:color="auto"/>
            <w:right w:val="none" w:sz="0" w:space="0" w:color="auto"/>
          </w:divBdr>
        </w:div>
        <w:div w:id="62410834">
          <w:marLeft w:val="0"/>
          <w:marRight w:val="0"/>
          <w:marTop w:val="0"/>
          <w:marBottom w:val="0"/>
          <w:divBdr>
            <w:top w:val="none" w:sz="0" w:space="0" w:color="auto"/>
            <w:left w:val="none" w:sz="0" w:space="0" w:color="auto"/>
            <w:bottom w:val="none" w:sz="0" w:space="0" w:color="auto"/>
            <w:right w:val="none" w:sz="0" w:space="0" w:color="auto"/>
          </w:divBdr>
        </w:div>
        <w:div w:id="1877039013">
          <w:marLeft w:val="0"/>
          <w:marRight w:val="0"/>
          <w:marTop w:val="0"/>
          <w:marBottom w:val="0"/>
          <w:divBdr>
            <w:top w:val="none" w:sz="0" w:space="0" w:color="auto"/>
            <w:left w:val="none" w:sz="0" w:space="0" w:color="auto"/>
            <w:bottom w:val="none" w:sz="0" w:space="0" w:color="auto"/>
            <w:right w:val="none" w:sz="0" w:space="0" w:color="auto"/>
          </w:divBdr>
        </w:div>
        <w:div w:id="1884559858">
          <w:marLeft w:val="0"/>
          <w:marRight w:val="0"/>
          <w:marTop w:val="0"/>
          <w:marBottom w:val="0"/>
          <w:divBdr>
            <w:top w:val="none" w:sz="0" w:space="0" w:color="auto"/>
            <w:left w:val="none" w:sz="0" w:space="0" w:color="auto"/>
            <w:bottom w:val="none" w:sz="0" w:space="0" w:color="auto"/>
            <w:right w:val="none" w:sz="0" w:space="0" w:color="auto"/>
          </w:divBdr>
        </w:div>
        <w:div w:id="1875192010">
          <w:marLeft w:val="0"/>
          <w:marRight w:val="0"/>
          <w:marTop w:val="0"/>
          <w:marBottom w:val="0"/>
          <w:divBdr>
            <w:top w:val="none" w:sz="0" w:space="0" w:color="auto"/>
            <w:left w:val="none" w:sz="0" w:space="0" w:color="auto"/>
            <w:bottom w:val="none" w:sz="0" w:space="0" w:color="auto"/>
            <w:right w:val="none" w:sz="0" w:space="0" w:color="auto"/>
          </w:divBdr>
        </w:div>
        <w:div w:id="1713187725">
          <w:marLeft w:val="0"/>
          <w:marRight w:val="0"/>
          <w:marTop w:val="0"/>
          <w:marBottom w:val="0"/>
          <w:divBdr>
            <w:top w:val="none" w:sz="0" w:space="0" w:color="auto"/>
            <w:left w:val="none" w:sz="0" w:space="0" w:color="auto"/>
            <w:bottom w:val="none" w:sz="0" w:space="0" w:color="auto"/>
            <w:right w:val="none" w:sz="0" w:space="0" w:color="auto"/>
          </w:divBdr>
        </w:div>
        <w:div w:id="1348558561">
          <w:marLeft w:val="0"/>
          <w:marRight w:val="0"/>
          <w:marTop w:val="0"/>
          <w:marBottom w:val="0"/>
          <w:divBdr>
            <w:top w:val="none" w:sz="0" w:space="0" w:color="auto"/>
            <w:left w:val="none" w:sz="0" w:space="0" w:color="auto"/>
            <w:bottom w:val="none" w:sz="0" w:space="0" w:color="auto"/>
            <w:right w:val="none" w:sz="0" w:space="0" w:color="auto"/>
          </w:divBdr>
        </w:div>
        <w:div w:id="2024934996">
          <w:marLeft w:val="0"/>
          <w:marRight w:val="0"/>
          <w:marTop w:val="0"/>
          <w:marBottom w:val="0"/>
          <w:divBdr>
            <w:top w:val="none" w:sz="0" w:space="0" w:color="auto"/>
            <w:left w:val="none" w:sz="0" w:space="0" w:color="auto"/>
            <w:bottom w:val="none" w:sz="0" w:space="0" w:color="auto"/>
            <w:right w:val="none" w:sz="0" w:space="0" w:color="auto"/>
          </w:divBdr>
        </w:div>
        <w:div w:id="679159846">
          <w:marLeft w:val="0"/>
          <w:marRight w:val="0"/>
          <w:marTop w:val="0"/>
          <w:marBottom w:val="0"/>
          <w:divBdr>
            <w:top w:val="none" w:sz="0" w:space="0" w:color="auto"/>
            <w:left w:val="none" w:sz="0" w:space="0" w:color="auto"/>
            <w:bottom w:val="none" w:sz="0" w:space="0" w:color="auto"/>
            <w:right w:val="none" w:sz="0" w:space="0" w:color="auto"/>
          </w:divBdr>
        </w:div>
        <w:div w:id="1471944198">
          <w:marLeft w:val="0"/>
          <w:marRight w:val="0"/>
          <w:marTop w:val="0"/>
          <w:marBottom w:val="0"/>
          <w:divBdr>
            <w:top w:val="none" w:sz="0" w:space="0" w:color="auto"/>
            <w:left w:val="none" w:sz="0" w:space="0" w:color="auto"/>
            <w:bottom w:val="none" w:sz="0" w:space="0" w:color="auto"/>
            <w:right w:val="none" w:sz="0" w:space="0" w:color="auto"/>
          </w:divBdr>
        </w:div>
        <w:div w:id="2121222562">
          <w:marLeft w:val="0"/>
          <w:marRight w:val="0"/>
          <w:marTop w:val="0"/>
          <w:marBottom w:val="0"/>
          <w:divBdr>
            <w:top w:val="none" w:sz="0" w:space="0" w:color="auto"/>
            <w:left w:val="none" w:sz="0" w:space="0" w:color="auto"/>
            <w:bottom w:val="none" w:sz="0" w:space="0" w:color="auto"/>
            <w:right w:val="none" w:sz="0" w:space="0" w:color="auto"/>
          </w:divBdr>
        </w:div>
        <w:div w:id="1761750776">
          <w:marLeft w:val="0"/>
          <w:marRight w:val="0"/>
          <w:marTop w:val="0"/>
          <w:marBottom w:val="0"/>
          <w:divBdr>
            <w:top w:val="none" w:sz="0" w:space="0" w:color="auto"/>
            <w:left w:val="none" w:sz="0" w:space="0" w:color="auto"/>
            <w:bottom w:val="none" w:sz="0" w:space="0" w:color="auto"/>
            <w:right w:val="none" w:sz="0" w:space="0" w:color="auto"/>
          </w:divBdr>
        </w:div>
        <w:div w:id="2074354628">
          <w:marLeft w:val="0"/>
          <w:marRight w:val="0"/>
          <w:marTop w:val="0"/>
          <w:marBottom w:val="0"/>
          <w:divBdr>
            <w:top w:val="none" w:sz="0" w:space="0" w:color="auto"/>
            <w:left w:val="none" w:sz="0" w:space="0" w:color="auto"/>
            <w:bottom w:val="none" w:sz="0" w:space="0" w:color="auto"/>
            <w:right w:val="none" w:sz="0" w:space="0" w:color="auto"/>
          </w:divBdr>
        </w:div>
        <w:div w:id="991056307">
          <w:marLeft w:val="0"/>
          <w:marRight w:val="0"/>
          <w:marTop w:val="0"/>
          <w:marBottom w:val="0"/>
          <w:divBdr>
            <w:top w:val="none" w:sz="0" w:space="0" w:color="auto"/>
            <w:left w:val="none" w:sz="0" w:space="0" w:color="auto"/>
            <w:bottom w:val="none" w:sz="0" w:space="0" w:color="auto"/>
            <w:right w:val="none" w:sz="0" w:space="0" w:color="auto"/>
          </w:divBdr>
        </w:div>
        <w:div w:id="1519612038">
          <w:marLeft w:val="0"/>
          <w:marRight w:val="0"/>
          <w:marTop w:val="0"/>
          <w:marBottom w:val="0"/>
          <w:divBdr>
            <w:top w:val="none" w:sz="0" w:space="0" w:color="auto"/>
            <w:left w:val="none" w:sz="0" w:space="0" w:color="auto"/>
            <w:bottom w:val="none" w:sz="0" w:space="0" w:color="auto"/>
            <w:right w:val="none" w:sz="0" w:space="0" w:color="auto"/>
          </w:divBdr>
        </w:div>
        <w:div w:id="1929927827">
          <w:marLeft w:val="0"/>
          <w:marRight w:val="0"/>
          <w:marTop w:val="0"/>
          <w:marBottom w:val="0"/>
          <w:divBdr>
            <w:top w:val="none" w:sz="0" w:space="0" w:color="auto"/>
            <w:left w:val="none" w:sz="0" w:space="0" w:color="auto"/>
            <w:bottom w:val="none" w:sz="0" w:space="0" w:color="auto"/>
            <w:right w:val="none" w:sz="0" w:space="0" w:color="auto"/>
          </w:divBdr>
        </w:div>
        <w:div w:id="563032167">
          <w:marLeft w:val="0"/>
          <w:marRight w:val="0"/>
          <w:marTop w:val="0"/>
          <w:marBottom w:val="0"/>
          <w:divBdr>
            <w:top w:val="none" w:sz="0" w:space="0" w:color="auto"/>
            <w:left w:val="none" w:sz="0" w:space="0" w:color="auto"/>
            <w:bottom w:val="none" w:sz="0" w:space="0" w:color="auto"/>
            <w:right w:val="none" w:sz="0" w:space="0" w:color="auto"/>
          </w:divBdr>
        </w:div>
        <w:div w:id="2126731228">
          <w:marLeft w:val="0"/>
          <w:marRight w:val="0"/>
          <w:marTop w:val="0"/>
          <w:marBottom w:val="0"/>
          <w:divBdr>
            <w:top w:val="none" w:sz="0" w:space="0" w:color="auto"/>
            <w:left w:val="none" w:sz="0" w:space="0" w:color="auto"/>
            <w:bottom w:val="none" w:sz="0" w:space="0" w:color="auto"/>
            <w:right w:val="none" w:sz="0" w:space="0" w:color="auto"/>
          </w:divBdr>
        </w:div>
        <w:div w:id="742919253">
          <w:marLeft w:val="0"/>
          <w:marRight w:val="0"/>
          <w:marTop w:val="0"/>
          <w:marBottom w:val="0"/>
          <w:divBdr>
            <w:top w:val="none" w:sz="0" w:space="0" w:color="auto"/>
            <w:left w:val="none" w:sz="0" w:space="0" w:color="auto"/>
            <w:bottom w:val="none" w:sz="0" w:space="0" w:color="auto"/>
            <w:right w:val="none" w:sz="0" w:space="0" w:color="auto"/>
          </w:divBdr>
        </w:div>
        <w:div w:id="728764769">
          <w:marLeft w:val="0"/>
          <w:marRight w:val="0"/>
          <w:marTop w:val="0"/>
          <w:marBottom w:val="0"/>
          <w:divBdr>
            <w:top w:val="none" w:sz="0" w:space="0" w:color="auto"/>
            <w:left w:val="none" w:sz="0" w:space="0" w:color="auto"/>
            <w:bottom w:val="none" w:sz="0" w:space="0" w:color="auto"/>
            <w:right w:val="none" w:sz="0" w:space="0" w:color="auto"/>
          </w:divBdr>
        </w:div>
        <w:div w:id="1214464899">
          <w:marLeft w:val="0"/>
          <w:marRight w:val="0"/>
          <w:marTop w:val="0"/>
          <w:marBottom w:val="0"/>
          <w:divBdr>
            <w:top w:val="none" w:sz="0" w:space="0" w:color="auto"/>
            <w:left w:val="none" w:sz="0" w:space="0" w:color="auto"/>
            <w:bottom w:val="none" w:sz="0" w:space="0" w:color="auto"/>
            <w:right w:val="none" w:sz="0" w:space="0" w:color="auto"/>
          </w:divBdr>
        </w:div>
        <w:div w:id="647588617">
          <w:marLeft w:val="0"/>
          <w:marRight w:val="0"/>
          <w:marTop w:val="0"/>
          <w:marBottom w:val="0"/>
          <w:divBdr>
            <w:top w:val="none" w:sz="0" w:space="0" w:color="auto"/>
            <w:left w:val="none" w:sz="0" w:space="0" w:color="auto"/>
            <w:bottom w:val="none" w:sz="0" w:space="0" w:color="auto"/>
            <w:right w:val="none" w:sz="0" w:space="0" w:color="auto"/>
          </w:divBdr>
        </w:div>
        <w:div w:id="1680740700">
          <w:marLeft w:val="0"/>
          <w:marRight w:val="0"/>
          <w:marTop w:val="0"/>
          <w:marBottom w:val="0"/>
          <w:divBdr>
            <w:top w:val="none" w:sz="0" w:space="0" w:color="auto"/>
            <w:left w:val="none" w:sz="0" w:space="0" w:color="auto"/>
            <w:bottom w:val="none" w:sz="0" w:space="0" w:color="auto"/>
            <w:right w:val="none" w:sz="0" w:space="0" w:color="auto"/>
          </w:divBdr>
        </w:div>
        <w:div w:id="1923249003">
          <w:marLeft w:val="0"/>
          <w:marRight w:val="0"/>
          <w:marTop w:val="0"/>
          <w:marBottom w:val="0"/>
          <w:divBdr>
            <w:top w:val="none" w:sz="0" w:space="0" w:color="auto"/>
            <w:left w:val="none" w:sz="0" w:space="0" w:color="auto"/>
            <w:bottom w:val="none" w:sz="0" w:space="0" w:color="auto"/>
            <w:right w:val="none" w:sz="0" w:space="0" w:color="auto"/>
          </w:divBdr>
        </w:div>
        <w:div w:id="2078897444">
          <w:marLeft w:val="0"/>
          <w:marRight w:val="0"/>
          <w:marTop w:val="0"/>
          <w:marBottom w:val="0"/>
          <w:divBdr>
            <w:top w:val="none" w:sz="0" w:space="0" w:color="auto"/>
            <w:left w:val="none" w:sz="0" w:space="0" w:color="auto"/>
            <w:bottom w:val="none" w:sz="0" w:space="0" w:color="auto"/>
            <w:right w:val="none" w:sz="0" w:space="0" w:color="auto"/>
          </w:divBdr>
        </w:div>
        <w:div w:id="572394803">
          <w:marLeft w:val="0"/>
          <w:marRight w:val="0"/>
          <w:marTop w:val="0"/>
          <w:marBottom w:val="0"/>
          <w:divBdr>
            <w:top w:val="none" w:sz="0" w:space="0" w:color="auto"/>
            <w:left w:val="none" w:sz="0" w:space="0" w:color="auto"/>
            <w:bottom w:val="none" w:sz="0" w:space="0" w:color="auto"/>
            <w:right w:val="none" w:sz="0" w:space="0" w:color="auto"/>
          </w:divBdr>
        </w:div>
        <w:div w:id="1988590560">
          <w:marLeft w:val="0"/>
          <w:marRight w:val="0"/>
          <w:marTop w:val="0"/>
          <w:marBottom w:val="0"/>
          <w:divBdr>
            <w:top w:val="none" w:sz="0" w:space="0" w:color="auto"/>
            <w:left w:val="none" w:sz="0" w:space="0" w:color="auto"/>
            <w:bottom w:val="none" w:sz="0" w:space="0" w:color="auto"/>
            <w:right w:val="none" w:sz="0" w:space="0" w:color="auto"/>
          </w:divBdr>
        </w:div>
        <w:div w:id="1634170282">
          <w:marLeft w:val="0"/>
          <w:marRight w:val="0"/>
          <w:marTop w:val="0"/>
          <w:marBottom w:val="0"/>
          <w:divBdr>
            <w:top w:val="none" w:sz="0" w:space="0" w:color="auto"/>
            <w:left w:val="none" w:sz="0" w:space="0" w:color="auto"/>
            <w:bottom w:val="none" w:sz="0" w:space="0" w:color="auto"/>
            <w:right w:val="none" w:sz="0" w:space="0" w:color="auto"/>
          </w:divBdr>
        </w:div>
        <w:div w:id="373581168">
          <w:marLeft w:val="0"/>
          <w:marRight w:val="0"/>
          <w:marTop w:val="0"/>
          <w:marBottom w:val="0"/>
          <w:divBdr>
            <w:top w:val="none" w:sz="0" w:space="0" w:color="auto"/>
            <w:left w:val="none" w:sz="0" w:space="0" w:color="auto"/>
            <w:bottom w:val="none" w:sz="0" w:space="0" w:color="auto"/>
            <w:right w:val="none" w:sz="0" w:space="0" w:color="auto"/>
          </w:divBdr>
        </w:div>
        <w:div w:id="219825680">
          <w:marLeft w:val="0"/>
          <w:marRight w:val="0"/>
          <w:marTop w:val="0"/>
          <w:marBottom w:val="0"/>
          <w:divBdr>
            <w:top w:val="none" w:sz="0" w:space="0" w:color="auto"/>
            <w:left w:val="none" w:sz="0" w:space="0" w:color="auto"/>
            <w:bottom w:val="none" w:sz="0" w:space="0" w:color="auto"/>
            <w:right w:val="none" w:sz="0" w:space="0" w:color="auto"/>
          </w:divBdr>
        </w:div>
        <w:div w:id="29960617">
          <w:marLeft w:val="0"/>
          <w:marRight w:val="0"/>
          <w:marTop w:val="0"/>
          <w:marBottom w:val="0"/>
          <w:divBdr>
            <w:top w:val="none" w:sz="0" w:space="0" w:color="auto"/>
            <w:left w:val="none" w:sz="0" w:space="0" w:color="auto"/>
            <w:bottom w:val="none" w:sz="0" w:space="0" w:color="auto"/>
            <w:right w:val="none" w:sz="0" w:space="0" w:color="auto"/>
          </w:divBdr>
        </w:div>
        <w:div w:id="1355032048">
          <w:marLeft w:val="0"/>
          <w:marRight w:val="0"/>
          <w:marTop w:val="0"/>
          <w:marBottom w:val="0"/>
          <w:divBdr>
            <w:top w:val="none" w:sz="0" w:space="0" w:color="auto"/>
            <w:left w:val="none" w:sz="0" w:space="0" w:color="auto"/>
            <w:bottom w:val="none" w:sz="0" w:space="0" w:color="auto"/>
            <w:right w:val="none" w:sz="0" w:space="0" w:color="auto"/>
          </w:divBdr>
        </w:div>
        <w:div w:id="128327603">
          <w:marLeft w:val="0"/>
          <w:marRight w:val="0"/>
          <w:marTop w:val="0"/>
          <w:marBottom w:val="0"/>
          <w:divBdr>
            <w:top w:val="none" w:sz="0" w:space="0" w:color="auto"/>
            <w:left w:val="none" w:sz="0" w:space="0" w:color="auto"/>
            <w:bottom w:val="none" w:sz="0" w:space="0" w:color="auto"/>
            <w:right w:val="none" w:sz="0" w:space="0" w:color="auto"/>
          </w:divBdr>
        </w:div>
        <w:div w:id="388307536">
          <w:marLeft w:val="0"/>
          <w:marRight w:val="0"/>
          <w:marTop w:val="0"/>
          <w:marBottom w:val="0"/>
          <w:divBdr>
            <w:top w:val="none" w:sz="0" w:space="0" w:color="auto"/>
            <w:left w:val="none" w:sz="0" w:space="0" w:color="auto"/>
            <w:bottom w:val="none" w:sz="0" w:space="0" w:color="auto"/>
            <w:right w:val="none" w:sz="0" w:space="0" w:color="auto"/>
          </w:divBdr>
        </w:div>
        <w:div w:id="2078430313">
          <w:marLeft w:val="0"/>
          <w:marRight w:val="0"/>
          <w:marTop w:val="0"/>
          <w:marBottom w:val="0"/>
          <w:divBdr>
            <w:top w:val="none" w:sz="0" w:space="0" w:color="auto"/>
            <w:left w:val="none" w:sz="0" w:space="0" w:color="auto"/>
            <w:bottom w:val="none" w:sz="0" w:space="0" w:color="auto"/>
            <w:right w:val="none" w:sz="0" w:space="0" w:color="auto"/>
          </w:divBdr>
        </w:div>
        <w:div w:id="1801916193">
          <w:marLeft w:val="0"/>
          <w:marRight w:val="0"/>
          <w:marTop w:val="0"/>
          <w:marBottom w:val="0"/>
          <w:divBdr>
            <w:top w:val="none" w:sz="0" w:space="0" w:color="auto"/>
            <w:left w:val="none" w:sz="0" w:space="0" w:color="auto"/>
            <w:bottom w:val="none" w:sz="0" w:space="0" w:color="auto"/>
            <w:right w:val="none" w:sz="0" w:space="0" w:color="auto"/>
          </w:divBdr>
        </w:div>
        <w:div w:id="1835297317">
          <w:marLeft w:val="0"/>
          <w:marRight w:val="0"/>
          <w:marTop w:val="0"/>
          <w:marBottom w:val="0"/>
          <w:divBdr>
            <w:top w:val="none" w:sz="0" w:space="0" w:color="auto"/>
            <w:left w:val="none" w:sz="0" w:space="0" w:color="auto"/>
            <w:bottom w:val="none" w:sz="0" w:space="0" w:color="auto"/>
            <w:right w:val="none" w:sz="0" w:space="0" w:color="auto"/>
          </w:divBdr>
        </w:div>
        <w:div w:id="946738547">
          <w:marLeft w:val="0"/>
          <w:marRight w:val="0"/>
          <w:marTop w:val="0"/>
          <w:marBottom w:val="0"/>
          <w:divBdr>
            <w:top w:val="none" w:sz="0" w:space="0" w:color="auto"/>
            <w:left w:val="none" w:sz="0" w:space="0" w:color="auto"/>
            <w:bottom w:val="none" w:sz="0" w:space="0" w:color="auto"/>
            <w:right w:val="none" w:sz="0" w:space="0" w:color="auto"/>
          </w:divBdr>
        </w:div>
        <w:div w:id="2057046502">
          <w:marLeft w:val="0"/>
          <w:marRight w:val="0"/>
          <w:marTop w:val="0"/>
          <w:marBottom w:val="0"/>
          <w:divBdr>
            <w:top w:val="none" w:sz="0" w:space="0" w:color="auto"/>
            <w:left w:val="none" w:sz="0" w:space="0" w:color="auto"/>
            <w:bottom w:val="none" w:sz="0" w:space="0" w:color="auto"/>
            <w:right w:val="none" w:sz="0" w:space="0" w:color="auto"/>
          </w:divBdr>
        </w:div>
        <w:div w:id="1467700748">
          <w:marLeft w:val="0"/>
          <w:marRight w:val="0"/>
          <w:marTop w:val="0"/>
          <w:marBottom w:val="0"/>
          <w:divBdr>
            <w:top w:val="none" w:sz="0" w:space="0" w:color="auto"/>
            <w:left w:val="none" w:sz="0" w:space="0" w:color="auto"/>
            <w:bottom w:val="none" w:sz="0" w:space="0" w:color="auto"/>
            <w:right w:val="none" w:sz="0" w:space="0" w:color="auto"/>
          </w:divBdr>
        </w:div>
        <w:div w:id="869614115">
          <w:marLeft w:val="0"/>
          <w:marRight w:val="0"/>
          <w:marTop w:val="0"/>
          <w:marBottom w:val="0"/>
          <w:divBdr>
            <w:top w:val="none" w:sz="0" w:space="0" w:color="auto"/>
            <w:left w:val="none" w:sz="0" w:space="0" w:color="auto"/>
            <w:bottom w:val="none" w:sz="0" w:space="0" w:color="auto"/>
            <w:right w:val="none" w:sz="0" w:space="0" w:color="auto"/>
          </w:divBdr>
        </w:div>
        <w:div w:id="1641378658">
          <w:marLeft w:val="0"/>
          <w:marRight w:val="0"/>
          <w:marTop w:val="0"/>
          <w:marBottom w:val="0"/>
          <w:divBdr>
            <w:top w:val="none" w:sz="0" w:space="0" w:color="auto"/>
            <w:left w:val="none" w:sz="0" w:space="0" w:color="auto"/>
            <w:bottom w:val="none" w:sz="0" w:space="0" w:color="auto"/>
            <w:right w:val="none" w:sz="0" w:space="0" w:color="auto"/>
          </w:divBdr>
        </w:div>
        <w:div w:id="551188702">
          <w:marLeft w:val="0"/>
          <w:marRight w:val="0"/>
          <w:marTop w:val="0"/>
          <w:marBottom w:val="0"/>
          <w:divBdr>
            <w:top w:val="none" w:sz="0" w:space="0" w:color="auto"/>
            <w:left w:val="none" w:sz="0" w:space="0" w:color="auto"/>
            <w:bottom w:val="none" w:sz="0" w:space="0" w:color="auto"/>
            <w:right w:val="none" w:sz="0" w:space="0" w:color="auto"/>
          </w:divBdr>
        </w:div>
        <w:div w:id="457648232">
          <w:marLeft w:val="0"/>
          <w:marRight w:val="0"/>
          <w:marTop w:val="0"/>
          <w:marBottom w:val="0"/>
          <w:divBdr>
            <w:top w:val="none" w:sz="0" w:space="0" w:color="auto"/>
            <w:left w:val="none" w:sz="0" w:space="0" w:color="auto"/>
            <w:bottom w:val="none" w:sz="0" w:space="0" w:color="auto"/>
            <w:right w:val="none" w:sz="0" w:space="0" w:color="auto"/>
          </w:divBdr>
        </w:div>
        <w:div w:id="1067649412">
          <w:marLeft w:val="0"/>
          <w:marRight w:val="0"/>
          <w:marTop w:val="0"/>
          <w:marBottom w:val="0"/>
          <w:divBdr>
            <w:top w:val="none" w:sz="0" w:space="0" w:color="auto"/>
            <w:left w:val="none" w:sz="0" w:space="0" w:color="auto"/>
            <w:bottom w:val="none" w:sz="0" w:space="0" w:color="auto"/>
            <w:right w:val="none" w:sz="0" w:space="0" w:color="auto"/>
          </w:divBdr>
        </w:div>
        <w:div w:id="312756868">
          <w:marLeft w:val="0"/>
          <w:marRight w:val="0"/>
          <w:marTop w:val="0"/>
          <w:marBottom w:val="0"/>
          <w:divBdr>
            <w:top w:val="none" w:sz="0" w:space="0" w:color="auto"/>
            <w:left w:val="none" w:sz="0" w:space="0" w:color="auto"/>
            <w:bottom w:val="none" w:sz="0" w:space="0" w:color="auto"/>
            <w:right w:val="none" w:sz="0" w:space="0" w:color="auto"/>
          </w:divBdr>
        </w:div>
        <w:div w:id="1094283469">
          <w:marLeft w:val="0"/>
          <w:marRight w:val="0"/>
          <w:marTop w:val="0"/>
          <w:marBottom w:val="0"/>
          <w:divBdr>
            <w:top w:val="none" w:sz="0" w:space="0" w:color="auto"/>
            <w:left w:val="none" w:sz="0" w:space="0" w:color="auto"/>
            <w:bottom w:val="none" w:sz="0" w:space="0" w:color="auto"/>
            <w:right w:val="none" w:sz="0" w:space="0" w:color="auto"/>
          </w:divBdr>
        </w:div>
        <w:div w:id="496577002">
          <w:marLeft w:val="0"/>
          <w:marRight w:val="0"/>
          <w:marTop w:val="0"/>
          <w:marBottom w:val="0"/>
          <w:divBdr>
            <w:top w:val="none" w:sz="0" w:space="0" w:color="auto"/>
            <w:left w:val="none" w:sz="0" w:space="0" w:color="auto"/>
            <w:bottom w:val="none" w:sz="0" w:space="0" w:color="auto"/>
            <w:right w:val="none" w:sz="0" w:space="0" w:color="auto"/>
          </w:divBdr>
        </w:div>
        <w:div w:id="45957975">
          <w:marLeft w:val="0"/>
          <w:marRight w:val="0"/>
          <w:marTop w:val="0"/>
          <w:marBottom w:val="0"/>
          <w:divBdr>
            <w:top w:val="none" w:sz="0" w:space="0" w:color="auto"/>
            <w:left w:val="none" w:sz="0" w:space="0" w:color="auto"/>
            <w:bottom w:val="none" w:sz="0" w:space="0" w:color="auto"/>
            <w:right w:val="none" w:sz="0" w:space="0" w:color="auto"/>
          </w:divBdr>
        </w:div>
      </w:divsChild>
    </w:div>
    <w:div w:id="1944726465">
      <w:bodyDiv w:val="1"/>
      <w:marLeft w:val="0"/>
      <w:marRight w:val="0"/>
      <w:marTop w:val="0"/>
      <w:marBottom w:val="0"/>
      <w:divBdr>
        <w:top w:val="none" w:sz="0" w:space="0" w:color="auto"/>
        <w:left w:val="none" w:sz="0" w:space="0" w:color="auto"/>
        <w:bottom w:val="none" w:sz="0" w:space="0" w:color="auto"/>
        <w:right w:val="none" w:sz="0" w:space="0" w:color="auto"/>
      </w:divBdr>
      <w:divsChild>
        <w:div w:id="563563409">
          <w:marLeft w:val="0"/>
          <w:marRight w:val="0"/>
          <w:marTop w:val="0"/>
          <w:marBottom w:val="0"/>
          <w:divBdr>
            <w:top w:val="none" w:sz="0" w:space="0" w:color="auto"/>
            <w:left w:val="none" w:sz="0" w:space="0" w:color="auto"/>
            <w:bottom w:val="none" w:sz="0" w:space="0" w:color="auto"/>
            <w:right w:val="none" w:sz="0" w:space="0" w:color="auto"/>
          </w:divBdr>
        </w:div>
        <w:div w:id="101843707">
          <w:marLeft w:val="0"/>
          <w:marRight w:val="0"/>
          <w:marTop w:val="0"/>
          <w:marBottom w:val="0"/>
          <w:divBdr>
            <w:top w:val="none" w:sz="0" w:space="0" w:color="auto"/>
            <w:left w:val="none" w:sz="0" w:space="0" w:color="auto"/>
            <w:bottom w:val="none" w:sz="0" w:space="0" w:color="auto"/>
            <w:right w:val="none" w:sz="0" w:space="0" w:color="auto"/>
          </w:divBdr>
        </w:div>
        <w:div w:id="1813400464">
          <w:marLeft w:val="0"/>
          <w:marRight w:val="0"/>
          <w:marTop w:val="0"/>
          <w:marBottom w:val="0"/>
          <w:divBdr>
            <w:top w:val="none" w:sz="0" w:space="0" w:color="auto"/>
            <w:left w:val="none" w:sz="0" w:space="0" w:color="auto"/>
            <w:bottom w:val="none" w:sz="0" w:space="0" w:color="auto"/>
            <w:right w:val="none" w:sz="0" w:space="0" w:color="auto"/>
          </w:divBdr>
        </w:div>
        <w:div w:id="1775250230">
          <w:marLeft w:val="0"/>
          <w:marRight w:val="0"/>
          <w:marTop w:val="0"/>
          <w:marBottom w:val="0"/>
          <w:divBdr>
            <w:top w:val="none" w:sz="0" w:space="0" w:color="auto"/>
            <w:left w:val="none" w:sz="0" w:space="0" w:color="auto"/>
            <w:bottom w:val="none" w:sz="0" w:space="0" w:color="auto"/>
            <w:right w:val="none" w:sz="0" w:space="0" w:color="auto"/>
          </w:divBdr>
        </w:div>
        <w:div w:id="1554198600">
          <w:marLeft w:val="0"/>
          <w:marRight w:val="0"/>
          <w:marTop w:val="0"/>
          <w:marBottom w:val="0"/>
          <w:divBdr>
            <w:top w:val="none" w:sz="0" w:space="0" w:color="auto"/>
            <w:left w:val="none" w:sz="0" w:space="0" w:color="auto"/>
            <w:bottom w:val="none" w:sz="0" w:space="0" w:color="auto"/>
            <w:right w:val="none" w:sz="0" w:space="0" w:color="auto"/>
          </w:divBdr>
        </w:div>
        <w:div w:id="1312323172">
          <w:marLeft w:val="0"/>
          <w:marRight w:val="0"/>
          <w:marTop w:val="0"/>
          <w:marBottom w:val="0"/>
          <w:divBdr>
            <w:top w:val="none" w:sz="0" w:space="0" w:color="auto"/>
            <w:left w:val="none" w:sz="0" w:space="0" w:color="auto"/>
            <w:bottom w:val="none" w:sz="0" w:space="0" w:color="auto"/>
            <w:right w:val="none" w:sz="0" w:space="0" w:color="auto"/>
          </w:divBdr>
        </w:div>
        <w:div w:id="2087609284">
          <w:marLeft w:val="0"/>
          <w:marRight w:val="0"/>
          <w:marTop w:val="0"/>
          <w:marBottom w:val="0"/>
          <w:divBdr>
            <w:top w:val="none" w:sz="0" w:space="0" w:color="auto"/>
            <w:left w:val="none" w:sz="0" w:space="0" w:color="auto"/>
            <w:bottom w:val="none" w:sz="0" w:space="0" w:color="auto"/>
            <w:right w:val="none" w:sz="0" w:space="0" w:color="auto"/>
          </w:divBdr>
        </w:div>
        <w:div w:id="2079092010">
          <w:marLeft w:val="0"/>
          <w:marRight w:val="0"/>
          <w:marTop w:val="0"/>
          <w:marBottom w:val="0"/>
          <w:divBdr>
            <w:top w:val="none" w:sz="0" w:space="0" w:color="auto"/>
            <w:left w:val="none" w:sz="0" w:space="0" w:color="auto"/>
            <w:bottom w:val="none" w:sz="0" w:space="0" w:color="auto"/>
            <w:right w:val="none" w:sz="0" w:space="0" w:color="auto"/>
          </w:divBdr>
        </w:div>
        <w:div w:id="502086067">
          <w:marLeft w:val="0"/>
          <w:marRight w:val="0"/>
          <w:marTop w:val="0"/>
          <w:marBottom w:val="0"/>
          <w:divBdr>
            <w:top w:val="none" w:sz="0" w:space="0" w:color="auto"/>
            <w:left w:val="none" w:sz="0" w:space="0" w:color="auto"/>
            <w:bottom w:val="none" w:sz="0" w:space="0" w:color="auto"/>
            <w:right w:val="none" w:sz="0" w:space="0" w:color="auto"/>
          </w:divBdr>
        </w:div>
        <w:div w:id="731538518">
          <w:marLeft w:val="0"/>
          <w:marRight w:val="0"/>
          <w:marTop w:val="0"/>
          <w:marBottom w:val="0"/>
          <w:divBdr>
            <w:top w:val="none" w:sz="0" w:space="0" w:color="auto"/>
            <w:left w:val="none" w:sz="0" w:space="0" w:color="auto"/>
            <w:bottom w:val="none" w:sz="0" w:space="0" w:color="auto"/>
            <w:right w:val="none" w:sz="0" w:space="0" w:color="auto"/>
          </w:divBdr>
        </w:div>
        <w:div w:id="1612931327">
          <w:marLeft w:val="0"/>
          <w:marRight w:val="0"/>
          <w:marTop w:val="0"/>
          <w:marBottom w:val="0"/>
          <w:divBdr>
            <w:top w:val="none" w:sz="0" w:space="0" w:color="auto"/>
            <w:left w:val="none" w:sz="0" w:space="0" w:color="auto"/>
            <w:bottom w:val="none" w:sz="0" w:space="0" w:color="auto"/>
            <w:right w:val="none" w:sz="0" w:space="0" w:color="auto"/>
          </w:divBdr>
        </w:div>
        <w:div w:id="1184592726">
          <w:marLeft w:val="0"/>
          <w:marRight w:val="0"/>
          <w:marTop w:val="0"/>
          <w:marBottom w:val="0"/>
          <w:divBdr>
            <w:top w:val="none" w:sz="0" w:space="0" w:color="auto"/>
            <w:left w:val="none" w:sz="0" w:space="0" w:color="auto"/>
            <w:bottom w:val="none" w:sz="0" w:space="0" w:color="auto"/>
            <w:right w:val="none" w:sz="0" w:space="0" w:color="auto"/>
          </w:divBdr>
        </w:div>
        <w:div w:id="1242567119">
          <w:marLeft w:val="0"/>
          <w:marRight w:val="0"/>
          <w:marTop w:val="0"/>
          <w:marBottom w:val="0"/>
          <w:divBdr>
            <w:top w:val="none" w:sz="0" w:space="0" w:color="auto"/>
            <w:left w:val="none" w:sz="0" w:space="0" w:color="auto"/>
            <w:bottom w:val="none" w:sz="0" w:space="0" w:color="auto"/>
            <w:right w:val="none" w:sz="0" w:space="0" w:color="auto"/>
          </w:divBdr>
        </w:div>
        <w:div w:id="771827617">
          <w:marLeft w:val="0"/>
          <w:marRight w:val="0"/>
          <w:marTop w:val="0"/>
          <w:marBottom w:val="0"/>
          <w:divBdr>
            <w:top w:val="none" w:sz="0" w:space="0" w:color="auto"/>
            <w:left w:val="none" w:sz="0" w:space="0" w:color="auto"/>
            <w:bottom w:val="none" w:sz="0" w:space="0" w:color="auto"/>
            <w:right w:val="none" w:sz="0" w:space="0" w:color="auto"/>
          </w:divBdr>
        </w:div>
        <w:div w:id="1434014846">
          <w:marLeft w:val="0"/>
          <w:marRight w:val="0"/>
          <w:marTop w:val="0"/>
          <w:marBottom w:val="0"/>
          <w:divBdr>
            <w:top w:val="none" w:sz="0" w:space="0" w:color="auto"/>
            <w:left w:val="none" w:sz="0" w:space="0" w:color="auto"/>
            <w:bottom w:val="none" w:sz="0" w:space="0" w:color="auto"/>
            <w:right w:val="none" w:sz="0" w:space="0" w:color="auto"/>
          </w:divBdr>
        </w:div>
        <w:div w:id="438573585">
          <w:marLeft w:val="0"/>
          <w:marRight w:val="0"/>
          <w:marTop w:val="0"/>
          <w:marBottom w:val="0"/>
          <w:divBdr>
            <w:top w:val="none" w:sz="0" w:space="0" w:color="auto"/>
            <w:left w:val="none" w:sz="0" w:space="0" w:color="auto"/>
            <w:bottom w:val="none" w:sz="0" w:space="0" w:color="auto"/>
            <w:right w:val="none" w:sz="0" w:space="0" w:color="auto"/>
          </w:divBdr>
        </w:div>
        <w:div w:id="433132941">
          <w:marLeft w:val="0"/>
          <w:marRight w:val="0"/>
          <w:marTop w:val="0"/>
          <w:marBottom w:val="0"/>
          <w:divBdr>
            <w:top w:val="none" w:sz="0" w:space="0" w:color="auto"/>
            <w:left w:val="none" w:sz="0" w:space="0" w:color="auto"/>
            <w:bottom w:val="none" w:sz="0" w:space="0" w:color="auto"/>
            <w:right w:val="none" w:sz="0" w:space="0" w:color="auto"/>
          </w:divBdr>
        </w:div>
        <w:div w:id="1070543431">
          <w:marLeft w:val="0"/>
          <w:marRight w:val="0"/>
          <w:marTop w:val="0"/>
          <w:marBottom w:val="0"/>
          <w:divBdr>
            <w:top w:val="none" w:sz="0" w:space="0" w:color="auto"/>
            <w:left w:val="none" w:sz="0" w:space="0" w:color="auto"/>
            <w:bottom w:val="none" w:sz="0" w:space="0" w:color="auto"/>
            <w:right w:val="none" w:sz="0" w:space="0" w:color="auto"/>
          </w:divBdr>
        </w:div>
        <w:div w:id="1472403967">
          <w:marLeft w:val="0"/>
          <w:marRight w:val="0"/>
          <w:marTop w:val="0"/>
          <w:marBottom w:val="0"/>
          <w:divBdr>
            <w:top w:val="none" w:sz="0" w:space="0" w:color="auto"/>
            <w:left w:val="none" w:sz="0" w:space="0" w:color="auto"/>
            <w:bottom w:val="none" w:sz="0" w:space="0" w:color="auto"/>
            <w:right w:val="none" w:sz="0" w:space="0" w:color="auto"/>
          </w:divBdr>
        </w:div>
        <w:div w:id="1771730303">
          <w:marLeft w:val="0"/>
          <w:marRight w:val="0"/>
          <w:marTop w:val="0"/>
          <w:marBottom w:val="0"/>
          <w:divBdr>
            <w:top w:val="none" w:sz="0" w:space="0" w:color="auto"/>
            <w:left w:val="none" w:sz="0" w:space="0" w:color="auto"/>
            <w:bottom w:val="none" w:sz="0" w:space="0" w:color="auto"/>
            <w:right w:val="none" w:sz="0" w:space="0" w:color="auto"/>
          </w:divBdr>
        </w:div>
        <w:div w:id="1178621877">
          <w:marLeft w:val="0"/>
          <w:marRight w:val="0"/>
          <w:marTop w:val="0"/>
          <w:marBottom w:val="0"/>
          <w:divBdr>
            <w:top w:val="none" w:sz="0" w:space="0" w:color="auto"/>
            <w:left w:val="none" w:sz="0" w:space="0" w:color="auto"/>
            <w:bottom w:val="none" w:sz="0" w:space="0" w:color="auto"/>
            <w:right w:val="none" w:sz="0" w:space="0" w:color="auto"/>
          </w:divBdr>
        </w:div>
        <w:div w:id="1803692489">
          <w:marLeft w:val="0"/>
          <w:marRight w:val="0"/>
          <w:marTop w:val="0"/>
          <w:marBottom w:val="0"/>
          <w:divBdr>
            <w:top w:val="none" w:sz="0" w:space="0" w:color="auto"/>
            <w:left w:val="none" w:sz="0" w:space="0" w:color="auto"/>
            <w:bottom w:val="none" w:sz="0" w:space="0" w:color="auto"/>
            <w:right w:val="none" w:sz="0" w:space="0" w:color="auto"/>
          </w:divBdr>
        </w:div>
        <w:div w:id="196625923">
          <w:marLeft w:val="0"/>
          <w:marRight w:val="0"/>
          <w:marTop w:val="0"/>
          <w:marBottom w:val="0"/>
          <w:divBdr>
            <w:top w:val="none" w:sz="0" w:space="0" w:color="auto"/>
            <w:left w:val="none" w:sz="0" w:space="0" w:color="auto"/>
            <w:bottom w:val="none" w:sz="0" w:space="0" w:color="auto"/>
            <w:right w:val="none" w:sz="0" w:space="0" w:color="auto"/>
          </w:divBdr>
        </w:div>
        <w:div w:id="1801877133">
          <w:marLeft w:val="0"/>
          <w:marRight w:val="0"/>
          <w:marTop w:val="0"/>
          <w:marBottom w:val="0"/>
          <w:divBdr>
            <w:top w:val="none" w:sz="0" w:space="0" w:color="auto"/>
            <w:left w:val="none" w:sz="0" w:space="0" w:color="auto"/>
            <w:bottom w:val="none" w:sz="0" w:space="0" w:color="auto"/>
            <w:right w:val="none" w:sz="0" w:space="0" w:color="auto"/>
          </w:divBdr>
        </w:div>
        <w:div w:id="546454669">
          <w:marLeft w:val="0"/>
          <w:marRight w:val="0"/>
          <w:marTop w:val="0"/>
          <w:marBottom w:val="0"/>
          <w:divBdr>
            <w:top w:val="none" w:sz="0" w:space="0" w:color="auto"/>
            <w:left w:val="none" w:sz="0" w:space="0" w:color="auto"/>
            <w:bottom w:val="none" w:sz="0" w:space="0" w:color="auto"/>
            <w:right w:val="none" w:sz="0" w:space="0" w:color="auto"/>
          </w:divBdr>
        </w:div>
        <w:div w:id="41174210">
          <w:marLeft w:val="0"/>
          <w:marRight w:val="0"/>
          <w:marTop w:val="0"/>
          <w:marBottom w:val="0"/>
          <w:divBdr>
            <w:top w:val="none" w:sz="0" w:space="0" w:color="auto"/>
            <w:left w:val="none" w:sz="0" w:space="0" w:color="auto"/>
            <w:bottom w:val="none" w:sz="0" w:space="0" w:color="auto"/>
            <w:right w:val="none" w:sz="0" w:space="0" w:color="auto"/>
          </w:divBdr>
        </w:div>
        <w:div w:id="1546477847">
          <w:marLeft w:val="0"/>
          <w:marRight w:val="0"/>
          <w:marTop w:val="0"/>
          <w:marBottom w:val="0"/>
          <w:divBdr>
            <w:top w:val="none" w:sz="0" w:space="0" w:color="auto"/>
            <w:left w:val="none" w:sz="0" w:space="0" w:color="auto"/>
            <w:bottom w:val="none" w:sz="0" w:space="0" w:color="auto"/>
            <w:right w:val="none" w:sz="0" w:space="0" w:color="auto"/>
          </w:divBdr>
        </w:div>
        <w:div w:id="1213226222">
          <w:marLeft w:val="0"/>
          <w:marRight w:val="0"/>
          <w:marTop w:val="0"/>
          <w:marBottom w:val="0"/>
          <w:divBdr>
            <w:top w:val="none" w:sz="0" w:space="0" w:color="auto"/>
            <w:left w:val="none" w:sz="0" w:space="0" w:color="auto"/>
            <w:bottom w:val="none" w:sz="0" w:space="0" w:color="auto"/>
            <w:right w:val="none" w:sz="0" w:space="0" w:color="auto"/>
          </w:divBdr>
        </w:div>
        <w:div w:id="959263698">
          <w:marLeft w:val="0"/>
          <w:marRight w:val="0"/>
          <w:marTop w:val="0"/>
          <w:marBottom w:val="0"/>
          <w:divBdr>
            <w:top w:val="none" w:sz="0" w:space="0" w:color="auto"/>
            <w:left w:val="none" w:sz="0" w:space="0" w:color="auto"/>
            <w:bottom w:val="none" w:sz="0" w:space="0" w:color="auto"/>
            <w:right w:val="none" w:sz="0" w:space="0" w:color="auto"/>
          </w:divBdr>
        </w:div>
        <w:div w:id="458915828">
          <w:marLeft w:val="0"/>
          <w:marRight w:val="0"/>
          <w:marTop w:val="0"/>
          <w:marBottom w:val="0"/>
          <w:divBdr>
            <w:top w:val="none" w:sz="0" w:space="0" w:color="auto"/>
            <w:left w:val="none" w:sz="0" w:space="0" w:color="auto"/>
            <w:bottom w:val="none" w:sz="0" w:space="0" w:color="auto"/>
            <w:right w:val="none" w:sz="0" w:space="0" w:color="auto"/>
          </w:divBdr>
        </w:div>
        <w:div w:id="1768040156">
          <w:marLeft w:val="0"/>
          <w:marRight w:val="0"/>
          <w:marTop w:val="0"/>
          <w:marBottom w:val="0"/>
          <w:divBdr>
            <w:top w:val="none" w:sz="0" w:space="0" w:color="auto"/>
            <w:left w:val="none" w:sz="0" w:space="0" w:color="auto"/>
            <w:bottom w:val="none" w:sz="0" w:space="0" w:color="auto"/>
            <w:right w:val="none" w:sz="0" w:space="0" w:color="auto"/>
          </w:divBdr>
        </w:div>
        <w:div w:id="1242980865">
          <w:marLeft w:val="0"/>
          <w:marRight w:val="0"/>
          <w:marTop w:val="0"/>
          <w:marBottom w:val="0"/>
          <w:divBdr>
            <w:top w:val="none" w:sz="0" w:space="0" w:color="auto"/>
            <w:left w:val="none" w:sz="0" w:space="0" w:color="auto"/>
            <w:bottom w:val="none" w:sz="0" w:space="0" w:color="auto"/>
            <w:right w:val="none" w:sz="0" w:space="0" w:color="auto"/>
          </w:divBdr>
        </w:div>
        <w:div w:id="1676108941">
          <w:marLeft w:val="0"/>
          <w:marRight w:val="0"/>
          <w:marTop w:val="0"/>
          <w:marBottom w:val="0"/>
          <w:divBdr>
            <w:top w:val="none" w:sz="0" w:space="0" w:color="auto"/>
            <w:left w:val="none" w:sz="0" w:space="0" w:color="auto"/>
            <w:bottom w:val="none" w:sz="0" w:space="0" w:color="auto"/>
            <w:right w:val="none" w:sz="0" w:space="0" w:color="auto"/>
          </w:divBdr>
        </w:div>
        <w:div w:id="616838968">
          <w:marLeft w:val="0"/>
          <w:marRight w:val="0"/>
          <w:marTop w:val="0"/>
          <w:marBottom w:val="0"/>
          <w:divBdr>
            <w:top w:val="none" w:sz="0" w:space="0" w:color="auto"/>
            <w:left w:val="none" w:sz="0" w:space="0" w:color="auto"/>
            <w:bottom w:val="none" w:sz="0" w:space="0" w:color="auto"/>
            <w:right w:val="none" w:sz="0" w:space="0" w:color="auto"/>
          </w:divBdr>
        </w:div>
        <w:div w:id="1939749824">
          <w:marLeft w:val="0"/>
          <w:marRight w:val="0"/>
          <w:marTop w:val="0"/>
          <w:marBottom w:val="0"/>
          <w:divBdr>
            <w:top w:val="none" w:sz="0" w:space="0" w:color="auto"/>
            <w:left w:val="none" w:sz="0" w:space="0" w:color="auto"/>
            <w:bottom w:val="none" w:sz="0" w:space="0" w:color="auto"/>
            <w:right w:val="none" w:sz="0" w:space="0" w:color="auto"/>
          </w:divBdr>
        </w:div>
        <w:div w:id="1079213295">
          <w:marLeft w:val="0"/>
          <w:marRight w:val="0"/>
          <w:marTop w:val="0"/>
          <w:marBottom w:val="0"/>
          <w:divBdr>
            <w:top w:val="none" w:sz="0" w:space="0" w:color="auto"/>
            <w:left w:val="none" w:sz="0" w:space="0" w:color="auto"/>
            <w:bottom w:val="none" w:sz="0" w:space="0" w:color="auto"/>
            <w:right w:val="none" w:sz="0" w:space="0" w:color="auto"/>
          </w:divBdr>
        </w:div>
        <w:div w:id="358505561">
          <w:marLeft w:val="0"/>
          <w:marRight w:val="0"/>
          <w:marTop w:val="0"/>
          <w:marBottom w:val="0"/>
          <w:divBdr>
            <w:top w:val="none" w:sz="0" w:space="0" w:color="auto"/>
            <w:left w:val="none" w:sz="0" w:space="0" w:color="auto"/>
            <w:bottom w:val="none" w:sz="0" w:space="0" w:color="auto"/>
            <w:right w:val="none" w:sz="0" w:space="0" w:color="auto"/>
          </w:divBdr>
        </w:div>
        <w:div w:id="1979725612">
          <w:marLeft w:val="0"/>
          <w:marRight w:val="0"/>
          <w:marTop w:val="0"/>
          <w:marBottom w:val="0"/>
          <w:divBdr>
            <w:top w:val="none" w:sz="0" w:space="0" w:color="auto"/>
            <w:left w:val="none" w:sz="0" w:space="0" w:color="auto"/>
            <w:bottom w:val="none" w:sz="0" w:space="0" w:color="auto"/>
            <w:right w:val="none" w:sz="0" w:space="0" w:color="auto"/>
          </w:divBdr>
        </w:div>
        <w:div w:id="431558789">
          <w:marLeft w:val="0"/>
          <w:marRight w:val="0"/>
          <w:marTop w:val="0"/>
          <w:marBottom w:val="0"/>
          <w:divBdr>
            <w:top w:val="none" w:sz="0" w:space="0" w:color="auto"/>
            <w:left w:val="none" w:sz="0" w:space="0" w:color="auto"/>
            <w:bottom w:val="none" w:sz="0" w:space="0" w:color="auto"/>
            <w:right w:val="none" w:sz="0" w:space="0" w:color="auto"/>
          </w:divBdr>
        </w:div>
        <w:div w:id="1191794102">
          <w:marLeft w:val="0"/>
          <w:marRight w:val="0"/>
          <w:marTop w:val="0"/>
          <w:marBottom w:val="0"/>
          <w:divBdr>
            <w:top w:val="none" w:sz="0" w:space="0" w:color="auto"/>
            <w:left w:val="none" w:sz="0" w:space="0" w:color="auto"/>
            <w:bottom w:val="none" w:sz="0" w:space="0" w:color="auto"/>
            <w:right w:val="none" w:sz="0" w:space="0" w:color="auto"/>
          </w:divBdr>
        </w:div>
        <w:div w:id="1078868002">
          <w:marLeft w:val="0"/>
          <w:marRight w:val="0"/>
          <w:marTop w:val="0"/>
          <w:marBottom w:val="0"/>
          <w:divBdr>
            <w:top w:val="none" w:sz="0" w:space="0" w:color="auto"/>
            <w:left w:val="none" w:sz="0" w:space="0" w:color="auto"/>
            <w:bottom w:val="none" w:sz="0" w:space="0" w:color="auto"/>
            <w:right w:val="none" w:sz="0" w:space="0" w:color="auto"/>
          </w:divBdr>
        </w:div>
        <w:div w:id="126625303">
          <w:marLeft w:val="0"/>
          <w:marRight w:val="0"/>
          <w:marTop w:val="0"/>
          <w:marBottom w:val="0"/>
          <w:divBdr>
            <w:top w:val="none" w:sz="0" w:space="0" w:color="auto"/>
            <w:left w:val="none" w:sz="0" w:space="0" w:color="auto"/>
            <w:bottom w:val="none" w:sz="0" w:space="0" w:color="auto"/>
            <w:right w:val="none" w:sz="0" w:space="0" w:color="auto"/>
          </w:divBdr>
        </w:div>
        <w:div w:id="1332217022">
          <w:marLeft w:val="0"/>
          <w:marRight w:val="0"/>
          <w:marTop w:val="0"/>
          <w:marBottom w:val="0"/>
          <w:divBdr>
            <w:top w:val="none" w:sz="0" w:space="0" w:color="auto"/>
            <w:left w:val="none" w:sz="0" w:space="0" w:color="auto"/>
            <w:bottom w:val="none" w:sz="0" w:space="0" w:color="auto"/>
            <w:right w:val="none" w:sz="0" w:space="0" w:color="auto"/>
          </w:divBdr>
        </w:div>
        <w:div w:id="64571110">
          <w:marLeft w:val="0"/>
          <w:marRight w:val="0"/>
          <w:marTop w:val="0"/>
          <w:marBottom w:val="0"/>
          <w:divBdr>
            <w:top w:val="none" w:sz="0" w:space="0" w:color="auto"/>
            <w:left w:val="none" w:sz="0" w:space="0" w:color="auto"/>
            <w:bottom w:val="none" w:sz="0" w:space="0" w:color="auto"/>
            <w:right w:val="none" w:sz="0" w:space="0" w:color="auto"/>
          </w:divBdr>
        </w:div>
      </w:divsChild>
    </w:div>
    <w:div w:id="1971940085">
      <w:bodyDiv w:val="1"/>
      <w:marLeft w:val="0"/>
      <w:marRight w:val="0"/>
      <w:marTop w:val="0"/>
      <w:marBottom w:val="0"/>
      <w:divBdr>
        <w:top w:val="none" w:sz="0" w:space="0" w:color="auto"/>
        <w:left w:val="none" w:sz="0" w:space="0" w:color="auto"/>
        <w:bottom w:val="none" w:sz="0" w:space="0" w:color="auto"/>
        <w:right w:val="none" w:sz="0" w:space="0" w:color="auto"/>
      </w:divBdr>
      <w:divsChild>
        <w:div w:id="236987609">
          <w:marLeft w:val="0"/>
          <w:marRight w:val="0"/>
          <w:marTop w:val="0"/>
          <w:marBottom w:val="0"/>
          <w:divBdr>
            <w:top w:val="none" w:sz="0" w:space="0" w:color="auto"/>
            <w:left w:val="none" w:sz="0" w:space="0" w:color="auto"/>
            <w:bottom w:val="none" w:sz="0" w:space="0" w:color="auto"/>
            <w:right w:val="none" w:sz="0" w:space="0" w:color="auto"/>
          </w:divBdr>
        </w:div>
        <w:div w:id="1008826847">
          <w:marLeft w:val="0"/>
          <w:marRight w:val="0"/>
          <w:marTop w:val="0"/>
          <w:marBottom w:val="0"/>
          <w:divBdr>
            <w:top w:val="none" w:sz="0" w:space="0" w:color="auto"/>
            <w:left w:val="none" w:sz="0" w:space="0" w:color="auto"/>
            <w:bottom w:val="none" w:sz="0" w:space="0" w:color="auto"/>
            <w:right w:val="none" w:sz="0" w:space="0" w:color="auto"/>
          </w:divBdr>
        </w:div>
        <w:div w:id="518618940">
          <w:marLeft w:val="0"/>
          <w:marRight w:val="0"/>
          <w:marTop w:val="0"/>
          <w:marBottom w:val="0"/>
          <w:divBdr>
            <w:top w:val="none" w:sz="0" w:space="0" w:color="auto"/>
            <w:left w:val="none" w:sz="0" w:space="0" w:color="auto"/>
            <w:bottom w:val="none" w:sz="0" w:space="0" w:color="auto"/>
            <w:right w:val="none" w:sz="0" w:space="0" w:color="auto"/>
          </w:divBdr>
        </w:div>
        <w:div w:id="1261329233">
          <w:marLeft w:val="0"/>
          <w:marRight w:val="0"/>
          <w:marTop w:val="0"/>
          <w:marBottom w:val="0"/>
          <w:divBdr>
            <w:top w:val="none" w:sz="0" w:space="0" w:color="auto"/>
            <w:left w:val="none" w:sz="0" w:space="0" w:color="auto"/>
            <w:bottom w:val="none" w:sz="0" w:space="0" w:color="auto"/>
            <w:right w:val="none" w:sz="0" w:space="0" w:color="auto"/>
          </w:divBdr>
        </w:div>
        <w:div w:id="1731925063">
          <w:marLeft w:val="0"/>
          <w:marRight w:val="0"/>
          <w:marTop w:val="0"/>
          <w:marBottom w:val="0"/>
          <w:divBdr>
            <w:top w:val="none" w:sz="0" w:space="0" w:color="auto"/>
            <w:left w:val="none" w:sz="0" w:space="0" w:color="auto"/>
            <w:bottom w:val="none" w:sz="0" w:space="0" w:color="auto"/>
            <w:right w:val="none" w:sz="0" w:space="0" w:color="auto"/>
          </w:divBdr>
        </w:div>
        <w:div w:id="1735423841">
          <w:marLeft w:val="0"/>
          <w:marRight w:val="0"/>
          <w:marTop w:val="0"/>
          <w:marBottom w:val="0"/>
          <w:divBdr>
            <w:top w:val="none" w:sz="0" w:space="0" w:color="auto"/>
            <w:left w:val="none" w:sz="0" w:space="0" w:color="auto"/>
            <w:bottom w:val="none" w:sz="0" w:space="0" w:color="auto"/>
            <w:right w:val="none" w:sz="0" w:space="0" w:color="auto"/>
          </w:divBdr>
        </w:div>
        <w:div w:id="2076468664">
          <w:marLeft w:val="0"/>
          <w:marRight w:val="0"/>
          <w:marTop w:val="0"/>
          <w:marBottom w:val="0"/>
          <w:divBdr>
            <w:top w:val="none" w:sz="0" w:space="0" w:color="auto"/>
            <w:left w:val="none" w:sz="0" w:space="0" w:color="auto"/>
            <w:bottom w:val="none" w:sz="0" w:space="0" w:color="auto"/>
            <w:right w:val="none" w:sz="0" w:space="0" w:color="auto"/>
          </w:divBdr>
        </w:div>
        <w:div w:id="1921285843">
          <w:marLeft w:val="0"/>
          <w:marRight w:val="0"/>
          <w:marTop w:val="0"/>
          <w:marBottom w:val="0"/>
          <w:divBdr>
            <w:top w:val="none" w:sz="0" w:space="0" w:color="auto"/>
            <w:left w:val="none" w:sz="0" w:space="0" w:color="auto"/>
            <w:bottom w:val="none" w:sz="0" w:space="0" w:color="auto"/>
            <w:right w:val="none" w:sz="0" w:space="0" w:color="auto"/>
          </w:divBdr>
        </w:div>
        <w:div w:id="282618620">
          <w:marLeft w:val="0"/>
          <w:marRight w:val="0"/>
          <w:marTop w:val="0"/>
          <w:marBottom w:val="0"/>
          <w:divBdr>
            <w:top w:val="none" w:sz="0" w:space="0" w:color="auto"/>
            <w:left w:val="none" w:sz="0" w:space="0" w:color="auto"/>
            <w:bottom w:val="none" w:sz="0" w:space="0" w:color="auto"/>
            <w:right w:val="none" w:sz="0" w:space="0" w:color="auto"/>
          </w:divBdr>
        </w:div>
        <w:div w:id="1582059369">
          <w:marLeft w:val="0"/>
          <w:marRight w:val="0"/>
          <w:marTop w:val="0"/>
          <w:marBottom w:val="0"/>
          <w:divBdr>
            <w:top w:val="none" w:sz="0" w:space="0" w:color="auto"/>
            <w:left w:val="none" w:sz="0" w:space="0" w:color="auto"/>
            <w:bottom w:val="none" w:sz="0" w:space="0" w:color="auto"/>
            <w:right w:val="none" w:sz="0" w:space="0" w:color="auto"/>
          </w:divBdr>
        </w:div>
        <w:div w:id="123274237">
          <w:marLeft w:val="0"/>
          <w:marRight w:val="0"/>
          <w:marTop w:val="0"/>
          <w:marBottom w:val="0"/>
          <w:divBdr>
            <w:top w:val="none" w:sz="0" w:space="0" w:color="auto"/>
            <w:left w:val="none" w:sz="0" w:space="0" w:color="auto"/>
            <w:bottom w:val="none" w:sz="0" w:space="0" w:color="auto"/>
            <w:right w:val="none" w:sz="0" w:space="0" w:color="auto"/>
          </w:divBdr>
        </w:div>
        <w:div w:id="402338078">
          <w:marLeft w:val="0"/>
          <w:marRight w:val="0"/>
          <w:marTop w:val="0"/>
          <w:marBottom w:val="0"/>
          <w:divBdr>
            <w:top w:val="none" w:sz="0" w:space="0" w:color="auto"/>
            <w:left w:val="none" w:sz="0" w:space="0" w:color="auto"/>
            <w:bottom w:val="none" w:sz="0" w:space="0" w:color="auto"/>
            <w:right w:val="none" w:sz="0" w:space="0" w:color="auto"/>
          </w:divBdr>
        </w:div>
        <w:div w:id="1844666089">
          <w:marLeft w:val="0"/>
          <w:marRight w:val="0"/>
          <w:marTop w:val="0"/>
          <w:marBottom w:val="0"/>
          <w:divBdr>
            <w:top w:val="none" w:sz="0" w:space="0" w:color="auto"/>
            <w:left w:val="none" w:sz="0" w:space="0" w:color="auto"/>
            <w:bottom w:val="none" w:sz="0" w:space="0" w:color="auto"/>
            <w:right w:val="none" w:sz="0" w:space="0" w:color="auto"/>
          </w:divBdr>
        </w:div>
        <w:div w:id="1118330090">
          <w:marLeft w:val="0"/>
          <w:marRight w:val="0"/>
          <w:marTop w:val="0"/>
          <w:marBottom w:val="0"/>
          <w:divBdr>
            <w:top w:val="none" w:sz="0" w:space="0" w:color="auto"/>
            <w:left w:val="none" w:sz="0" w:space="0" w:color="auto"/>
            <w:bottom w:val="none" w:sz="0" w:space="0" w:color="auto"/>
            <w:right w:val="none" w:sz="0" w:space="0" w:color="auto"/>
          </w:divBdr>
        </w:div>
        <w:div w:id="728695527">
          <w:marLeft w:val="0"/>
          <w:marRight w:val="0"/>
          <w:marTop w:val="0"/>
          <w:marBottom w:val="0"/>
          <w:divBdr>
            <w:top w:val="none" w:sz="0" w:space="0" w:color="auto"/>
            <w:left w:val="none" w:sz="0" w:space="0" w:color="auto"/>
            <w:bottom w:val="none" w:sz="0" w:space="0" w:color="auto"/>
            <w:right w:val="none" w:sz="0" w:space="0" w:color="auto"/>
          </w:divBdr>
        </w:div>
        <w:div w:id="1409307736">
          <w:marLeft w:val="0"/>
          <w:marRight w:val="0"/>
          <w:marTop w:val="0"/>
          <w:marBottom w:val="0"/>
          <w:divBdr>
            <w:top w:val="none" w:sz="0" w:space="0" w:color="auto"/>
            <w:left w:val="none" w:sz="0" w:space="0" w:color="auto"/>
            <w:bottom w:val="none" w:sz="0" w:space="0" w:color="auto"/>
            <w:right w:val="none" w:sz="0" w:space="0" w:color="auto"/>
          </w:divBdr>
        </w:div>
        <w:div w:id="1265260745">
          <w:marLeft w:val="0"/>
          <w:marRight w:val="0"/>
          <w:marTop w:val="0"/>
          <w:marBottom w:val="0"/>
          <w:divBdr>
            <w:top w:val="none" w:sz="0" w:space="0" w:color="auto"/>
            <w:left w:val="none" w:sz="0" w:space="0" w:color="auto"/>
            <w:bottom w:val="none" w:sz="0" w:space="0" w:color="auto"/>
            <w:right w:val="none" w:sz="0" w:space="0" w:color="auto"/>
          </w:divBdr>
        </w:div>
        <w:div w:id="718817972">
          <w:marLeft w:val="0"/>
          <w:marRight w:val="0"/>
          <w:marTop w:val="0"/>
          <w:marBottom w:val="0"/>
          <w:divBdr>
            <w:top w:val="none" w:sz="0" w:space="0" w:color="auto"/>
            <w:left w:val="none" w:sz="0" w:space="0" w:color="auto"/>
            <w:bottom w:val="none" w:sz="0" w:space="0" w:color="auto"/>
            <w:right w:val="none" w:sz="0" w:space="0" w:color="auto"/>
          </w:divBdr>
        </w:div>
        <w:div w:id="2081056418">
          <w:marLeft w:val="0"/>
          <w:marRight w:val="0"/>
          <w:marTop w:val="0"/>
          <w:marBottom w:val="0"/>
          <w:divBdr>
            <w:top w:val="none" w:sz="0" w:space="0" w:color="auto"/>
            <w:left w:val="none" w:sz="0" w:space="0" w:color="auto"/>
            <w:bottom w:val="none" w:sz="0" w:space="0" w:color="auto"/>
            <w:right w:val="none" w:sz="0" w:space="0" w:color="auto"/>
          </w:divBdr>
        </w:div>
        <w:div w:id="2044288415">
          <w:marLeft w:val="0"/>
          <w:marRight w:val="0"/>
          <w:marTop w:val="0"/>
          <w:marBottom w:val="0"/>
          <w:divBdr>
            <w:top w:val="none" w:sz="0" w:space="0" w:color="auto"/>
            <w:left w:val="none" w:sz="0" w:space="0" w:color="auto"/>
            <w:bottom w:val="none" w:sz="0" w:space="0" w:color="auto"/>
            <w:right w:val="none" w:sz="0" w:space="0" w:color="auto"/>
          </w:divBdr>
        </w:div>
        <w:div w:id="1229923448">
          <w:marLeft w:val="0"/>
          <w:marRight w:val="0"/>
          <w:marTop w:val="0"/>
          <w:marBottom w:val="0"/>
          <w:divBdr>
            <w:top w:val="none" w:sz="0" w:space="0" w:color="auto"/>
            <w:left w:val="none" w:sz="0" w:space="0" w:color="auto"/>
            <w:bottom w:val="none" w:sz="0" w:space="0" w:color="auto"/>
            <w:right w:val="none" w:sz="0" w:space="0" w:color="auto"/>
          </w:divBdr>
        </w:div>
        <w:div w:id="762343194">
          <w:marLeft w:val="0"/>
          <w:marRight w:val="0"/>
          <w:marTop w:val="0"/>
          <w:marBottom w:val="0"/>
          <w:divBdr>
            <w:top w:val="none" w:sz="0" w:space="0" w:color="auto"/>
            <w:left w:val="none" w:sz="0" w:space="0" w:color="auto"/>
            <w:bottom w:val="none" w:sz="0" w:space="0" w:color="auto"/>
            <w:right w:val="none" w:sz="0" w:space="0" w:color="auto"/>
          </w:divBdr>
        </w:div>
        <w:div w:id="1568302874">
          <w:marLeft w:val="0"/>
          <w:marRight w:val="0"/>
          <w:marTop w:val="0"/>
          <w:marBottom w:val="0"/>
          <w:divBdr>
            <w:top w:val="none" w:sz="0" w:space="0" w:color="auto"/>
            <w:left w:val="none" w:sz="0" w:space="0" w:color="auto"/>
            <w:bottom w:val="none" w:sz="0" w:space="0" w:color="auto"/>
            <w:right w:val="none" w:sz="0" w:space="0" w:color="auto"/>
          </w:divBdr>
        </w:div>
        <w:div w:id="172644665">
          <w:marLeft w:val="0"/>
          <w:marRight w:val="0"/>
          <w:marTop w:val="0"/>
          <w:marBottom w:val="0"/>
          <w:divBdr>
            <w:top w:val="none" w:sz="0" w:space="0" w:color="auto"/>
            <w:left w:val="none" w:sz="0" w:space="0" w:color="auto"/>
            <w:bottom w:val="none" w:sz="0" w:space="0" w:color="auto"/>
            <w:right w:val="none" w:sz="0" w:space="0" w:color="auto"/>
          </w:divBdr>
        </w:div>
        <w:div w:id="59327046">
          <w:marLeft w:val="0"/>
          <w:marRight w:val="0"/>
          <w:marTop w:val="0"/>
          <w:marBottom w:val="0"/>
          <w:divBdr>
            <w:top w:val="none" w:sz="0" w:space="0" w:color="auto"/>
            <w:left w:val="none" w:sz="0" w:space="0" w:color="auto"/>
            <w:bottom w:val="none" w:sz="0" w:space="0" w:color="auto"/>
            <w:right w:val="none" w:sz="0" w:space="0" w:color="auto"/>
          </w:divBdr>
        </w:div>
        <w:div w:id="17968674">
          <w:marLeft w:val="0"/>
          <w:marRight w:val="0"/>
          <w:marTop w:val="0"/>
          <w:marBottom w:val="0"/>
          <w:divBdr>
            <w:top w:val="none" w:sz="0" w:space="0" w:color="auto"/>
            <w:left w:val="none" w:sz="0" w:space="0" w:color="auto"/>
            <w:bottom w:val="none" w:sz="0" w:space="0" w:color="auto"/>
            <w:right w:val="none" w:sz="0" w:space="0" w:color="auto"/>
          </w:divBdr>
        </w:div>
        <w:div w:id="1504202910">
          <w:marLeft w:val="0"/>
          <w:marRight w:val="0"/>
          <w:marTop w:val="0"/>
          <w:marBottom w:val="0"/>
          <w:divBdr>
            <w:top w:val="none" w:sz="0" w:space="0" w:color="auto"/>
            <w:left w:val="none" w:sz="0" w:space="0" w:color="auto"/>
            <w:bottom w:val="none" w:sz="0" w:space="0" w:color="auto"/>
            <w:right w:val="none" w:sz="0" w:space="0" w:color="auto"/>
          </w:divBdr>
        </w:div>
        <w:div w:id="1452553467">
          <w:marLeft w:val="0"/>
          <w:marRight w:val="0"/>
          <w:marTop w:val="0"/>
          <w:marBottom w:val="0"/>
          <w:divBdr>
            <w:top w:val="none" w:sz="0" w:space="0" w:color="auto"/>
            <w:left w:val="none" w:sz="0" w:space="0" w:color="auto"/>
            <w:bottom w:val="none" w:sz="0" w:space="0" w:color="auto"/>
            <w:right w:val="none" w:sz="0" w:space="0" w:color="auto"/>
          </w:divBdr>
        </w:div>
        <w:div w:id="256601381">
          <w:marLeft w:val="0"/>
          <w:marRight w:val="0"/>
          <w:marTop w:val="0"/>
          <w:marBottom w:val="0"/>
          <w:divBdr>
            <w:top w:val="none" w:sz="0" w:space="0" w:color="auto"/>
            <w:left w:val="none" w:sz="0" w:space="0" w:color="auto"/>
            <w:bottom w:val="none" w:sz="0" w:space="0" w:color="auto"/>
            <w:right w:val="none" w:sz="0" w:space="0" w:color="auto"/>
          </w:divBdr>
        </w:div>
        <w:div w:id="1346713147">
          <w:marLeft w:val="0"/>
          <w:marRight w:val="0"/>
          <w:marTop w:val="0"/>
          <w:marBottom w:val="0"/>
          <w:divBdr>
            <w:top w:val="none" w:sz="0" w:space="0" w:color="auto"/>
            <w:left w:val="none" w:sz="0" w:space="0" w:color="auto"/>
            <w:bottom w:val="none" w:sz="0" w:space="0" w:color="auto"/>
            <w:right w:val="none" w:sz="0" w:space="0" w:color="auto"/>
          </w:divBdr>
        </w:div>
        <w:div w:id="272254750">
          <w:marLeft w:val="0"/>
          <w:marRight w:val="0"/>
          <w:marTop w:val="0"/>
          <w:marBottom w:val="0"/>
          <w:divBdr>
            <w:top w:val="none" w:sz="0" w:space="0" w:color="auto"/>
            <w:left w:val="none" w:sz="0" w:space="0" w:color="auto"/>
            <w:bottom w:val="none" w:sz="0" w:space="0" w:color="auto"/>
            <w:right w:val="none" w:sz="0" w:space="0" w:color="auto"/>
          </w:divBdr>
        </w:div>
        <w:div w:id="1834636635">
          <w:marLeft w:val="0"/>
          <w:marRight w:val="0"/>
          <w:marTop w:val="0"/>
          <w:marBottom w:val="0"/>
          <w:divBdr>
            <w:top w:val="none" w:sz="0" w:space="0" w:color="auto"/>
            <w:left w:val="none" w:sz="0" w:space="0" w:color="auto"/>
            <w:bottom w:val="none" w:sz="0" w:space="0" w:color="auto"/>
            <w:right w:val="none" w:sz="0" w:space="0" w:color="auto"/>
          </w:divBdr>
        </w:div>
        <w:div w:id="344865821">
          <w:marLeft w:val="0"/>
          <w:marRight w:val="0"/>
          <w:marTop w:val="0"/>
          <w:marBottom w:val="0"/>
          <w:divBdr>
            <w:top w:val="none" w:sz="0" w:space="0" w:color="auto"/>
            <w:left w:val="none" w:sz="0" w:space="0" w:color="auto"/>
            <w:bottom w:val="none" w:sz="0" w:space="0" w:color="auto"/>
            <w:right w:val="none" w:sz="0" w:space="0" w:color="auto"/>
          </w:divBdr>
        </w:div>
        <w:div w:id="1250774312">
          <w:marLeft w:val="0"/>
          <w:marRight w:val="0"/>
          <w:marTop w:val="0"/>
          <w:marBottom w:val="0"/>
          <w:divBdr>
            <w:top w:val="none" w:sz="0" w:space="0" w:color="auto"/>
            <w:left w:val="none" w:sz="0" w:space="0" w:color="auto"/>
            <w:bottom w:val="none" w:sz="0" w:space="0" w:color="auto"/>
            <w:right w:val="none" w:sz="0" w:space="0" w:color="auto"/>
          </w:divBdr>
        </w:div>
        <w:div w:id="559292135">
          <w:marLeft w:val="0"/>
          <w:marRight w:val="0"/>
          <w:marTop w:val="0"/>
          <w:marBottom w:val="0"/>
          <w:divBdr>
            <w:top w:val="none" w:sz="0" w:space="0" w:color="auto"/>
            <w:left w:val="none" w:sz="0" w:space="0" w:color="auto"/>
            <w:bottom w:val="none" w:sz="0" w:space="0" w:color="auto"/>
            <w:right w:val="none" w:sz="0" w:space="0" w:color="auto"/>
          </w:divBdr>
        </w:div>
        <w:div w:id="150487657">
          <w:marLeft w:val="0"/>
          <w:marRight w:val="0"/>
          <w:marTop w:val="0"/>
          <w:marBottom w:val="0"/>
          <w:divBdr>
            <w:top w:val="none" w:sz="0" w:space="0" w:color="auto"/>
            <w:left w:val="none" w:sz="0" w:space="0" w:color="auto"/>
            <w:bottom w:val="none" w:sz="0" w:space="0" w:color="auto"/>
            <w:right w:val="none" w:sz="0" w:space="0" w:color="auto"/>
          </w:divBdr>
        </w:div>
        <w:div w:id="1176723800">
          <w:marLeft w:val="0"/>
          <w:marRight w:val="0"/>
          <w:marTop w:val="0"/>
          <w:marBottom w:val="0"/>
          <w:divBdr>
            <w:top w:val="none" w:sz="0" w:space="0" w:color="auto"/>
            <w:left w:val="none" w:sz="0" w:space="0" w:color="auto"/>
            <w:bottom w:val="none" w:sz="0" w:space="0" w:color="auto"/>
            <w:right w:val="none" w:sz="0" w:space="0" w:color="auto"/>
          </w:divBdr>
        </w:div>
        <w:div w:id="620233737">
          <w:marLeft w:val="0"/>
          <w:marRight w:val="0"/>
          <w:marTop w:val="0"/>
          <w:marBottom w:val="0"/>
          <w:divBdr>
            <w:top w:val="none" w:sz="0" w:space="0" w:color="auto"/>
            <w:left w:val="none" w:sz="0" w:space="0" w:color="auto"/>
            <w:bottom w:val="none" w:sz="0" w:space="0" w:color="auto"/>
            <w:right w:val="none" w:sz="0" w:space="0" w:color="auto"/>
          </w:divBdr>
        </w:div>
        <w:div w:id="1159347551">
          <w:marLeft w:val="0"/>
          <w:marRight w:val="0"/>
          <w:marTop w:val="0"/>
          <w:marBottom w:val="0"/>
          <w:divBdr>
            <w:top w:val="none" w:sz="0" w:space="0" w:color="auto"/>
            <w:left w:val="none" w:sz="0" w:space="0" w:color="auto"/>
            <w:bottom w:val="none" w:sz="0" w:space="0" w:color="auto"/>
            <w:right w:val="none" w:sz="0" w:space="0" w:color="auto"/>
          </w:divBdr>
        </w:div>
      </w:divsChild>
    </w:div>
    <w:div w:id="1975789247">
      <w:bodyDiv w:val="1"/>
      <w:marLeft w:val="0"/>
      <w:marRight w:val="0"/>
      <w:marTop w:val="0"/>
      <w:marBottom w:val="0"/>
      <w:divBdr>
        <w:top w:val="none" w:sz="0" w:space="0" w:color="auto"/>
        <w:left w:val="none" w:sz="0" w:space="0" w:color="auto"/>
        <w:bottom w:val="none" w:sz="0" w:space="0" w:color="auto"/>
        <w:right w:val="none" w:sz="0" w:space="0" w:color="auto"/>
      </w:divBdr>
      <w:divsChild>
        <w:div w:id="806631568">
          <w:marLeft w:val="0"/>
          <w:marRight w:val="0"/>
          <w:marTop w:val="0"/>
          <w:marBottom w:val="0"/>
          <w:divBdr>
            <w:top w:val="none" w:sz="0" w:space="0" w:color="auto"/>
            <w:left w:val="none" w:sz="0" w:space="0" w:color="auto"/>
            <w:bottom w:val="none" w:sz="0" w:space="0" w:color="auto"/>
            <w:right w:val="none" w:sz="0" w:space="0" w:color="auto"/>
          </w:divBdr>
        </w:div>
        <w:div w:id="168565259">
          <w:marLeft w:val="0"/>
          <w:marRight w:val="0"/>
          <w:marTop w:val="0"/>
          <w:marBottom w:val="0"/>
          <w:divBdr>
            <w:top w:val="none" w:sz="0" w:space="0" w:color="auto"/>
            <w:left w:val="none" w:sz="0" w:space="0" w:color="auto"/>
            <w:bottom w:val="none" w:sz="0" w:space="0" w:color="auto"/>
            <w:right w:val="none" w:sz="0" w:space="0" w:color="auto"/>
          </w:divBdr>
        </w:div>
        <w:div w:id="683166359">
          <w:marLeft w:val="0"/>
          <w:marRight w:val="0"/>
          <w:marTop w:val="0"/>
          <w:marBottom w:val="0"/>
          <w:divBdr>
            <w:top w:val="none" w:sz="0" w:space="0" w:color="auto"/>
            <w:left w:val="none" w:sz="0" w:space="0" w:color="auto"/>
            <w:bottom w:val="none" w:sz="0" w:space="0" w:color="auto"/>
            <w:right w:val="none" w:sz="0" w:space="0" w:color="auto"/>
          </w:divBdr>
        </w:div>
        <w:div w:id="236864289">
          <w:marLeft w:val="0"/>
          <w:marRight w:val="0"/>
          <w:marTop w:val="0"/>
          <w:marBottom w:val="0"/>
          <w:divBdr>
            <w:top w:val="none" w:sz="0" w:space="0" w:color="auto"/>
            <w:left w:val="none" w:sz="0" w:space="0" w:color="auto"/>
            <w:bottom w:val="none" w:sz="0" w:space="0" w:color="auto"/>
            <w:right w:val="none" w:sz="0" w:space="0" w:color="auto"/>
          </w:divBdr>
        </w:div>
        <w:div w:id="1902253569">
          <w:marLeft w:val="0"/>
          <w:marRight w:val="0"/>
          <w:marTop w:val="0"/>
          <w:marBottom w:val="0"/>
          <w:divBdr>
            <w:top w:val="none" w:sz="0" w:space="0" w:color="auto"/>
            <w:left w:val="none" w:sz="0" w:space="0" w:color="auto"/>
            <w:bottom w:val="none" w:sz="0" w:space="0" w:color="auto"/>
            <w:right w:val="none" w:sz="0" w:space="0" w:color="auto"/>
          </w:divBdr>
        </w:div>
        <w:div w:id="859661774">
          <w:marLeft w:val="0"/>
          <w:marRight w:val="0"/>
          <w:marTop w:val="0"/>
          <w:marBottom w:val="0"/>
          <w:divBdr>
            <w:top w:val="none" w:sz="0" w:space="0" w:color="auto"/>
            <w:left w:val="none" w:sz="0" w:space="0" w:color="auto"/>
            <w:bottom w:val="none" w:sz="0" w:space="0" w:color="auto"/>
            <w:right w:val="none" w:sz="0" w:space="0" w:color="auto"/>
          </w:divBdr>
        </w:div>
        <w:div w:id="1117718596">
          <w:marLeft w:val="0"/>
          <w:marRight w:val="0"/>
          <w:marTop w:val="0"/>
          <w:marBottom w:val="0"/>
          <w:divBdr>
            <w:top w:val="none" w:sz="0" w:space="0" w:color="auto"/>
            <w:left w:val="none" w:sz="0" w:space="0" w:color="auto"/>
            <w:bottom w:val="none" w:sz="0" w:space="0" w:color="auto"/>
            <w:right w:val="none" w:sz="0" w:space="0" w:color="auto"/>
          </w:divBdr>
        </w:div>
        <w:div w:id="417948502">
          <w:marLeft w:val="0"/>
          <w:marRight w:val="0"/>
          <w:marTop w:val="0"/>
          <w:marBottom w:val="0"/>
          <w:divBdr>
            <w:top w:val="none" w:sz="0" w:space="0" w:color="auto"/>
            <w:left w:val="none" w:sz="0" w:space="0" w:color="auto"/>
            <w:bottom w:val="none" w:sz="0" w:space="0" w:color="auto"/>
            <w:right w:val="none" w:sz="0" w:space="0" w:color="auto"/>
          </w:divBdr>
        </w:div>
        <w:div w:id="1941526862">
          <w:marLeft w:val="0"/>
          <w:marRight w:val="0"/>
          <w:marTop w:val="0"/>
          <w:marBottom w:val="0"/>
          <w:divBdr>
            <w:top w:val="none" w:sz="0" w:space="0" w:color="auto"/>
            <w:left w:val="none" w:sz="0" w:space="0" w:color="auto"/>
            <w:bottom w:val="none" w:sz="0" w:space="0" w:color="auto"/>
            <w:right w:val="none" w:sz="0" w:space="0" w:color="auto"/>
          </w:divBdr>
        </w:div>
        <w:div w:id="814563689">
          <w:marLeft w:val="0"/>
          <w:marRight w:val="0"/>
          <w:marTop w:val="0"/>
          <w:marBottom w:val="0"/>
          <w:divBdr>
            <w:top w:val="none" w:sz="0" w:space="0" w:color="auto"/>
            <w:left w:val="none" w:sz="0" w:space="0" w:color="auto"/>
            <w:bottom w:val="none" w:sz="0" w:space="0" w:color="auto"/>
            <w:right w:val="none" w:sz="0" w:space="0" w:color="auto"/>
          </w:divBdr>
        </w:div>
        <w:div w:id="1945069607">
          <w:marLeft w:val="0"/>
          <w:marRight w:val="0"/>
          <w:marTop w:val="0"/>
          <w:marBottom w:val="0"/>
          <w:divBdr>
            <w:top w:val="none" w:sz="0" w:space="0" w:color="auto"/>
            <w:left w:val="none" w:sz="0" w:space="0" w:color="auto"/>
            <w:bottom w:val="none" w:sz="0" w:space="0" w:color="auto"/>
            <w:right w:val="none" w:sz="0" w:space="0" w:color="auto"/>
          </w:divBdr>
        </w:div>
        <w:div w:id="1062682461">
          <w:marLeft w:val="0"/>
          <w:marRight w:val="0"/>
          <w:marTop w:val="0"/>
          <w:marBottom w:val="0"/>
          <w:divBdr>
            <w:top w:val="none" w:sz="0" w:space="0" w:color="auto"/>
            <w:left w:val="none" w:sz="0" w:space="0" w:color="auto"/>
            <w:bottom w:val="none" w:sz="0" w:space="0" w:color="auto"/>
            <w:right w:val="none" w:sz="0" w:space="0" w:color="auto"/>
          </w:divBdr>
        </w:div>
        <w:div w:id="1959486604">
          <w:marLeft w:val="0"/>
          <w:marRight w:val="0"/>
          <w:marTop w:val="0"/>
          <w:marBottom w:val="0"/>
          <w:divBdr>
            <w:top w:val="none" w:sz="0" w:space="0" w:color="auto"/>
            <w:left w:val="none" w:sz="0" w:space="0" w:color="auto"/>
            <w:bottom w:val="none" w:sz="0" w:space="0" w:color="auto"/>
            <w:right w:val="none" w:sz="0" w:space="0" w:color="auto"/>
          </w:divBdr>
        </w:div>
        <w:div w:id="122966438">
          <w:marLeft w:val="0"/>
          <w:marRight w:val="0"/>
          <w:marTop w:val="0"/>
          <w:marBottom w:val="0"/>
          <w:divBdr>
            <w:top w:val="none" w:sz="0" w:space="0" w:color="auto"/>
            <w:left w:val="none" w:sz="0" w:space="0" w:color="auto"/>
            <w:bottom w:val="none" w:sz="0" w:space="0" w:color="auto"/>
            <w:right w:val="none" w:sz="0" w:space="0" w:color="auto"/>
          </w:divBdr>
        </w:div>
        <w:div w:id="1553613834">
          <w:marLeft w:val="0"/>
          <w:marRight w:val="0"/>
          <w:marTop w:val="0"/>
          <w:marBottom w:val="0"/>
          <w:divBdr>
            <w:top w:val="none" w:sz="0" w:space="0" w:color="auto"/>
            <w:left w:val="none" w:sz="0" w:space="0" w:color="auto"/>
            <w:bottom w:val="none" w:sz="0" w:space="0" w:color="auto"/>
            <w:right w:val="none" w:sz="0" w:space="0" w:color="auto"/>
          </w:divBdr>
        </w:div>
        <w:div w:id="1021592074">
          <w:marLeft w:val="0"/>
          <w:marRight w:val="0"/>
          <w:marTop w:val="0"/>
          <w:marBottom w:val="0"/>
          <w:divBdr>
            <w:top w:val="none" w:sz="0" w:space="0" w:color="auto"/>
            <w:left w:val="none" w:sz="0" w:space="0" w:color="auto"/>
            <w:bottom w:val="none" w:sz="0" w:space="0" w:color="auto"/>
            <w:right w:val="none" w:sz="0" w:space="0" w:color="auto"/>
          </w:divBdr>
        </w:div>
        <w:div w:id="575286208">
          <w:marLeft w:val="0"/>
          <w:marRight w:val="0"/>
          <w:marTop w:val="0"/>
          <w:marBottom w:val="0"/>
          <w:divBdr>
            <w:top w:val="none" w:sz="0" w:space="0" w:color="auto"/>
            <w:left w:val="none" w:sz="0" w:space="0" w:color="auto"/>
            <w:bottom w:val="none" w:sz="0" w:space="0" w:color="auto"/>
            <w:right w:val="none" w:sz="0" w:space="0" w:color="auto"/>
          </w:divBdr>
        </w:div>
        <w:div w:id="183130081">
          <w:marLeft w:val="0"/>
          <w:marRight w:val="0"/>
          <w:marTop w:val="0"/>
          <w:marBottom w:val="0"/>
          <w:divBdr>
            <w:top w:val="none" w:sz="0" w:space="0" w:color="auto"/>
            <w:left w:val="none" w:sz="0" w:space="0" w:color="auto"/>
            <w:bottom w:val="none" w:sz="0" w:space="0" w:color="auto"/>
            <w:right w:val="none" w:sz="0" w:space="0" w:color="auto"/>
          </w:divBdr>
        </w:div>
        <w:div w:id="1979872362">
          <w:marLeft w:val="0"/>
          <w:marRight w:val="0"/>
          <w:marTop w:val="0"/>
          <w:marBottom w:val="0"/>
          <w:divBdr>
            <w:top w:val="none" w:sz="0" w:space="0" w:color="auto"/>
            <w:left w:val="none" w:sz="0" w:space="0" w:color="auto"/>
            <w:bottom w:val="none" w:sz="0" w:space="0" w:color="auto"/>
            <w:right w:val="none" w:sz="0" w:space="0" w:color="auto"/>
          </w:divBdr>
        </w:div>
        <w:div w:id="737089741">
          <w:marLeft w:val="0"/>
          <w:marRight w:val="0"/>
          <w:marTop w:val="0"/>
          <w:marBottom w:val="0"/>
          <w:divBdr>
            <w:top w:val="none" w:sz="0" w:space="0" w:color="auto"/>
            <w:left w:val="none" w:sz="0" w:space="0" w:color="auto"/>
            <w:bottom w:val="none" w:sz="0" w:space="0" w:color="auto"/>
            <w:right w:val="none" w:sz="0" w:space="0" w:color="auto"/>
          </w:divBdr>
        </w:div>
        <w:div w:id="27993821">
          <w:marLeft w:val="0"/>
          <w:marRight w:val="0"/>
          <w:marTop w:val="0"/>
          <w:marBottom w:val="0"/>
          <w:divBdr>
            <w:top w:val="none" w:sz="0" w:space="0" w:color="auto"/>
            <w:left w:val="none" w:sz="0" w:space="0" w:color="auto"/>
            <w:bottom w:val="none" w:sz="0" w:space="0" w:color="auto"/>
            <w:right w:val="none" w:sz="0" w:space="0" w:color="auto"/>
          </w:divBdr>
        </w:div>
        <w:div w:id="2118021313">
          <w:marLeft w:val="0"/>
          <w:marRight w:val="0"/>
          <w:marTop w:val="0"/>
          <w:marBottom w:val="0"/>
          <w:divBdr>
            <w:top w:val="none" w:sz="0" w:space="0" w:color="auto"/>
            <w:left w:val="none" w:sz="0" w:space="0" w:color="auto"/>
            <w:bottom w:val="none" w:sz="0" w:space="0" w:color="auto"/>
            <w:right w:val="none" w:sz="0" w:space="0" w:color="auto"/>
          </w:divBdr>
        </w:div>
        <w:div w:id="1300259681">
          <w:marLeft w:val="0"/>
          <w:marRight w:val="0"/>
          <w:marTop w:val="0"/>
          <w:marBottom w:val="0"/>
          <w:divBdr>
            <w:top w:val="none" w:sz="0" w:space="0" w:color="auto"/>
            <w:left w:val="none" w:sz="0" w:space="0" w:color="auto"/>
            <w:bottom w:val="none" w:sz="0" w:space="0" w:color="auto"/>
            <w:right w:val="none" w:sz="0" w:space="0" w:color="auto"/>
          </w:divBdr>
        </w:div>
        <w:div w:id="872881717">
          <w:marLeft w:val="0"/>
          <w:marRight w:val="0"/>
          <w:marTop w:val="0"/>
          <w:marBottom w:val="0"/>
          <w:divBdr>
            <w:top w:val="none" w:sz="0" w:space="0" w:color="auto"/>
            <w:left w:val="none" w:sz="0" w:space="0" w:color="auto"/>
            <w:bottom w:val="none" w:sz="0" w:space="0" w:color="auto"/>
            <w:right w:val="none" w:sz="0" w:space="0" w:color="auto"/>
          </w:divBdr>
        </w:div>
        <w:div w:id="1867522058">
          <w:marLeft w:val="0"/>
          <w:marRight w:val="0"/>
          <w:marTop w:val="0"/>
          <w:marBottom w:val="0"/>
          <w:divBdr>
            <w:top w:val="none" w:sz="0" w:space="0" w:color="auto"/>
            <w:left w:val="none" w:sz="0" w:space="0" w:color="auto"/>
            <w:bottom w:val="none" w:sz="0" w:space="0" w:color="auto"/>
            <w:right w:val="none" w:sz="0" w:space="0" w:color="auto"/>
          </w:divBdr>
        </w:div>
        <w:div w:id="964655857">
          <w:marLeft w:val="0"/>
          <w:marRight w:val="0"/>
          <w:marTop w:val="0"/>
          <w:marBottom w:val="0"/>
          <w:divBdr>
            <w:top w:val="none" w:sz="0" w:space="0" w:color="auto"/>
            <w:left w:val="none" w:sz="0" w:space="0" w:color="auto"/>
            <w:bottom w:val="none" w:sz="0" w:space="0" w:color="auto"/>
            <w:right w:val="none" w:sz="0" w:space="0" w:color="auto"/>
          </w:divBdr>
        </w:div>
        <w:div w:id="179048246">
          <w:marLeft w:val="0"/>
          <w:marRight w:val="0"/>
          <w:marTop w:val="0"/>
          <w:marBottom w:val="0"/>
          <w:divBdr>
            <w:top w:val="none" w:sz="0" w:space="0" w:color="auto"/>
            <w:left w:val="none" w:sz="0" w:space="0" w:color="auto"/>
            <w:bottom w:val="none" w:sz="0" w:space="0" w:color="auto"/>
            <w:right w:val="none" w:sz="0" w:space="0" w:color="auto"/>
          </w:divBdr>
        </w:div>
        <w:div w:id="644746851">
          <w:marLeft w:val="0"/>
          <w:marRight w:val="0"/>
          <w:marTop w:val="0"/>
          <w:marBottom w:val="0"/>
          <w:divBdr>
            <w:top w:val="none" w:sz="0" w:space="0" w:color="auto"/>
            <w:left w:val="none" w:sz="0" w:space="0" w:color="auto"/>
            <w:bottom w:val="none" w:sz="0" w:space="0" w:color="auto"/>
            <w:right w:val="none" w:sz="0" w:space="0" w:color="auto"/>
          </w:divBdr>
        </w:div>
        <w:div w:id="1819375765">
          <w:marLeft w:val="0"/>
          <w:marRight w:val="0"/>
          <w:marTop w:val="0"/>
          <w:marBottom w:val="0"/>
          <w:divBdr>
            <w:top w:val="none" w:sz="0" w:space="0" w:color="auto"/>
            <w:left w:val="none" w:sz="0" w:space="0" w:color="auto"/>
            <w:bottom w:val="none" w:sz="0" w:space="0" w:color="auto"/>
            <w:right w:val="none" w:sz="0" w:space="0" w:color="auto"/>
          </w:divBdr>
        </w:div>
        <w:div w:id="225260788">
          <w:marLeft w:val="0"/>
          <w:marRight w:val="0"/>
          <w:marTop w:val="0"/>
          <w:marBottom w:val="0"/>
          <w:divBdr>
            <w:top w:val="none" w:sz="0" w:space="0" w:color="auto"/>
            <w:left w:val="none" w:sz="0" w:space="0" w:color="auto"/>
            <w:bottom w:val="none" w:sz="0" w:space="0" w:color="auto"/>
            <w:right w:val="none" w:sz="0" w:space="0" w:color="auto"/>
          </w:divBdr>
        </w:div>
        <w:div w:id="94644049">
          <w:marLeft w:val="0"/>
          <w:marRight w:val="0"/>
          <w:marTop w:val="0"/>
          <w:marBottom w:val="0"/>
          <w:divBdr>
            <w:top w:val="none" w:sz="0" w:space="0" w:color="auto"/>
            <w:left w:val="none" w:sz="0" w:space="0" w:color="auto"/>
            <w:bottom w:val="none" w:sz="0" w:space="0" w:color="auto"/>
            <w:right w:val="none" w:sz="0" w:space="0" w:color="auto"/>
          </w:divBdr>
        </w:div>
        <w:div w:id="1408070898">
          <w:marLeft w:val="0"/>
          <w:marRight w:val="0"/>
          <w:marTop w:val="0"/>
          <w:marBottom w:val="0"/>
          <w:divBdr>
            <w:top w:val="none" w:sz="0" w:space="0" w:color="auto"/>
            <w:left w:val="none" w:sz="0" w:space="0" w:color="auto"/>
            <w:bottom w:val="none" w:sz="0" w:space="0" w:color="auto"/>
            <w:right w:val="none" w:sz="0" w:space="0" w:color="auto"/>
          </w:divBdr>
        </w:div>
        <w:div w:id="177544823">
          <w:marLeft w:val="0"/>
          <w:marRight w:val="0"/>
          <w:marTop w:val="0"/>
          <w:marBottom w:val="0"/>
          <w:divBdr>
            <w:top w:val="none" w:sz="0" w:space="0" w:color="auto"/>
            <w:left w:val="none" w:sz="0" w:space="0" w:color="auto"/>
            <w:bottom w:val="none" w:sz="0" w:space="0" w:color="auto"/>
            <w:right w:val="none" w:sz="0" w:space="0" w:color="auto"/>
          </w:divBdr>
        </w:div>
        <w:div w:id="1093161358">
          <w:marLeft w:val="0"/>
          <w:marRight w:val="0"/>
          <w:marTop w:val="0"/>
          <w:marBottom w:val="0"/>
          <w:divBdr>
            <w:top w:val="none" w:sz="0" w:space="0" w:color="auto"/>
            <w:left w:val="none" w:sz="0" w:space="0" w:color="auto"/>
            <w:bottom w:val="none" w:sz="0" w:space="0" w:color="auto"/>
            <w:right w:val="none" w:sz="0" w:space="0" w:color="auto"/>
          </w:divBdr>
        </w:div>
        <w:div w:id="1630159620">
          <w:marLeft w:val="0"/>
          <w:marRight w:val="0"/>
          <w:marTop w:val="0"/>
          <w:marBottom w:val="0"/>
          <w:divBdr>
            <w:top w:val="none" w:sz="0" w:space="0" w:color="auto"/>
            <w:left w:val="none" w:sz="0" w:space="0" w:color="auto"/>
            <w:bottom w:val="none" w:sz="0" w:space="0" w:color="auto"/>
            <w:right w:val="none" w:sz="0" w:space="0" w:color="auto"/>
          </w:divBdr>
        </w:div>
        <w:div w:id="366955809">
          <w:marLeft w:val="0"/>
          <w:marRight w:val="0"/>
          <w:marTop w:val="0"/>
          <w:marBottom w:val="0"/>
          <w:divBdr>
            <w:top w:val="none" w:sz="0" w:space="0" w:color="auto"/>
            <w:left w:val="none" w:sz="0" w:space="0" w:color="auto"/>
            <w:bottom w:val="none" w:sz="0" w:space="0" w:color="auto"/>
            <w:right w:val="none" w:sz="0" w:space="0" w:color="auto"/>
          </w:divBdr>
        </w:div>
        <w:div w:id="412550482">
          <w:marLeft w:val="0"/>
          <w:marRight w:val="0"/>
          <w:marTop w:val="0"/>
          <w:marBottom w:val="0"/>
          <w:divBdr>
            <w:top w:val="none" w:sz="0" w:space="0" w:color="auto"/>
            <w:left w:val="none" w:sz="0" w:space="0" w:color="auto"/>
            <w:bottom w:val="none" w:sz="0" w:space="0" w:color="auto"/>
            <w:right w:val="none" w:sz="0" w:space="0" w:color="auto"/>
          </w:divBdr>
        </w:div>
        <w:div w:id="390156417">
          <w:marLeft w:val="0"/>
          <w:marRight w:val="0"/>
          <w:marTop w:val="0"/>
          <w:marBottom w:val="0"/>
          <w:divBdr>
            <w:top w:val="none" w:sz="0" w:space="0" w:color="auto"/>
            <w:left w:val="none" w:sz="0" w:space="0" w:color="auto"/>
            <w:bottom w:val="none" w:sz="0" w:space="0" w:color="auto"/>
            <w:right w:val="none" w:sz="0" w:space="0" w:color="auto"/>
          </w:divBdr>
        </w:div>
        <w:div w:id="1974628597">
          <w:marLeft w:val="0"/>
          <w:marRight w:val="0"/>
          <w:marTop w:val="0"/>
          <w:marBottom w:val="0"/>
          <w:divBdr>
            <w:top w:val="none" w:sz="0" w:space="0" w:color="auto"/>
            <w:left w:val="none" w:sz="0" w:space="0" w:color="auto"/>
            <w:bottom w:val="none" w:sz="0" w:space="0" w:color="auto"/>
            <w:right w:val="none" w:sz="0" w:space="0" w:color="auto"/>
          </w:divBdr>
        </w:div>
        <w:div w:id="440539671">
          <w:marLeft w:val="0"/>
          <w:marRight w:val="0"/>
          <w:marTop w:val="0"/>
          <w:marBottom w:val="0"/>
          <w:divBdr>
            <w:top w:val="none" w:sz="0" w:space="0" w:color="auto"/>
            <w:left w:val="none" w:sz="0" w:space="0" w:color="auto"/>
            <w:bottom w:val="none" w:sz="0" w:space="0" w:color="auto"/>
            <w:right w:val="none" w:sz="0" w:space="0" w:color="auto"/>
          </w:divBdr>
        </w:div>
      </w:divsChild>
    </w:div>
    <w:div w:id="1997175682">
      <w:bodyDiv w:val="1"/>
      <w:marLeft w:val="0"/>
      <w:marRight w:val="0"/>
      <w:marTop w:val="0"/>
      <w:marBottom w:val="0"/>
      <w:divBdr>
        <w:top w:val="none" w:sz="0" w:space="0" w:color="auto"/>
        <w:left w:val="none" w:sz="0" w:space="0" w:color="auto"/>
        <w:bottom w:val="none" w:sz="0" w:space="0" w:color="auto"/>
        <w:right w:val="none" w:sz="0" w:space="0" w:color="auto"/>
      </w:divBdr>
      <w:divsChild>
        <w:div w:id="2056345688">
          <w:marLeft w:val="0"/>
          <w:marRight w:val="0"/>
          <w:marTop w:val="0"/>
          <w:marBottom w:val="0"/>
          <w:divBdr>
            <w:top w:val="none" w:sz="0" w:space="0" w:color="auto"/>
            <w:left w:val="none" w:sz="0" w:space="0" w:color="auto"/>
            <w:bottom w:val="none" w:sz="0" w:space="0" w:color="auto"/>
            <w:right w:val="none" w:sz="0" w:space="0" w:color="auto"/>
          </w:divBdr>
        </w:div>
        <w:div w:id="1035420488">
          <w:marLeft w:val="0"/>
          <w:marRight w:val="0"/>
          <w:marTop w:val="0"/>
          <w:marBottom w:val="0"/>
          <w:divBdr>
            <w:top w:val="none" w:sz="0" w:space="0" w:color="auto"/>
            <w:left w:val="none" w:sz="0" w:space="0" w:color="auto"/>
            <w:bottom w:val="none" w:sz="0" w:space="0" w:color="auto"/>
            <w:right w:val="none" w:sz="0" w:space="0" w:color="auto"/>
          </w:divBdr>
        </w:div>
        <w:div w:id="1120102250">
          <w:marLeft w:val="0"/>
          <w:marRight w:val="0"/>
          <w:marTop w:val="0"/>
          <w:marBottom w:val="0"/>
          <w:divBdr>
            <w:top w:val="none" w:sz="0" w:space="0" w:color="auto"/>
            <w:left w:val="none" w:sz="0" w:space="0" w:color="auto"/>
            <w:bottom w:val="none" w:sz="0" w:space="0" w:color="auto"/>
            <w:right w:val="none" w:sz="0" w:space="0" w:color="auto"/>
          </w:divBdr>
        </w:div>
        <w:div w:id="2072337923">
          <w:marLeft w:val="0"/>
          <w:marRight w:val="0"/>
          <w:marTop w:val="0"/>
          <w:marBottom w:val="0"/>
          <w:divBdr>
            <w:top w:val="none" w:sz="0" w:space="0" w:color="auto"/>
            <w:left w:val="none" w:sz="0" w:space="0" w:color="auto"/>
            <w:bottom w:val="none" w:sz="0" w:space="0" w:color="auto"/>
            <w:right w:val="none" w:sz="0" w:space="0" w:color="auto"/>
          </w:divBdr>
        </w:div>
        <w:div w:id="834805282">
          <w:marLeft w:val="0"/>
          <w:marRight w:val="0"/>
          <w:marTop w:val="0"/>
          <w:marBottom w:val="0"/>
          <w:divBdr>
            <w:top w:val="none" w:sz="0" w:space="0" w:color="auto"/>
            <w:left w:val="none" w:sz="0" w:space="0" w:color="auto"/>
            <w:bottom w:val="none" w:sz="0" w:space="0" w:color="auto"/>
            <w:right w:val="none" w:sz="0" w:space="0" w:color="auto"/>
          </w:divBdr>
        </w:div>
        <w:div w:id="180433106">
          <w:marLeft w:val="0"/>
          <w:marRight w:val="0"/>
          <w:marTop w:val="0"/>
          <w:marBottom w:val="0"/>
          <w:divBdr>
            <w:top w:val="none" w:sz="0" w:space="0" w:color="auto"/>
            <w:left w:val="none" w:sz="0" w:space="0" w:color="auto"/>
            <w:bottom w:val="none" w:sz="0" w:space="0" w:color="auto"/>
            <w:right w:val="none" w:sz="0" w:space="0" w:color="auto"/>
          </w:divBdr>
        </w:div>
        <w:div w:id="217473537">
          <w:marLeft w:val="0"/>
          <w:marRight w:val="0"/>
          <w:marTop w:val="0"/>
          <w:marBottom w:val="0"/>
          <w:divBdr>
            <w:top w:val="none" w:sz="0" w:space="0" w:color="auto"/>
            <w:left w:val="none" w:sz="0" w:space="0" w:color="auto"/>
            <w:bottom w:val="none" w:sz="0" w:space="0" w:color="auto"/>
            <w:right w:val="none" w:sz="0" w:space="0" w:color="auto"/>
          </w:divBdr>
        </w:div>
        <w:div w:id="1614168835">
          <w:marLeft w:val="0"/>
          <w:marRight w:val="0"/>
          <w:marTop w:val="0"/>
          <w:marBottom w:val="0"/>
          <w:divBdr>
            <w:top w:val="none" w:sz="0" w:space="0" w:color="auto"/>
            <w:left w:val="none" w:sz="0" w:space="0" w:color="auto"/>
            <w:bottom w:val="none" w:sz="0" w:space="0" w:color="auto"/>
            <w:right w:val="none" w:sz="0" w:space="0" w:color="auto"/>
          </w:divBdr>
        </w:div>
        <w:div w:id="1642465236">
          <w:marLeft w:val="0"/>
          <w:marRight w:val="0"/>
          <w:marTop w:val="0"/>
          <w:marBottom w:val="0"/>
          <w:divBdr>
            <w:top w:val="none" w:sz="0" w:space="0" w:color="auto"/>
            <w:left w:val="none" w:sz="0" w:space="0" w:color="auto"/>
            <w:bottom w:val="none" w:sz="0" w:space="0" w:color="auto"/>
            <w:right w:val="none" w:sz="0" w:space="0" w:color="auto"/>
          </w:divBdr>
        </w:div>
        <w:div w:id="1416240787">
          <w:marLeft w:val="0"/>
          <w:marRight w:val="0"/>
          <w:marTop w:val="0"/>
          <w:marBottom w:val="0"/>
          <w:divBdr>
            <w:top w:val="none" w:sz="0" w:space="0" w:color="auto"/>
            <w:left w:val="none" w:sz="0" w:space="0" w:color="auto"/>
            <w:bottom w:val="none" w:sz="0" w:space="0" w:color="auto"/>
            <w:right w:val="none" w:sz="0" w:space="0" w:color="auto"/>
          </w:divBdr>
        </w:div>
        <w:div w:id="48070322">
          <w:marLeft w:val="0"/>
          <w:marRight w:val="0"/>
          <w:marTop w:val="0"/>
          <w:marBottom w:val="0"/>
          <w:divBdr>
            <w:top w:val="none" w:sz="0" w:space="0" w:color="auto"/>
            <w:left w:val="none" w:sz="0" w:space="0" w:color="auto"/>
            <w:bottom w:val="none" w:sz="0" w:space="0" w:color="auto"/>
            <w:right w:val="none" w:sz="0" w:space="0" w:color="auto"/>
          </w:divBdr>
        </w:div>
        <w:div w:id="391661317">
          <w:marLeft w:val="0"/>
          <w:marRight w:val="0"/>
          <w:marTop w:val="0"/>
          <w:marBottom w:val="0"/>
          <w:divBdr>
            <w:top w:val="none" w:sz="0" w:space="0" w:color="auto"/>
            <w:left w:val="none" w:sz="0" w:space="0" w:color="auto"/>
            <w:bottom w:val="none" w:sz="0" w:space="0" w:color="auto"/>
            <w:right w:val="none" w:sz="0" w:space="0" w:color="auto"/>
          </w:divBdr>
        </w:div>
        <w:div w:id="403375015">
          <w:marLeft w:val="0"/>
          <w:marRight w:val="0"/>
          <w:marTop w:val="0"/>
          <w:marBottom w:val="0"/>
          <w:divBdr>
            <w:top w:val="none" w:sz="0" w:space="0" w:color="auto"/>
            <w:left w:val="none" w:sz="0" w:space="0" w:color="auto"/>
            <w:bottom w:val="none" w:sz="0" w:space="0" w:color="auto"/>
            <w:right w:val="none" w:sz="0" w:space="0" w:color="auto"/>
          </w:divBdr>
        </w:div>
        <w:div w:id="506331584">
          <w:marLeft w:val="0"/>
          <w:marRight w:val="0"/>
          <w:marTop w:val="0"/>
          <w:marBottom w:val="0"/>
          <w:divBdr>
            <w:top w:val="none" w:sz="0" w:space="0" w:color="auto"/>
            <w:left w:val="none" w:sz="0" w:space="0" w:color="auto"/>
            <w:bottom w:val="none" w:sz="0" w:space="0" w:color="auto"/>
            <w:right w:val="none" w:sz="0" w:space="0" w:color="auto"/>
          </w:divBdr>
        </w:div>
        <w:div w:id="644818075">
          <w:marLeft w:val="0"/>
          <w:marRight w:val="0"/>
          <w:marTop w:val="0"/>
          <w:marBottom w:val="0"/>
          <w:divBdr>
            <w:top w:val="none" w:sz="0" w:space="0" w:color="auto"/>
            <w:left w:val="none" w:sz="0" w:space="0" w:color="auto"/>
            <w:bottom w:val="none" w:sz="0" w:space="0" w:color="auto"/>
            <w:right w:val="none" w:sz="0" w:space="0" w:color="auto"/>
          </w:divBdr>
        </w:div>
        <w:div w:id="1611012009">
          <w:marLeft w:val="0"/>
          <w:marRight w:val="0"/>
          <w:marTop w:val="0"/>
          <w:marBottom w:val="0"/>
          <w:divBdr>
            <w:top w:val="none" w:sz="0" w:space="0" w:color="auto"/>
            <w:left w:val="none" w:sz="0" w:space="0" w:color="auto"/>
            <w:bottom w:val="none" w:sz="0" w:space="0" w:color="auto"/>
            <w:right w:val="none" w:sz="0" w:space="0" w:color="auto"/>
          </w:divBdr>
        </w:div>
        <w:div w:id="1259751523">
          <w:marLeft w:val="0"/>
          <w:marRight w:val="0"/>
          <w:marTop w:val="0"/>
          <w:marBottom w:val="0"/>
          <w:divBdr>
            <w:top w:val="none" w:sz="0" w:space="0" w:color="auto"/>
            <w:left w:val="none" w:sz="0" w:space="0" w:color="auto"/>
            <w:bottom w:val="none" w:sz="0" w:space="0" w:color="auto"/>
            <w:right w:val="none" w:sz="0" w:space="0" w:color="auto"/>
          </w:divBdr>
        </w:div>
        <w:div w:id="194270934">
          <w:marLeft w:val="0"/>
          <w:marRight w:val="0"/>
          <w:marTop w:val="0"/>
          <w:marBottom w:val="0"/>
          <w:divBdr>
            <w:top w:val="none" w:sz="0" w:space="0" w:color="auto"/>
            <w:left w:val="none" w:sz="0" w:space="0" w:color="auto"/>
            <w:bottom w:val="none" w:sz="0" w:space="0" w:color="auto"/>
            <w:right w:val="none" w:sz="0" w:space="0" w:color="auto"/>
          </w:divBdr>
        </w:div>
        <w:div w:id="37366726">
          <w:marLeft w:val="0"/>
          <w:marRight w:val="0"/>
          <w:marTop w:val="0"/>
          <w:marBottom w:val="0"/>
          <w:divBdr>
            <w:top w:val="none" w:sz="0" w:space="0" w:color="auto"/>
            <w:left w:val="none" w:sz="0" w:space="0" w:color="auto"/>
            <w:bottom w:val="none" w:sz="0" w:space="0" w:color="auto"/>
            <w:right w:val="none" w:sz="0" w:space="0" w:color="auto"/>
          </w:divBdr>
        </w:div>
        <w:div w:id="1500460591">
          <w:marLeft w:val="0"/>
          <w:marRight w:val="0"/>
          <w:marTop w:val="0"/>
          <w:marBottom w:val="0"/>
          <w:divBdr>
            <w:top w:val="none" w:sz="0" w:space="0" w:color="auto"/>
            <w:left w:val="none" w:sz="0" w:space="0" w:color="auto"/>
            <w:bottom w:val="none" w:sz="0" w:space="0" w:color="auto"/>
            <w:right w:val="none" w:sz="0" w:space="0" w:color="auto"/>
          </w:divBdr>
        </w:div>
        <w:div w:id="974720336">
          <w:marLeft w:val="0"/>
          <w:marRight w:val="0"/>
          <w:marTop w:val="0"/>
          <w:marBottom w:val="0"/>
          <w:divBdr>
            <w:top w:val="none" w:sz="0" w:space="0" w:color="auto"/>
            <w:left w:val="none" w:sz="0" w:space="0" w:color="auto"/>
            <w:bottom w:val="none" w:sz="0" w:space="0" w:color="auto"/>
            <w:right w:val="none" w:sz="0" w:space="0" w:color="auto"/>
          </w:divBdr>
        </w:div>
        <w:div w:id="958682430">
          <w:marLeft w:val="0"/>
          <w:marRight w:val="0"/>
          <w:marTop w:val="0"/>
          <w:marBottom w:val="0"/>
          <w:divBdr>
            <w:top w:val="none" w:sz="0" w:space="0" w:color="auto"/>
            <w:left w:val="none" w:sz="0" w:space="0" w:color="auto"/>
            <w:bottom w:val="none" w:sz="0" w:space="0" w:color="auto"/>
            <w:right w:val="none" w:sz="0" w:space="0" w:color="auto"/>
          </w:divBdr>
        </w:div>
        <w:div w:id="1168786032">
          <w:marLeft w:val="0"/>
          <w:marRight w:val="0"/>
          <w:marTop w:val="0"/>
          <w:marBottom w:val="0"/>
          <w:divBdr>
            <w:top w:val="none" w:sz="0" w:space="0" w:color="auto"/>
            <w:left w:val="none" w:sz="0" w:space="0" w:color="auto"/>
            <w:bottom w:val="none" w:sz="0" w:space="0" w:color="auto"/>
            <w:right w:val="none" w:sz="0" w:space="0" w:color="auto"/>
          </w:divBdr>
        </w:div>
        <w:div w:id="1319572329">
          <w:marLeft w:val="0"/>
          <w:marRight w:val="0"/>
          <w:marTop w:val="0"/>
          <w:marBottom w:val="0"/>
          <w:divBdr>
            <w:top w:val="none" w:sz="0" w:space="0" w:color="auto"/>
            <w:left w:val="none" w:sz="0" w:space="0" w:color="auto"/>
            <w:bottom w:val="none" w:sz="0" w:space="0" w:color="auto"/>
            <w:right w:val="none" w:sz="0" w:space="0" w:color="auto"/>
          </w:divBdr>
        </w:div>
        <w:div w:id="1066533966">
          <w:marLeft w:val="0"/>
          <w:marRight w:val="0"/>
          <w:marTop w:val="0"/>
          <w:marBottom w:val="0"/>
          <w:divBdr>
            <w:top w:val="none" w:sz="0" w:space="0" w:color="auto"/>
            <w:left w:val="none" w:sz="0" w:space="0" w:color="auto"/>
            <w:bottom w:val="none" w:sz="0" w:space="0" w:color="auto"/>
            <w:right w:val="none" w:sz="0" w:space="0" w:color="auto"/>
          </w:divBdr>
        </w:div>
        <w:div w:id="1071924968">
          <w:marLeft w:val="0"/>
          <w:marRight w:val="0"/>
          <w:marTop w:val="0"/>
          <w:marBottom w:val="0"/>
          <w:divBdr>
            <w:top w:val="none" w:sz="0" w:space="0" w:color="auto"/>
            <w:left w:val="none" w:sz="0" w:space="0" w:color="auto"/>
            <w:bottom w:val="none" w:sz="0" w:space="0" w:color="auto"/>
            <w:right w:val="none" w:sz="0" w:space="0" w:color="auto"/>
          </w:divBdr>
        </w:div>
        <w:div w:id="1286740483">
          <w:marLeft w:val="0"/>
          <w:marRight w:val="0"/>
          <w:marTop w:val="0"/>
          <w:marBottom w:val="0"/>
          <w:divBdr>
            <w:top w:val="none" w:sz="0" w:space="0" w:color="auto"/>
            <w:left w:val="none" w:sz="0" w:space="0" w:color="auto"/>
            <w:bottom w:val="none" w:sz="0" w:space="0" w:color="auto"/>
            <w:right w:val="none" w:sz="0" w:space="0" w:color="auto"/>
          </w:divBdr>
        </w:div>
        <w:div w:id="1913152654">
          <w:marLeft w:val="0"/>
          <w:marRight w:val="0"/>
          <w:marTop w:val="0"/>
          <w:marBottom w:val="0"/>
          <w:divBdr>
            <w:top w:val="none" w:sz="0" w:space="0" w:color="auto"/>
            <w:left w:val="none" w:sz="0" w:space="0" w:color="auto"/>
            <w:bottom w:val="none" w:sz="0" w:space="0" w:color="auto"/>
            <w:right w:val="none" w:sz="0" w:space="0" w:color="auto"/>
          </w:divBdr>
        </w:div>
        <w:div w:id="1416248922">
          <w:marLeft w:val="0"/>
          <w:marRight w:val="0"/>
          <w:marTop w:val="0"/>
          <w:marBottom w:val="0"/>
          <w:divBdr>
            <w:top w:val="none" w:sz="0" w:space="0" w:color="auto"/>
            <w:left w:val="none" w:sz="0" w:space="0" w:color="auto"/>
            <w:bottom w:val="none" w:sz="0" w:space="0" w:color="auto"/>
            <w:right w:val="none" w:sz="0" w:space="0" w:color="auto"/>
          </w:divBdr>
        </w:div>
        <w:div w:id="573320844">
          <w:marLeft w:val="0"/>
          <w:marRight w:val="0"/>
          <w:marTop w:val="0"/>
          <w:marBottom w:val="0"/>
          <w:divBdr>
            <w:top w:val="none" w:sz="0" w:space="0" w:color="auto"/>
            <w:left w:val="none" w:sz="0" w:space="0" w:color="auto"/>
            <w:bottom w:val="none" w:sz="0" w:space="0" w:color="auto"/>
            <w:right w:val="none" w:sz="0" w:space="0" w:color="auto"/>
          </w:divBdr>
        </w:div>
        <w:div w:id="1146363823">
          <w:marLeft w:val="0"/>
          <w:marRight w:val="0"/>
          <w:marTop w:val="0"/>
          <w:marBottom w:val="0"/>
          <w:divBdr>
            <w:top w:val="none" w:sz="0" w:space="0" w:color="auto"/>
            <w:left w:val="none" w:sz="0" w:space="0" w:color="auto"/>
            <w:bottom w:val="none" w:sz="0" w:space="0" w:color="auto"/>
            <w:right w:val="none" w:sz="0" w:space="0" w:color="auto"/>
          </w:divBdr>
        </w:div>
        <w:div w:id="496114834">
          <w:marLeft w:val="0"/>
          <w:marRight w:val="0"/>
          <w:marTop w:val="0"/>
          <w:marBottom w:val="0"/>
          <w:divBdr>
            <w:top w:val="none" w:sz="0" w:space="0" w:color="auto"/>
            <w:left w:val="none" w:sz="0" w:space="0" w:color="auto"/>
            <w:bottom w:val="none" w:sz="0" w:space="0" w:color="auto"/>
            <w:right w:val="none" w:sz="0" w:space="0" w:color="auto"/>
          </w:divBdr>
        </w:div>
        <w:div w:id="248924459">
          <w:marLeft w:val="0"/>
          <w:marRight w:val="0"/>
          <w:marTop w:val="0"/>
          <w:marBottom w:val="0"/>
          <w:divBdr>
            <w:top w:val="none" w:sz="0" w:space="0" w:color="auto"/>
            <w:left w:val="none" w:sz="0" w:space="0" w:color="auto"/>
            <w:bottom w:val="none" w:sz="0" w:space="0" w:color="auto"/>
            <w:right w:val="none" w:sz="0" w:space="0" w:color="auto"/>
          </w:divBdr>
        </w:div>
        <w:div w:id="544686118">
          <w:marLeft w:val="0"/>
          <w:marRight w:val="0"/>
          <w:marTop w:val="0"/>
          <w:marBottom w:val="0"/>
          <w:divBdr>
            <w:top w:val="none" w:sz="0" w:space="0" w:color="auto"/>
            <w:left w:val="none" w:sz="0" w:space="0" w:color="auto"/>
            <w:bottom w:val="none" w:sz="0" w:space="0" w:color="auto"/>
            <w:right w:val="none" w:sz="0" w:space="0" w:color="auto"/>
          </w:divBdr>
        </w:div>
        <w:div w:id="450589241">
          <w:marLeft w:val="0"/>
          <w:marRight w:val="0"/>
          <w:marTop w:val="0"/>
          <w:marBottom w:val="0"/>
          <w:divBdr>
            <w:top w:val="none" w:sz="0" w:space="0" w:color="auto"/>
            <w:left w:val="none" w:sz="0" w:space="0" w:color="auto"/>
            <w:bottom w:val="none" w:sz="0" w:space="0" w:color="auto"/>
            <w:right w:val="none" w:sz="0" w:space="0" w:color="auto"/>
          </w:divBdr>
        </w:div>
        <w:div w:id="755515839">
          <w:marLeft w:val="0"/>
          <w:marRight w:val="0"/>
          <w:marTop w:val="0"/>
          <w:marBottom w:val="0"/>
          <w:divBdr>
            <w:top w:val="none" w:sz="0" w:space="0" w:color="auto"/>
            <w:left w:val="none" w:sz="0" w:space="0" w:color="auto"/>
            <w:bottom w:val="none" w:sz="0" w:space="0" w:color="auto"/>
            <w:right w:val="none" w:sz="0" w:space="0" w:color="auto"/>
          </w:divBdr>
        </w:div>
        <w:div w:id="1176724767">
          <w:marLeft w:val="0"/>
          <w:marRight w:val="0"/>
          <w:marTop w:val="0"/>
          <w:marBottom w:val="0"/>
          <w:divBdr>
            <w:top w:val="none" w:sz="0" w:space="0" w:color="auto"/>
            <w:left w:val="none" w:sz="0" w:space="0" w:color="auto"/>
            <w:bottom w:val="none" w:sz="0" w:space="0" w:color="auto"/>
            <w:right w:val="none" w:sz="0" w:space="0" w:color="auto"/>
          </w:divBdr>
        </w:div>
        <w:div w:id="139929690">
          <w:marLeft w:val="0"/>
          <w:marRight w:val="0"/>
          <w:marTop w:val="0"/>
          <w:marBottom w:val="0"/>
          <w:divBdr>
            <w:top w:val="none" w:sz="0" w:space="0" w:color="auto"/>
            <w:left w:val="none" w:sz="0" w:space="0" w:color="auto"/>
            <w:bottom w:val="none" w:sz="0" w:space="0" w:color="auto"/>
            <w:right w:val="none" w:sz="0" w:space="0" w:color="auto"/>
          </w:divBdr>
        </w:div>
        <w:div w:id="693114141">
          <w:marLeft w:val="0"/>
          <w:marRight w:val="0"/>
          <w:marTop w:val="0"/>
          <w:marBottom w:val="0"/>
          <w:divBdr>
            <w:top w:val="none" w:sz="0" w:space="0" w:color="auto"/>
            <w:left w:val="none" w:sz="0" w:space="0" w:color="auto"/>
            <w:bottom w:val="none" w:sz="0" w:space="0" w:color="auto"/>
            <w:right w:val="none" w:sz="0" w:space="0" w:color="auto"/>
          </w:divBdr>
        </w:div>
        <w:div w:id="310331320">
          <w:marLeft w:val="0"/>
          <w:marRight w:val="0"/>
          <w:marTop w:val="0"/>
          <w:marBottom w:val="0"/>
          <w:divBdr>
            <w:top w:val="none" w:sz="0" w:space="0" w:color="auto"/>
            <w:left w:val="none" w:sz="0" w:space="0" w:color="auto"/>
            <w:bottom w:val="none" w:sz="0" w:space="0" w:color="auto"/>
            <w:right w:val="none" w:sz="0" w:space="0" w:color="auto"/>
          </w:divBdr>
        </w:div>
      </w:divsChild>
    </w:div>
    <w:div w:id="2028603759">
      <w:bodyDiv w:val="1"/>
      <w:marLeft w:val="0"/>
      <w:marRight w:val="0"/>
      <w:marTop w:val="0"/>
      <w:marBottom w:val="0"/>
      <w:divBdr>
        <w:top w:val="none" w:sz="0" w:space="0" w:color="auto"/>
        <w:left w:val="none" w:sz="0" w:space="0" w:color="auto"/>
        <w:bottom w:val="none" w:sz="0" w:space="0" w:color="auto"/>
        <w:right w:val="none" w:sz="0" w:space="0" w:color="auto"/>
      </w:divBdr>
    </w:div>
    <w:div w:id="2041130264">
      <w:bodyDiv w:val="1"/>
      <w:marLeft w:val="0"/>
      <w:marRight w:val="0"/>
      <w:marTop w:val="0"/>
      <w:marBottom w:val="0"/>
      <w:divBdr>
        <w:top w:val="none" w:sz="0" w:space="0" w:color="auto"/>
        <w:left w:val="none" w:sz="0" w:space="0" w:color="auto"/>
        <w:bottom w:val="none" w:sz="0" w:space="0" w:color="auto"/>
        <w:right w:val="none" w:sz="0" w:space="0" w:color="auto"/>
      </w:divBdr>
      <w:divsChild>
        <w:div w:id="2131895811">
          <w:marLeft w:val="0"/>
          <w:marRight w:val="0"/>
          <w:marTop w:val="0"/>
          <w:marBottom w:val="0"/>
          <w:divBdr>
            <w:top w:val="none" w:sz="0" w:space="0" w:color="auto"/>
            <w:left w:val="none" w:sz="0" w:space="0" w:color="auto"/>
            <w:bottom w:val="none" w:sz="0" w:space="0" w:color="auto"/>
            <w:right w:val="none" w:sz="0" w:space="0" w:color="auto"/>
          </w:divBdr>
        </w:div>
        <w:div w:id="1452018105">
          <w:marLeft w:val="0"/>
          <w:marRight w:val="0"/>
          <w:marTop w:val="0"/>
          <w:marBottom w:val="0"/>
          <w:divBdr>
            <w:top w:val="none" w:sz="0" w:space="0" w:color="auto"/>
            <w:left w:val="none" w:sz="0" w:space="0" w:color="auto"/>
            <w:bottom w:val="none" w:sz="0" w:space="0" w:color="auto"/>
            <w:right w:val="none" w:sz="0" w:space="0" w:color="auto"/>
          </w:divBdr>
        </w:div>
        <w:div w:id="145168887">
          <w:marLeft w:val="0"/>
          <w:marRight w:val="0"/>
          <w:marTop w:val="0"/>
          <w:marBottom w:val="0"/>
          <w:divBdr>
            <w:top w:val="none" w:sz="0" w:space="0" w:color="auto"/>
            <w:left w:val="none" w:sz="0" w:space="0" w:color="auto"/>
            <w:bottom w:val="none" w:sz="0" w:space="0" w:color="auto"/>
            <w:right w:val="none" w:sz="0" w:space="0" w:color="auto"/>
          </w:divBdr>
        </w:div>
        <w:div w:id="603615372">
          <w:marLeft w:val="0"/>
          <w:marRight w:val="0"/>
          <w:marTop w:val="0"/>
          <w:marBottom w:val="0"/>
          <w:divBdr>
            <w:top w:val="none" w:sz="0" w:space="0" w:color="auto"/>
            <w:left w:val="none" w:sz="0" w:space="0" w:color="auto"/>
            <w:bottom w:val="none" w:sz="0" w:space="0" w:color="auto"/>
            <w:right w:val="none" w:sz="0" w:space="0" w:color="auto"/>
          </w:divBdr>
        </w:div>
        <w:div w:id="1465611927">
          <w:marLeft w:val="0"/>
          <w:marRight w:val="0"/>
          <w:marTop w:val="0"/>
          <w:marBottom w:val="0"/>
          <w:divBdr>
            <w:top w:val="none" w:sz="0" w:space="0" w:color="auto"/>
            <w:left w:val="none" w:sz="0" w:space="0" w:color="auto"/>
            <w:bottom w:val="none" w:sz="0" w:space="0" w:color="auto"/>
            <w:right w:val="none" w:sz="0" w:space="0" w:color="auto"/>
          </w:divBdr>
        </w:div>
        <w:div w:id="429281909">
          <w:marLeft w:val="0"/>
          <w:marRight w:val="0"/>
          <w:marTop w:val="0"/>
          <w:marBottom w:val="0"/>
          <w:divBdr>
            <w:top w:val="none" w:sz="0" w:space="0" w:color="auto"/>
            <w:left w:val="none" w:sz="0" w:space="0" w:color="auto"/>
            <w:bottom w:val="none" w:sz="0" w:space="0" w:color="auto"/>
            <w:right w:val="none" w:sz="0" w:space="0" w:color="auto"/>
          </w:divBdr>
        </w:div>
        <w:div w:id="2142770923">
          <w:marLeft w:val="0"/>
          <w:marRight w:val="0"/>
          <w:marTop w:val="0"/>
          <w:marBottom w:val="0"/>
          <w:divBdr>
            <w:top w:val="none" w:sz="0" w:space="0" w:color="auto"/>
            <w:left w:val="none" w:sz="0" w:space="0" w:color="auto"/>
            <w:bottom w:val="none" w:sz="0" w:space="0" w:color="auto"/>
            <w:right w:val="none" w:sz="0" w:space="0" w:color="auto"/>
          </w:divBdr>
        </w:div>
        <w:div w:id="1001204443">
          <w:marLeft w:val="0"/>
          <w:marRight w:val="0"/>
          <w:marTop w:val="0"/>
          <w:marBottom w:val="0"/>
          <w:divBdr>
            <w:top w:val="none" w:sz="0" w:space="0" w:color="auto"/>
            <w:left w:val="none" w:sz="0" w:space="0" w:color="auto"/>
            <w:bottom w:val="none" w:sz="0" w:space="0" w:color="auto"/>
            <w:right w:val="none" w:sz="0" w:space="0" w:color="auto"/>
          </w:divBdr>
        </w:div>
        <w:div w:id="483593962">
          <w:marLeft w:val="0"/>
          <w:marRight w:val="0"/>
          <w:marTop w:val="0"/>
          <w:marBottom w:val="0"/>
          <w:divBdr>
            <w:top w:val="none" w:sz="0" w:space="0" w:color="auto"/>
            <w:left w:val="none" w:sz="0" w:space="0" w:color="auto"/>
            <w:bottom w:val="none" w:sz="0" w:space="0" w:color="auto"/>
            <w:right w:val="none" w:sz="0" w:space="0" w:color="auto"/>
          </w:divBdr>
        </w:div>
        <w:div w:id="764232132">
          <w:marLeft w:val="0"/>
          <w:marRight w:val="0"/>
          <w:marTop w:val="0"/>
          <w:marBottom w:val="0"/>
          <w:divBdr>
            <w:top w:val="none" w:sz="0" w:space="0" w:color="auto"/>
            <w:left w:val="none" w:sz="0" w:space="0" w:color="auto"/>
            <w:bottom w:val="none" w:sz="0" w:space="0" w:color="auto"/>
            <w:right w:val="none" w:sz="0" w:space="0" w:color="auto"/>
          </w:divBdr>
        </w:div>
        <w:div w:id="445781127">
          <w:marLeft w:val="0"/>
          <w:marRight w:val="0"/>
          <w:marTop w:val="0"/>
          <w:marBottom w:val="0"/>
          <w:divBdr>
            <w:top w:val="none" w:sz="0" w:space="0" w:color="auto"/>
            <w:left w:val="none" w:sz="0" w:space="0" w:color="auto"/>
            <w:bottom w:val="none" w:sz="0" w:space="0" w:color="auto"/>
            <w:right w:val="none" w:sz="0" w:space="0" w:color="auto"/>
          </w:divBdr>
        </w:div>
        <w:div w:id="2111272026">
          <w:marLeft w:val="0"/>
          <w:marRight w:val="0"/>
          <w:marTop w:val="0"/>
          <w:marBottom w:val="0"/>
          <w:divBdr>
            <w:top w:val="none" w:sz="0" w:space="0" w:color="auto"/>
            <w:left w:val="none" w:sz="0" w:space="0" w:color="auto"/>
            <w:bottom w:val="none" w:sz="0" w:space="0" w:color="auto"/>
            <w:right w:val="none" w:sz="0" w:space="0" w:color="auto"/>
          </w:divBdr>
        </w:div>
        <w:div w:id="1458376907">
          <w:marLeft w:val="0"/>
          <w:marRight w:val="0"/>
          <w:marTop w:val="0"/>
          <w:marBottom w:val="0"/>
          <w:divBdr>
            <w:top w:val="none" w:sz="0" w:space="0" w:color="auto"/>
            <w:left w:val="none" w:sz="0" w:space="0" w:color="auto"/>
            <w:bottom w:val="none" w:sz="0" w:space="0" w:color="auto"/>
            <w:right w:val="none" w:sz="0" w:space="0" w:color="auto"/>
          </w:divBdr>
        </w:div>
        <w:div w:id="1497527635">
          <w:marLeft w:val="0"/>
          <w:marRight w:val="0"/>
          <w:marTop w:val="0"/>
          <w:marBottom w:val="0"/>
          <w:divBdr>
            <w:top w:val="none" w:sz="0" w:space="0" w:color="auto"/>
            <w:left w:val="none" w:sz="0" w:space="0" w:color="auto"/>
            <w:bottom w:val="none" w:sz="0" w:space="0" w:color="auto"/>
            <w:right w:val="none" w:sz="0" w:space="0" w:color="auto"/>
          </w:divBdr>
        </w:div>
        <w:div w:id="277297814">
          <w:marLeft w:val="0"/>
          <w:marRight w:val="0"/>
          <w:marTop w:val="0"/>
          <w:marBottom w:val="0"/>
          <w:divBdr>
            <w:top w:val="none" w:sz="0" w:space="0" w:color="auto"/>
            <w:left w:val="none" w:sz="0" w:space="0" w:color="auto"/>
            <w:bottom w:val="none" w:sz="0" w:space="0" w:color="auto"/>
            <w:right w:val="none" w:sz="0" w:space="0" w:color="auto"/>
          </w:divBdr>
        </w:div>
        <w:div w:id="752898243">
          <w:marLeft w:val="0"/>
          <w:marRight w:val="0"/>
          <w:marTop w:val="0"/>
          <w:marBottom w:val="0"/>
          <w:divBdr>
            <w:top w:val="none" w:sz="0" w:space="0" w:color="auto"/>
            <w:left w:val="none" w:sz="0" w:space="0" w:color="auto"/>
            <w:bottom w:val="none" w:sz="0" w:space="0" w:color="auto"/>
            <w:right w:val="none" w:sz="0" w:space="0" w:color="auto"/>
          </w:divBdr>
        </w:div>
        <w:div w:id="1476028217">
          <w:marLeft w:val="0"/>
          <w:marRight w:val="0"/>
          <w:marTop w:val="0"/>
          <w:marBottom w:val="0"/>
          <w:divBdr>
            <w:top w:val="none" w:sz="0" w:space="0" w:color="auto"/>
            <w:left w:val="none" w:sz="0" w:space="0" w:color="auto"/>
            <w:bottom w:val="none" w:sz="0" w:space="0" w:color="auto"/>
            <w:right w:val="none" w:sz="0" w:space="0" w:color="auto"/>
          </w:divBdr>
        </w:div>
        <w:div w:id="215703656">
          <w:marLeft w:val="0"/>
          <w:marRight w:val="0"/>
          <w:marTop w:val="0"/>
          <w:marBottom w:val="0"/>
          <w:divBdr>
            <w:top w:val="none" w:sz="0" w:space="0" w:color="auto"/>
            <w:left w:val="none" w:sz="0" w:space="0" w:color="auto"/>
            <w:bottom w:val="none" w:sz="0" w:space="0" w:color="auto"/>
            <w:right w:val="none" w:sz="0" w:space="0" w:color="auto"/>
          </w:divBdr>
        </w:div>
        <w:div w:id="402415875">
          <w:marLeft w:val="0"/>
          <w:marRight w:val="0"/>
          <w:marTop w:val="0"/>
          <w:marBottom w:val="0"/>
          <w:divBdr>
            <w:top w:val="none" w:sz="0" w:space="0" w:color="auto"/>
            <w:left w:val="none" w:sz="0" w:space="0" w:color="auto"/>
            <w:bottom w:val="none" w:sz="0" w:space="0" w:color="auto"/>
            <w:right w:val="none" w:sz="0" w:space="0" w:color="auto"/>
          </w:divBdr>
        </w:div>
        <w:div w:id="1689912589">
          <w:marLeft w:val="0"/>
          <w:marRight w:val="0"/>
          <w:marTop w:val="0"/>
          <w:marBottom w:val="0"/>
          <w:divBdr>
            <w:top w:val="none" w:sz="0" w:space="0" w:color="auto"/>
            <w:left w:val="none" w:sz="0" w:space="0" w:color="auto"/>
            <w:bottom w:val="none" w:sz="0" w:space="0" w:color="auto"/>
            <w:right w:val="none" w:sz="0" w:space="0" w:color="auto"/>
          </w:divBdr>
        </w:div>
        <w:div w:id="1441798471">
          <w:marLeft w:val="0"/>
          <w:marRight w:val="0"/>
          <w:marTop w:val="0"/>
          <w:marBottom w:val="0"/>
          <w:divBdr>
            <w:top w:val="none" w:sz="0" w:space="0" w:color="auto"/>
            <w:left w:val="none" w:sz="0" w:space="0" w:color="auto"/>
            <w:bottom w:val="none" w:sz="0" w:space="0" w:color="auto"/>
            <w:right w:val="none" w:sz="0" w:space="0" w:color="auto"/>
          </w:divBdr>
        </w:div>
        <w:div w:id="1231501642">
          <w:marLeft w:val="0"/>
          <w:marRight w:val="0"/>
          <w:marTop w:val="0"/>
          <w:marBottom w:val="0"/>
          <w:divBdr>
            <w:top w:val="none" w:sz="0" w:space="0" w:color="auto"/>
            <w:left w:val="none" w:sz="0" w:space="0" w:color="auto"/>
            <w:bottom w:val="none" w:sz="0" w:space="0" w:color="auto"/>
            <w:right w:val="none" w:sz="0" w:space="0" w:color="auto"/>
          </w:divBdr>
        </w:div>
        <w:div w:id="1528563690">
          <w:marLeft w:val="0"/>
          <w:marRight w:val="0"/>
          <w:marTop w:val="0"/>
          <w:marBottom w:val="0"/>
          <w:divBdr>
            <w:top w:val="none" w:sz="0" w:space="0" w:color="auto"/>
            <w:left w:val="none" w:sz="0" w:space="0" w:color="auto"/>
            <w:bottom w:val="none" w:sz="0" w:space="0" w:color="auto"/>
            <w:right w:val="none" w:sz="0" w:space="0" w:color="auto"/>
          </w:divBdr>
        </w:div>
        <w:div w:id="511842177">
          <w:marLeft w:val="0"/>
          <w:marRight w:val="0"/>
          <w:marTop w:val="0"/>
          <w:marBottom w:val="0"/>
          <w:divBdr>
            <w:top w:val="none" w:sz="0" w:space="0" w:color="auto"/>
            <w:left w:val="none" w:sz="0" w:space="0" w:color="auto"/>
            <w:bottom w:val="none" w:sz="0" w:space="0" w:color="auto"/>
            <w:right w:val="none" w:sz="0" w:space="0" w:color="auto"/>
          </w:divBdr>
        </w:div>
        <w:div w:id="1349139135">
          <w:marLeft w:val="0"/>
          <w:marRight w:val="0"/>
          <w:marTop w:val="0"/>
          <w:marBottom w:val="0"/>
          <w:divBdr>
            <w:top w:val="none" w:sz="0" w:space="0" w:color="auto"/>
            <w:left w:val="none" w:sz="0" w:space="0" w:color="auto"/>
            <w:bottom w:val="none" w:sz="0" w:space="0" w:color="auto"/>
            <w:right w:val="none" w:sz="0" w:space="0" w:color="auto"/>
          </w:divBdr>
        </w:div>
        <w:div w:id="1284577727">
          <w:marLeft w:val="0"/>
          <w:marRight w:val="0"/>
          <w:marTop w:val="0"/>
          <w:marBottom w:val="0"/>
          <w:divBdr>
            <w:top w:val="none" w:sz="0" w:space="0" w:color="auto"/>
            <w:left w:val="none" w:sz="0" w:space="0" w:color="auto"/>
            <w:bottom w:val="none" w:sz="0" w:space="0" w:color="auto"/>
            <w:right w:val="none" w:sz="0" w:space="0" w:color="auto"/>
          </w:divBdr>
        </w:div>
        <w:div w:id="836918772">
          <w:marLeft w:val="0"/>
          <w:marRight w:val="0"/>
          <w:marTop w:val="0"/>
          <w:marBottom w:val="0"/>
          <w:divBdr>
            <w:top w:val="none" w:sz="0" w:space="0" w:color="auto"/>
            <w:left w:val="none" w:sz="0" w:space="0" w:color="auto"/>
            <w:bottom w:val="none" w:sz="0" w:space="0" w:color="auto"/>
            <w:right w:val="none" w:sz="0" w:space="0" w:color="auto"/>
          </w:divBdr>
        </w:div>
        <w:div w:id="162667814">
          <w:marLeft w:val="0"/>
          <w:marRight w:val="0"/>
          <w:marTop w:val="0"/>
          <w:marBottom w:val="0"/>
          <w:divBdr>
            <w:top w:val="none" w:sz="0" w:space="0" w:color="auto"/>
            <w:left w:val="none" w:sz="0" w:space="0" w:color="auto"/>
            <w:bottom w:val="none" w:sz="0" w:space="0" w:color="auto"/>
            <w:right w:val="none" w:sz="0" w:space="0" w:color="auto"/>
          </w:divBdr>
        </w:div>
        <w:div w:id="1486509584">
          <w:marLeft w:val="0"/>
          <w:marRight w:val="0"/>
          <w:marTop w:val="0"/>
          <w:marBottom w:val="0"/>
          <w:divBdr>
            <w:top w:val="none" w:sz="0" w:space="0" w:color="auto"/>
            <w:left w:val="none" w:sz="0" w:space="0" w:color="auto"/>
            <w:bottom w:val="none" w:sz="0" w:space="0" w:color="auto"/>
            <w:right w:val="none" w:sz="0" w:space="0" w:color="auto"/>
          </w:divBdr>
        </w:div>
        <w:div w:id="890925764">
          <w:marLeft w:val="0"/>
          <w:marRight w:val="0"/>
          <w:marTop w:val="0"/>
          <w:marBottom w:val="0"/>
          <w:divBdr>
            <w:top w:val="none" w:sz="0" w:space="0" w:color="auto"/>
            <w:left w:val="none" w:sz="0" w:space="0" w:color="auto"/>
            <w:bottom w:val="none" w:sz="0" w:space="0" w:color="auto"/>
            <w:right w:val="none" w:sz="0" w:space="0" w:color="auto"/>
          </w:divBdr>
        </w:div>
        <w:div w:id="1703509274">
          <w:marLeft w:val="0"/>
          <w:marRight w:val="0"/>
          <w:marTop w:val="0"/>
          <w:marBottom w:val="0"/>
          <w:divBdr>
            <w:top w:val="none" w:sz="0" w:space="0" w:color="auto"/>
            <w:left w:val="none" w:sz="0" w:space="0" w:color="auto"/>
            <w:bottom w:val="none" w:sz="0" w:space="0" w:color="auto"/>
            <w:right w:val="none" w:sz="0" w:space="0" w:color="auto"/>
          </w:divBdr>
        </w:div>
        <w:div w:id="107741596">
          <w:marLeft w:val="0"/>
          <w:marRight w:val="0"/>
          <w:marTop w:val="0"/>
          <w:marBottom w:val="0"/>
          <w:divBdr>
            <w:top w:val="none" w:sz="0" w:space="0" w:color="auto"/>
            <w:left w:val="none" w:sz="0" w:space="0" w:color="auto"/>
            <w:bottom w:val="none" w:sz="0" w:space="0" w:color="auto"/>
            <w:right w:val="none" w:sz="0" w:space="0" w:color="auto"/>
          </w:divBdr>
        </w:div>
        <w:div w:id="891967414">
          <w:marLeft w:val="0"/>
          <w:marRight w:val="0"/>
          <w:marTop w:val="0"/>
          <w:marBottom w:val="0"/>
          <w:divBdr>
            <w:top w:val="none" w:sz="0" w:space="0" w:color="auto"/>
            <w:left w:val="none" w:sz="0" w:space="0" w:color="auto"/>
            <w:bottom w:val="none" w:sz="0" w:space="0" w:color="auto"/>
            <w:right w:val="none" w:sz="0" w:space="0" w:color="auto"/>
          </w:divBdr>
        </w:div>
        <w:div w:id="1951617983">
          <w:marLeft w:val="0"/>
          <w:marRight w:val="0"/>
          <w:marTop w:val="0"/>
          <w:marBottom w:val="0"/>
          <w:divBdr>
            <w:top w:val="none" w:sz="0" w:space="0" w:color="auto"/>
            <w:left w:val="none" w:sz="0" w:space="0" w:color="auto"/>
            <w:bottom w:val="none" w:sz="0" w:space="0" w:color="auto"/>
            <w:right w:val="none" w:sz="0" w:space="0" w:color="auto"/>
          </w:divBdr>
        </w:div>
        <w:div w:id="1927492945">
          <w:marLeft w:val="0"/>
          <w:marRight w:val="0"/>
          <w:marTop w:val="0"/>
          <w:marBottom w:val="0"/>
          <w:divBdr>
            <w:top w:val="none" w:sz="0" w:space="0" w:color="auto"/>
            <w:left w:val="none" w:sz="0" w:space="0" w:color="auto"/>
            <w:bottom w:val="none" w:sz="0" w:space="0" w:color="auto"/>
            <w:right w:val="none" w:sz="0" w:space="0" w:color="auto"/>
          </w:divBdr>
        </w:div>
        <w:div w:id="69163136">
          <w:marLeft w:val="0"/>
          <w:marRight w:val="0"/>
          <w:marTop w:val="0"/>
          <w:marBottom w:val="0"/>
          <w:divBdr>
            <w:top w:val="none" w:sz="0" w:space="0" w:color="auto"/>
            <w:left w:val="none" w:sz="0" w:space="0" w:color="auto"/>
            <w:bottom w:val="none" w:sz="0" w:space="0" w:color="auto"/>
            <w:right w:val="none" w:sz="0" w:space="0" w:color="auto"/>
          </w:divBdr>
        </w:div>
        <w:div w:id="1116676743">
          <w:marLeft w:val="0"/>
          <w:marRight w:val="0"/>
          <w:marTop w:val="0"/>
          <w:marBottom w:val="0"/>
          <w:divBdr>
            <w:top w:val="none" w:sz="0" w:space="0" w:color="auto"/>
            <w:left w:val="none" w:sz="0" w:space="0" w:color="auto"/>
            <w:bottom w:val="none" w:sz="0" w:space="0" w:color="auto"/>
            <w:right w:val="none" w:sz="0" w:space="0" w:color="auto"/>
          </w:divBdr>
        </w:div>
        <w:div w:id="734549539">
          <w:marLeft w:val="0"/>
          <w:marRight w:val="0"/>
          <w:marTop w:val="0"/>
          <w:marBottom w:val="0"/>
          <w:divBdr>
            <w:top w:val="none" w:sz="0" w:space="0" w:color="auto"/>
            <w:left w:val="none" w:sz="0" w:space="0" w:color="auto"/>
            <w:bottom w:val="none" w:sz="0" w:space="0" w:color="auto"/>
            <w:right w:val="none" w:sz="0" w:space="0" w:color="auto"/>
          </w:divBdr>
        </w:div>
        <w:div w:id="570967211">
          <w:marLeft w:val="0"/>
          <w:marRight w:val="0"/>
          <w:marTop w:val="0"/>
          <w:marBottom w:val="0"/>
          <w:divBdr>
            <w:top w:val="none" w:sz="0" w:space="0" w:color="auto"/>
            <w:left w:val="none" w:sz="0" w:space="0" w:color="auto"/>
            <w:bottom w:val="none" w:sz="0" w:space="0" w:color="auto"/>
            <w:right w:val="none" w:sz="0" w:space="0" w:color="auto"/>
          </w:divBdr>
        </w:div>
        <w:div w:id="1804234393">
          <w:marLeft w:val="0"/>
          <w:marRight w:val="0"/>
          <w:marTop w:val="0"/>
          <w:marBottom w:val="0"/>
          <w:divBdr>
            <w:top w:val="none" w:sz="0" w:space="0" w:color="auto"/>
            <w:left w:val="none" w:sz="0" w:space="0" w:color="auto"/>
            <w:bottom w:val="none" w:sz="0" w:space="0" w:color="auto"/>
            <w:right w:val="none" w:sz="0" w:space="0" w:color="auto"/>
          </w:divBdr>
        </w:div>
      </w:divsChild>
    </w:div>
    <w:div w:id="2095079863">
      <w:bodyDiv w:val="1"/>
      <w:marLeft w:val="0"/>
      <w:marRight w:val="0"/>
      <w:marTop w:val="0"/>
      <w:marBottom w:val="0"/>
      <w:divBdr>
        <w:top w:val="none" w:sz="0" w:space="0" w:color="auto"/>
        <w:left w:val="none" w:sz="0" w:space="0" w:color="auto"/>
        <w:bottom w:val="none" w:sz="0" w:space="0" w:color="auto"/>
        <w:right w:val="none" w:sz="0" w:space="0" w:color="auto"/>
      </w:divBdr>
    </w:div>
    <w:div w:id="2109159856">
      <w:bodyDiv w:val="1"/>
      <w:marLeft w:val="0"/>
      <w:marRight w:val="0"/>
      <w:marTop w:val="0"/>
      <w:marBottom w:val="0"/>
      <w:divBdr>
        <w:top w:val="none" w:sz="0" w:space="0" w:color="auto"/>
        <w:left w:val="none" w:sz="0" w:space="0" w:color="auto"/>
        <w:bottom w:val="none" w:sz="0" w:space="0" w:color="auto"/>
        <w:right w:val="none" w:sz="0" w:space="0" w:color="auto"/>
      </w:divBdr>
      <w:divsChild>
        <w:div w:id="1532762103">
          <w:marLeft w:val="0"/>
          <w:marRight w:val="0"/>
          <w:marTop w:val="0"/>
          <w:marBottom w:val="0"/>
          <w:divBdr>
            <w:top w:val="none" w:sz="0" w:space="0" w:color="auto"/>
            <w:left w:val="none" w:sz="0" w:space="0" w:color="auto"/>
            <w:bottom w:val="none" w:sz="0" w:space="0" w:color="auto"/>
            <w:right w:val="none" w:sz="0" w:space="0" w:color="auto"/>
          </w:divBdr>
        </w:div>
        <w:div w:id="1613978478">
          <w:marLeft w:val="0"/>
          <w:marRight w:val="0"/>
          <w:marTop w:val="0"/>
          <w:marBottom w:val="0"/>
          <w:divBdr>
            <w:top w:val="none" w:sz="0" w:space="0" w:color="auto"/>
            <w:left w:val="none" w:sz="0" w:space="0" w:color="auto"/>
            <w:bottom w:val="none" w:sz="0" w:space="0" w:color="auto"/>
            <w:right w:val="none" w:sz="0" w:space="0" w:color="auto"/>
          </w:divBdr>
        </w:div>
        <w:div w:id="614142871">
          <w:marLeft w:val="0"/>
          <w:marRight w:val="0"/>
          <w:marTop w:val="0"/>
          <w:marBottom w:val="0"/>
          <w:divBdr>
            <w:top w:val="none" w:sz="0" w:space="0" w:color="auto"/>
            <w:left w:val="none" w:sz="0" w:space="0" w:color="auto"/>
            <w:bottom w:val="none" w:sz="0" w:space="0" w:color="auto"/>
            <w:right w:val="none" w:sz="0" w:space="0" w:color="auto"/>
          </w:divBdr>
        </w:div>
        <w:div w:id="148794148">
          <w:marLeft w:val="0"/>
          <w:marRight w:val="0"/>
          <w:marTop w:val="0"/>
          <w:marBottom w:val="0"/>
          <w:divBdr>
            <w:top w:val="none" w:sz="0" w:space="0" w:color="auto"/>
            <w:left w:val="none" w:sz="0" w:space="0" w:color="auto"/>
            <w:bottom w:val="none" w:sz="0" w:space="0" w:color="auto"/>
            <w:right w:val="none" w:sz="0" w:space="0" w:color="auto"/>
          </w:divBdr>
        </w:div>
        <w:div w:id="1919707785">
          <w:marLeft w:val="0"/>
          <w:marRight w:val="0"/>
          <w:marTop w:val="0"/>
          <w:marBottom w:val="0"/>
          <w:divBdr>
            <w:top w:val="none" w:sz="0" w:space="0" w:color="auto"/>
            <w:left w:val="none" w:sz="0" w:space="0" w:color="auto"/>
            <w:bottom w:val="none" w:sz="0" w:space="0" w:color="auto"/>
            <w:right w:val="none" w:sz="0" w:space="0" w:color="auto"/>
          </w:divBdr>
        </w:div>
        <w:div w:id="766732115">
          <w:marLeft w:val="0"/>
          <w:marRight w:val="0"/>
          <w:marTop w:val="0"/>
          <w:marBottom w:val="0"/>
          <w:divBdr>
            <w:top w:val="none" w:sz="0" w:space="0" w:color="auto"/>
            <w:left w:val="none" w:sz="0" w:space="0" w:color="auto"/>
            <w:bottom w:val="none" w:sz="0" w:space="0" w:color="auto"/>
            <w:right w:val="none" w:sz="0" w:space="0" w:color="auto"/>
          </w:divBdr>
        </w:div>
        <w:div w:id="302005716">
          <w:marLeft w:val="0"/>
          <w:marRight w:val="0"/>
          <w:marTop w:val="0"/>
          <w:marBottom w:val="0"/>
          <w:divBdr>
            <w:top w:val="none" w:sz="0" w:space="0" w:color="auto"/>
            <w:left w:val="none" w:sz="0" w:space="0" w:color="auto"/>
            <w:bottom w:val="none" w:sz="0" w:space="0" w:color="auto"/>
            <w:right w:val="none" w:sz="0" w:space="0" w:color="auto"/>
          </w:divBdr>
        </w:div>
        <w:div w:id="33383570">
          <w:marLeft w:val="0"/>
          <w:marRight w:val="0"/>
          <w:marTop w:val="0"/>
          <w:marBottom w:val="0"/>
          <w:divBdr>
            <w:top w:val="none" w:sz="0" w:space="0" w:color="auto"/>
            <w:left w:val="none" w:sz="0" w:space="0" w:color="auto"/>
            <w:bottom w:val="none" w:sz="0" w:space="0" w:color="auto"/>
            <w:right w:val="none" w:sz="0" w:space="0" w:color="auto"/>
          </w:divBdr>
        </w:div>
        <w:div w:id="1503856438">
          <w:marLeft w:val="0"/>
          <w:marRight w:val="0"/>
          <w:marTop w:val="0"/>
          <w:marBottom w:val="0"/>
          <w:divBdr>
            <w:top w:val="none" w:sz="0" w:space="0" w:color="auto"/>
            <w:left w:val="none" w:sz="0" w:space="0" w:color="auto"/>
            <w:bottom w:val="none" w:sz="0" w:space="0" w:color="auto"/>
            <w:right w:val="none" w:sz="0" w:space="0" w:color="auto"/>
          </w:divBdr>
        </w:div>
        <w:div w:id="701905106">
          <w:marLeft w:val="0"/>
          <w:marRight w:val="0"/>
          <w:marTop w:val="0"/>
          <w:marBottom w:val="0"/>
          <w:divBdr>
            <w:top w:val="none" w:sz="0" w:space="0" w:color="auto"/>
            <w:left w:val="none" w:sz="0" w:space="0" w:color="auto"/>
            <w:bottom w:val="none" w:sz="0" w:space="0" w:color="auto"/>
            <w:right w:val="none" w:sz="0" w:space="0" w:color="auto"/>
          </w:divBdr>
        </w:div>
        <w:div w:id="1550024255">
          <w:marLeft w:val="0"/>
          <w:marRight w:val="0"/>
          <w:marTop w:val="0"/>
          <w:marBottom w:val="0"/>
          <w:divBdr>
            <w:top w:val="none" w:sz="0" w:space="0" w:color="auto"/>
            <w:left w:val="none" w:sz="0" w:space="0" w:color="auto"/>
            <w:bottom w:val="none" w:sz="0" w:space="0" w:color="auto"/>
            <w:right w:val="none" w:sz="0" w:space="0" w:color="auto"/>
          </w:divBdr>
        </w:div>
        <w:div w:id="1923417580">
          <w:marLeft w:val="0"/>
          <w:marRight w:val="0"/>
          <w:marTop w:val="0"/>
          <w:marBottom w:val="0"/>
          <w:divBdr>
            <w:top w:val="none" w:sz="0" w:space="0" w:color="auto"/>
            <w:left w:val="none" w:sz="0" w:space="0" w:color="auto"/>
            <w:bottom w:val="none" w:sz="0" w:space="0" w:color="auto"/>
            <w:right w:val="none" w:sz="0" w:space="0" w:color="auto"/>
          </w:divBdr>
        </w:div>
        <w:div w:id="1262227074">
          <w:marLeft w:val="0"/>
          <w:marRight w:val="0"/>
          <w:marTop w:val="0"/>
          <w:marBottom w:val="0"/>
          <w:divBdr>
            <w:top w:val="none" w:sz="0" w:space="0" w:color="auto"/>
            <w:left w:val="none" w:sz="0" w:space="0" w:color="auto"/>
            <w:bottom w:val="none" w:sz="0" w:space="0" w:color="auto"/>
            <w:right w:val="none" w:sz="0" w:space="0" w:color="auto"/>
          </w:divBdr>
        </w:div>
        <w:div w:id="620187183">
          <w:marLeft w:val="0"/>
          <w:marRight w:val="0"/>
          <w:marTop w:val="0"/>
          <w:marBottom w:val="0"/>
          <w:divBdr>
            <w:top w:val="none" w:sz="0" w:space="0" w:color="auto"/>
            <w:left w:val="none" w:sz="0" w:space="0" w:color="auto"/>
            <w:bottom w:val="none" w:sz="0" w:space="0" w:color="auto"/>
            <w:right w:val="none" w:sz="0" w:space="0" w:color="auto"/>
          </w:divBdr>
        </w:div>
        <w:div w:id="59332711">
          <w:marLeft w:val="0"/>
          <w:marRight w:val="0"/>
          <w:marTop w:val="0"/>
          <w:marBottom w:val="0"/>
          <w:divBdr>
            <w:top w:val="none" w:sz="0" w:space="0" w:color="auto"/>
            <w:left w:val="none" w:sz="0" w:space="0" w:color="auto"/>
            <w:bottom w:val="none" w:sz="0" w:space="0" w:color="auto"/>
            <w:right w:val="none" w:sz="0" w:space="0" w:color="auto"/>
          </w:divBdr>
        </w:div>
        <w:div w:id="378482175">
          <w:marLeft w:val="0"/>
          <w:marRight w:val="0"/>
          <w:marTop w:val="0"/>
          <w:marBottom w:val="0"/>
          <w:divBdr>
            <w:top w:val="none" w:sz="0" w:space="0" w:color="auto"/>
            <w:left w:val="none" w:sz="0" w:space="0" w:color="auto"/>
            <w:bottom w:val="none" w:sz="0" w:space="0" w:color="auto"/>
            <w:right w:val="none" w:sz="0" w:space="0" w:color="auto"/>
          </w:divBdr>
        </w:div>
        <w:div w:id="918490013">
          <w:marLeft w:val="0"/>
          <w:marRight w:val="0"/>
          <w:marTop w:val="0"/>
          <w:marBottom w:val="0"/>
          <w:divBdr>
            <w:top w:val="none" w:sz="0" w:space="0" w:color="auto"/>
            <w:left w:val="none" w:sz="0" w:space="0" w:color="auto"/>
            <w:bottom w:val="none" w:sz="0" w:space="0" w:color="auto"/>
            <w:right w:val="none" w:sz="0" w:space="0" w:color="auto"/>
          </w:divBdr>
        </w:div>
        <w:div w:id="16392679">
          <w:marLeft w:val="0"/>
          <w:marRight w:val="0"/>
          <w:marTop w:val="0"/>
          <w:marBottom w:val="0"/>
          <w:divBdr>
            <w:top w:val="none" w:sz="0" w:space="0" w:color="auto"/>
            <w:left w:val="none" w:sz="0" w:space="0" w:color="auto"/>
            <w:bottom w:val="none" w:sz="0" w:space="0" w:color="auto"/>
            <w:right w:val="none" w:sz="0" w:space="0" w:color="auto"/>
          </w:divBdr>
        </w:div>
        <w:div w:id="469829418">
          <w:marLeft w:val="0"/>
          <w:marRight w:val="0"/>
          <w:marTop w:val="0"/>
          <w:marBottom w:val="0"/>
          <w:divBdr>
            <w:top w:val="none" w:sz="0" w:space="0" w:color="auto"/>
            <w:left w:val="none" w:sz="0" w:space="0" w:color="auto"/>
            <w:bottom w:val="none" w:sz="0" w:space="0" w:color="auto"/>
            <w:right w:val="none" w:sz="0" w:space="0" w:color="auto"/>
          </w:divBdr>
        </w:div>
        <w:div w:id="1701583589">
          <w:marLeft w:val="0"/>
          <w:marRight w:val="0"/>
          <w:marTop w:val="0"/>
          <w:marBottom w:val="0"/>
          <w:divBdr>
            <w:top w:val="none" w:sz="0" w:space="0" w:color="auto"/>
            <w:left w:val="none" w:sz="0" w:space="0" w:color="auto"/>
            <w:bottom w:val="none" w:sz="0" w:space="0" w:color="auto"/>
            <w:right w:val="none" w:sz="0" w:space="0" w:color="auto"/>
          </w:divBdr>
        </w:div>
        <w:div w:id="1392536169">
          <w:marLeft w:val="0"/>
          <w:marRight w:val="0"/>
          <w:marTop w:val="0"/>
          <w:marBottom w:val="0"/>
          <w:divBdr>
            <w:top w:val="none" w:sz="0" w:space="0" w:color="auto"/>
            <w:left w:val="none" w:sz="0" w:space="0" w:color="auto"/>
            <w:bottom w:val="none" w:sz="0" w:space="0" w:color="auto"/>
            <w:right w:val="none" w:sz="0" w:space="0" w:color="auto"/>
          </w:divBdr>
        </w:div>
        <w:div w:id="1632587996">
          <w:marLeft w:val="0"/>
          <w:marRight w:val="0"/>
          <w:marTop w:val="0"/>
          <w:marBottom w:val="0"/>
          <w:divBdr>
            <w:top w:val="none" w:sz="0" w:space="0" w:color="auto"/>
            <w:left w:val="none" w:sz="0" w:space="0" w:color="auto"/>
            <w:bottom w:val="none" w:sz="0" w:space="0" w:color="auto"/>
            <w:right w:val="none" w:sz="0" w:space="0" w:color="auto"/>
          </w:divBdr>
        </w:div>
        <w:div w:id="545529379">
          <w:marLeft w:val="0"/>
          <w:marRight w:val="0"/>
          <w:marTop w:val="0"/>
          <w:marBottom w:val="0"/>
          <w:divBdr>
            <w:top w:val="none" w:sz="0" w:space="0" w:color="auto"/>
            <w:left w:val="none" w:sz="0" w:space="0" w:color="auto"/>
            <w:bottom w:val="none" w:sz="0" w:space="0" w:color="auto"/>
            <w:right w:val="none" w:sz="0" w:space="0" w:color="auto"/>
          </w:divBdr>
        </w:div>
        <w:div w:id="775829717">
          <w:marLeft w:val="0"/>
          <w:marRight w:val="0"/>
          <w:marTop w:val="0"/>
          <w:marBottom w:val="0"/>
          <w:divBdr>
            <w:top w:val="none" w:sz="0" w:space="0" w:color="auto"/>
            <w:left w:val="none" w:sz="0" w:space="0" w:color="auto"/>
            <w:bottom w:val="none" w:sz="0" w:space="0" w:color="auto"/>
            <w:right w:val="none" w:sz="0" w:space="0" w:color="auto"/>
          </w:divBdr>
        </w:div>
        <w:div w:id="1816871107">
          <w:marLeft w:val="0"/>
          <w:marRight w:val="0"/>
          <w:marTop w:val="0"/>
          <w:marBottom w:val="0"/>
          <w:divBdr>
            <w:top w:val="none" w:sz="0" w:space="0" w:color="auto"/>
            <w:left w:val="none" w:sz="0" w:space="0" w:color="auto"/>
            <w:bottom w:val="none" w:sz="0" w:space="0" w:color="auto"/>
            <w:right w:val="none" w:sz="0" w:space="0" w:color="auto"/>
          </w:divBdr>
        </w:div>
        <w:div w:id="369040987">
          <w:marLeft w:val="0"/>
          <w:marRight w:val="0"/>
          <w:marTop w:val="0"/>
          <w:marBottom w:val="0"/>
          <w:divBdr>
            <w:top w:val="none" w:sz="0" w:space="0" w:color="auto"/>
            <w:left w:val="none" w:sz="0" w:space="0" w:color="auto"/>
            <w:bottom w:val="none" w:sz="0" w:space="0" w:color="auto"/>
            <w:right w:val="none" w:sz="0" w:space="0" w:color="auto"/>
          </w:divBdr>
        </w:div>
        <w:div w:id="661589070">
          <w:marLeft w:val="0"/>
          <w:marRight w:val="0"/>
          <w:marTop w:val="0"/>
          <w:marBottom w:val="0"/>
          <w:divBdr>
            <w:top w:val="none" w:sz="0" w:space="0" w:color="auto"/>
            <w:left w:val="none" w:sz="0" w:space="0" w:color="auto"/>
            <w:bottom w:val="none" w:sz="0" w:space="0" w:color="auto"/>
            <w:right w:val="none" w:sz="0" w:space="0" w:color="auto"/>
          </w:divBdr>
        </w:div>
        <w:div w:id="451245328">
          <w:marLeft w:val="0"/>
          <w:marRight w:val="0"/>
          <w:marTop w:val="0"/>
          <w:marBottom w:val="0"/>
          <w:divBdr>
            <w:top w:val="none" w:sz="0" w:space="0" w:color="auto"/>
            <w:left w:val="none" w:sz="0" w:space="0" w:color="auto"/>
            <w:bottom w:val="none" w:sz="0" w:space="0" w:color="auto"/>
            <w:right w:val="none" w:sz="0" w:space="0" w:color="auto"/>
          </w:divBdr>
        </w:div>
        <w:div w:id="397552630">
          <w:marLeft w:val="0"/>
          <w:marRight w:val="0"/>
          <w:marTop w:val="0"/>
          <w:marBottom w:val="0"/>
          <w:divBdr>
            <w:top w:val="none" w:sz="0" w:space="0" w:color="auto"/>
            <w:left w:val="none" w:sz="0" w:space="0" w:color="auto"/>
            <w:bottom w:val="none" w:sz="0" w:space="0" w:color="auto"/>
            <w:right w:val="none" w:sz="0" w:space="0" w:color="auto"/>
          </w:divBdr>
        </w:div>
        <w:div w:id="141505289">
          <w:marLeft w:val="0"/>
          <w:marRight w:val="0"/>
          <w:marTop w:val="0"/>
          <w:marBottom w:val="0"/>
          <w:divBdr>
            <w:top w:val="none" w:sz="0" w:space="0" w:color="auto"/>
            <w:left w:val="none" w:sz="0" w:space="0" w:color="auto"/>
            <w:bottom w:val="none" w:sz="0" w:space="0" w:color="auto"/>
            <w:right w:val="none" w:sz="0" w:space="0" w:color="auto"/>
          </w:divBdr>
        </w:div>
        <w:div w:id="2095540938">
          <w:marLeft w:val="0"/>
          <w:marRight w:val="0"/>
          <w:marTop w:val="0"/>
          <w:marBottom w:val="0"/>
          <w:divBdr>
            <w:top w:val="none" w:sz="0" w:space="0" w:color="auto"/>
            <w:left w:val="none" w:sz="0" w:space="0" w:color="auto"/>
            <w:bottom w:val="none" w:sz="0" w:space="0" w:color="auto"/>
            <w:right w:val="none" w:sz="0" w:space="0" w:color="auto"/>
          </w:divBdr>
        </w:div>
        <w:div w:id="2139295327">
          <w:marLeft w:val="0"/>
          <w:marRight w:val="0"/>
          <w:marTop w:val="0"/>
          <w:marBottom w:val="0"/>
          <w:divBdr>
            <w:top w:val="none" w:sz="0" w:space="0" w:color="auto"/>
            <w:left w:val="none" w:sz="0" w:space="0" w:color="auto"/>
            <w:bottom w:val="none" w:sz="0" w:space="0" w:color="auto"/>
            <w:right w:val="none" w:sz="0" w:space="0" w:color="auto"/>
          </w:divBdr>
        </w:div>
        <w:div w:id="1646081464">
          <w:marLeft w:val="0"/>
          <w:marRight w:val="0"/>
          <w:marTop w:val="0"/>
          <w:marBottom w:val="0"/>
          <w:divBdr>
            <w:top w:val="none" w:sz="0" w:space="0" w:color="auto"/>
            <w:left w:val="none" w:sz="0" w:space="0" w:color="auto"/>
            <w:bottom w:val="none" w:sz="0" w:space="0" w:color="auto"/>
            <w:right w:val="none" w:sz="0" w:space="0" w:color="auto"/>
          </w:divBdr>
        </w:div>
        <w:div w:id="1988822981">
          <w:marLeft w:val="0"/>
          <w:marRight w:val="0"/>
          <w:marTop w:val="0"/>
          <w:marBottom w:val="0"/>
          <w:divBdr>
            <w:top w:val="none" w:sz="0" w:space="0" w:color="auto"/>
            <w:left w:val="none" w:sz="0" w:space="0" w:color="auto"/>
            <w:bottom w:val="none" w:sz="0" w:space="0" w:color="auto"/>
            <w:right w:val="none" w:sz="0" w:space="0" w:color="auto"/>
          </w:divBdr>
        </w:div>
        <w:div w:id="567349026">
          <w:marLeft w:val="0"/>
          <w:marRight w:val="0"/>
          <w:marTop w:val="0"/>
          <w:marBottom w:val="0"/>
          <w:divBdr>
            <w:top w:val="none" w:sz="0" w:space="0" w:color="auto"/>
            <w:left w:val="none" w:sz="0" w:space="0" w:color="auto"/>
            <w:bottom w:val="none" w:sz="0" w:space="0" w:color="auto"/>
            <w:right w:val="none" w:sz="0" w:space="0" w:color="auto"/>
          </w:divBdr>
        </w:div>
        <w:div w:id="298996578">
          <w:marLeft w:val="0"/>
          <w:marRight w:val="0"/>
          <w:marTop w:val="0"/>
          <w:marBottom w:val="0"/>
          <w:divBdr>
            <w:top w:val="none" w:sz="0" w:space="0" w:color="auto"/>
            <w:left w:val="none" w:sz="0" w:space="0" w:color="auto"/>
            <w:bottom w:val="none" w:sz="0" w:space="0" w:color="auto"/>
            <w:right w:val="none" w:sz="0" w:space="0" w:color="auto"/>
          </w:divBdr>
        </w:div>
        <w:div w:id="1762215263">
          <w:marLeft w:val="0"/>
          <w:marRight w:val="0"/>
          <w:marTop w:val="0"/>
          <w:marBottom w:val="0"/>
          <w:divBdr>
            <w:top w:val="none" w:sz="0" w:space="0" w:color="auto"/>
            <w:left w:val="none" w:sz="0" w:space="0" w:color="auto"/>
            <w:bottom w:val="none" w:sz="0" w:space="0" w:color="auto"/>
            <w:right w:val="none" w:sz="0" w:space="0" w:color="auto"/>
          </w:divBdr>
        </w:div>
        <w:div w:id="1546138985">
          <w:marLeft w:val="0"/>
          <w:marRight w:val="0"/>
          <w:marTop w:val="0"/>
          <w:marBottom w:val="0"/>
          <w:divBdr>
            <w:top w:val="none" w:sz="0" w:space="0" w:color="auto"/>
            <w:left w:val="none" w:sz="0" w:space="0" w:color="auto"/>
            <w:bottom w:val="none" w:sz="0" w:space="0" w:color="auto"/>
            <w:right w:val="none" w:sz="0" w:space="0" w:color="auto"/>
          </w:divBdr>
        </w:div>
        <w:div w:id="66267213">
          <w:marLeft w:val="0"/>
          <w:marRight w:val="0"/>
          <w:marTop w:val="0"/>
          <w:marBottom w:val="0"/>
          <w:divBdr>
            <w:top w:val="none" w:sz="0" w:space="0" w:color="auto"/>
            <w:left w:val="none" w:sz="0" w:space="0" w:color="auto"/>
            <w:bottom w:val="none" w:sz="0" w:space="0" w:color="auto"/>
            <w:right w:val="none" w:sz="0" w:space="0" w:color="auto"/>
          </w:divBdr>
        </w:div>
        <w:div w:id="696085070">
          <w:marLeft w:val="0"/>
          <w:marRight w:val="0"/>
          <w:marTop w:val="0"/>
          <w:marBottom w:val="0"/>
          <w:divBdr>
            <w:top w:val="none" w:sz="0" w:space="0" w:color="auto"/>
            <w:left w:val="none" w:sz="0" w:space="0" w:color="auto"/>
            <w:bottom w:val="none" w:sz="0" w:space="0" w:color="auto"/>
            <w:right w:val="none" w:sz="0" w:space="0" w:color="auto"/>
          </w:divBdr>
        </w:div>
        <w:div w:id="1479152320">
          <w:marLeft w:val="0"/>
          <w:marRight w:val="0"/>
          <w:marTop w:val="0"/>
          <w:marBottom w:val="0"/>
          <w:divBdr>
            <w:top w:val="none" w:sz="0" w:space="0" w:color="auto"/>
            <w:left w:val="none" w:sz="0" w:space="0" w:color="auto"/>
            <w:bottom w:val="none" w:sz="0" w:space="0" w:color="auto"/>
            <w:right w:val="none" w:sz="0" w:space="0" w:color="auto"/>
          </w:divBdr>
        </w:div>
        <w:div w:id="1619533352">
          <w:marLeft w:val="0"/>
          <w:marRight w:val="0"/>
          <w:marTop w:val="0"/>
          <w:marBottom w:val="0"/>
          <w:divBdr>
            <w:top w:val="none" w:sz="0" w:space="0" w:color="auto"/>
            <w:left w:val="none" w:sz="0" w:space="0" w:color="auto"/>
            <w:bottom w:val="none" w:sz="0" w:space="0" w:color="auto"/>
            <w:right w:val="none" w:sz="0" w:space="0" w:color="auto"/>
          </w:divBdr>
        </w:div>
        <w:div w:id="1849951474">
          <w:marLeft w:val="0"/>
          <w:marRight w:val="0"/>
          <w:marTop w:val="0"/>
          <w:marBottom w:val="0"/>
          <w:divBdr>
            <w:top w:val="none" w:sz="0" w:space="0" w:color="auto"/>
            <w:left w:val="none" w:sz="0" w:space="0" w:color="auto"/>
            <w:bottom w:val="none" w:sz="0" w:space="0" w:color="auto"/>
            <w:right w:val="none" w:sz="0" w:space="0" w:color="auto"/>
          </w:divBdr>
        </w:div>
        <w:div w:id="1344942221">
          <w:marLeft w:val="0"/>
          <w:marRight w:val="0"/>
          <w:marTop w:val="0"/>
          <w:marBottom w:val="0"/>
          <w:divBdr>
            <w:top w:val="none" w:sz="0" w:space="0" w:color="auto"/>
            <w:left w:val="none" w:sz="0" w:space="0" w:color="auto"/>
            <w:bottom w:val="none" w:sz="0" w:space="0" w:color="auto"/>
            <w:right w:val="none" w:sz="0" w:space="0" w:color="auto"/>
          </w:divBdr>
        </w:div>
        <w:div w:id="923685413">
          <w:marLeft w:val="0"/>
          <w:marRight w:val="0"/>
          <w:marTop w:val="0"/>
          <w:marBottom w:val="0"/>
          <w:divBdr>
            <w:top w:val="none" w:sz="0" w:space="0" w:color="auto"/>
            <w:left w:val="none" w:sz="0" w:space="0" w:color="auto"/>
            <w:bottom w:val="none" w:sz="0" w:space="0" w:color="auto"/>
            <w:right w:val="none" w:sz="0" w:space="0" w:color="auto"/>
          </w:divBdr>
        </w:div>
        <w:div w:id="1752585278">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image" Target="media/image9.png"/><Relationship Id="rId21" Type="http://schemas.openxmlformats.org/officeDocument/2006/relationships/image" Target="media/image4.png"/><Relationship Id="rId42" Type="http://schemas.openxmlformats.org/officeDocument/2006/relationships/image" Target="media/image25.png"/><Relationship Id="rId47" Type="http://schemas.openxmlformats.org/officeDocument/2006/relationships/image" Target="media/image30.png"/><Relationship Id="rId63" Type="http://schemas.openxmlformats.org/officeDocument/2006/relationships/image" Target="media/image46.png"/><Relationship Id="rId68" Type="http://schemas.openxmlformats.org/officeDocument/2006/relationships/glossaryDocument" Target="glossary/document.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doi.org/10.1002/mmce.22784" TargetMode="External"/><Relationship Id="rId29" Type="http://schemas.openxmlformats.org/officeDocument/2006/relationships/image" Target="media/image12.png"/><Relationship Id="rId11" Type="http://schemas.openxmlformats.org/officeDocument/2006/relationships/footer" Target="footer1.xml"/><Relationship Id="rId24" Type="http://schemas.openxmlformats.org/officeDocument/2006/relationships/image" Target="media/image7.png"/><Relationship Id="rId32" Type="http://schemas.openxmlformats.org/officeDocument/2006/relationships/image" Target="media/image15.png"/><Relationship Id="rId37" Type="http://schemas.openxmlformats.org/officeDocument/2006/relationships/image" Target="media/image20.png"/><Relationship Id="rId40" Type="http://schemas.openxmlformats.org/officeDocument/2006/relationships/image" Target="media/image23.tiff"/><Relationship Id="rId45" Type="http://schemas.openxmlformats.org/officeDocument/2006/relationships/image" Target="media/image28.png"/><Relationship Id="rId53" Type="http://schemas.openxmlformats.org/officeDocument/2006/relationships/image" Target="media/image36.png"/><Relationship Id="rId58" Type="http://schemas.openxmlformats.org/officeDocument/2006/relationships/image" Target="media/image41.png"/><Relationship Id="rId66" Type="http://schemas.openxmlformats.org/officeDocument/2006/relationships/header" Target="header1.xml"/><Relationship Id="rId5" Type="http://schemas.openxmlformats.org/officeDocument/2006/relationships/numbering" Target="numbering.xml"/><Relationship Id="rId61" Type="http://schemas.openxmlformats.org/officeDocument/2006/relationships/image" Target="media/image44.png"/><Relationship Id="rId19" Type="http://schemas.openxmlformats.org/officeDocument/2006/relationships/image" Target="media/image2.png"/><Relationship Id="rId14" Type="http://schemas.openxmlformats.org/officeDocument/2006/relationships/footer" Target="footer4.xml"/><Relationship Id="rId22" Type="http://schemas.openxmlformats.org/officeDocument/2006/relationships/image" Target="media/image5.png"/><Relationship Id="rId27" Type="http://schemas.openxmlformats.org/officeDocument/2006/relationships/image" Target="media/image10.png"/><Relationship Id="rId30" Type="http://schemas.openxmlformats.org/officeDocument/2006/relationships/image" Target="media/image13.png"/><Relationship Id="rId35" Type="http://schemas.openxmlformats.org/officeDocument/2006/relationships/image" Target="media/image18.png"/><Relationship Id="rId43" Type="http://schemas.openxmlformats.org/officeDocument/2006/relationships/image" Target="media/image26.png"/><Relationship Id="rId48" Type="http://schemas.openxmlformats.org/officeDocument/2006/relationships/image" Target="media/image31.png"/><Relationship Id="rId56" Type="http://schemas.openxmlformats.org/officeDocument/2006/relationships/image" Target="media/image39.png"/><Relationship Id="rId64" Type="http://schemas.openxmlformats.org/officeDocument/2006/relationships/image" Target="media/image47.png"/><Relationship Id="rId69" Type="http://schemas.openxmlformats.org/officeDocument/2006/relationships/theme" Target="theme/theme1.xml"/><Relationship Id="rId8" Type="http://schemas.openxmlformats.org/officeDocument/2006/relationships/webSettings" Target="webSettings.xml"/><Relationship Id="rId51" Type="http://schemas.openxmlformats.org/officeDocument/2006/relationships/image" Target="media/image34.png"/><Relationship Id="rId3" Type="http://schemas.openxmlformats.org/officeDocument/2006/relationships/customXml" Target="../customXml/item3.xml"/><Relationship Id="rId12" Type="http://schemas.openxmlformats.org/officeDocument/2006/relationships/footer" Target="footer2.xml"/><Relationship Id="rId17" Type="http://schemas.openxmlformats.org/officeDocument/2006/relationships/hyperlink" Target="https://doi.org/10.3390/foods10092029" TargetMode="External"/><Relationship Id="rId25" Type="http://schemas.openxmlformats.org/officeDocument/2006/relationships/image" Target="media/image8.png"/><Relationship Id="rId33" Type="http://schemas.openxmlformats.org/officeDocument/2006/relationships/image" Target="media/image16.png"/><Relationship Id="rId38" Type="http://schemas.openxmlformats.org/officeDocument/2006/relationships/image" Target="media/image21.png"/><Relationship Id="rId46" Type="http://schemas.openxmlformats.org/officeDocument/2006/relationships/image" Target="media/image29.tiff"/><Relationship Id="rId59" Type="http://schemas.openxmlformats.org/officeDocument/2006/relationships/image" Target="media/image42.png"/><Relationship Id="rId67" Type="http://schemas.openxmlformats.org/officeDocument/2006/relationships/fontTable" Target="fontTable.xml"/><Relationship Id="rId20" Type="http://schemas.openxmlformats.org/officeDocument/2006/relationships/image" Target="media/image3.png"/><Relationship Id="rId41" Type="http://schemas.openxmlformats.org/officeDocument/2006/relationships/image" Target="media/image24.png"/><Relationship Id="rId54" Type="http://schemas.openxmlformats.org/officeDocument/2006/relationships/image" Target="media/image37.png"/><Relationship Id="rId62" Type="http://schemas.openxmlformats.org/officeDocument/2006/relationships/image" Target="media/image45.png"/><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5.xml"/><Relationship Id="rId23" Type="http://schemas.openxmlformats.org/officeDocument/2006/relationships/image" Target="media/image6.png"/><Relationship Id="rId28" Type="http://schemas.openxmlformats.org/officeDocument/2006/relationships/image" Target="media/image11.png"/><Relationship Id="rId36" Type="http://schemas.openxmlformats.org/officeDocument/2006/relationships/image" Target="media/image19.png"/><Relationship Id="rId49" Type="http://schemas.openxmlformats.org/officeDocument/2006/relationships/image" Target="media/image32.png"/><Relationship Id="rId57" Type="http://schemas.openxmlformats.org/officeDocument/2006/relationships/image" Target="media/image40.png"/><Relationship Id="rId10" Type="http://schemas.openxmlformats.org/officeDocument/2006/relationships/endnotes" Target="endnotes.xml"/><Relationship Id="rId31" Type="http://schemas.openxmlformats.org/officeDocument/2006/relationships/image" Target="media/image14.png"/><Relationship Id="rId44" Type="http://schemas.openxmlformats.org/officeDocument/2006/relationships/image" Target="media/image27.png"/><Relationship Id="rId52" Type="http://schemas.openxmlformats.org/officeDocument/2006/relationships/image" Target="media/image35.png"/><Relationship Id="rId60" Type="http://schemas.openxmlformats.org/officeDocument/2006/relationships/image" Target="media/image43.png"/><Relationship Id="rId65" Type="http://schemas.openxmlformats.org/officeDocument/2006/relationships/image" Target="media/image48.png"/><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3.xml"/><Relationship Id="rId18" Type="http://schemas.openxmlformats.org/officeDocument/2006/relationships/image" Target="media/image1.png"/><Relationship Id="rId39" Type="http://schemas.openxmlformats.org/officeDocument/2006/relationships/image" Target="media/image22.png"/><Relationship Id="rId34" Type="http://schemas.openxmlformats.org/officeDocument/2006/relationships/image" Target="media/image17.png"/><Relationship Id="rId50" Type="http://schemas.openxmlformats.org/officeDocument/2006/relationships/image" Target="media/image33.png"/><Relationship Id="rId55" Type="http://schemas.openxmlformats.org/officeDocument/2006/relationships/image" Target="media/image38.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CAA45A869E21C240A219AC10E552B33F"/>
        <w:category>
          <w:name w:val="General"/>
          <w:gallery w:val="placeholder"/>
        </w:category>
        <w:types>
          <w:type w:val="bbPlcHdr"/>
        </w:types>
        <w:behaviors>
          <w:behavior w:val="content"/>
        </w:behaviors>
        <w:guid w:val="{48C8A425-C06A-4A4C-B19A-79D6A357FDB8}"/>
      </w:docPartPr>
      <w:docPartBody>
        <w:p w:rsidR="00D175BD" w:rsidRDefault="000A52AF" w:rsidP="000A52AF">
          <w:pPr>
            <w:pStyle w:val="CAA45A869E21C240A219AC10E552B33F"/>
          </w:pPr>
          <w:r w:rsidRPr="00165589">
            <w:rPr>
              <w:rStyle w:val="PlaceholderText"/>
            </w:rPr>
            <w:t>Click or tap here to enter text.</w:t>
          </w:r>
        </w:p>
      </w:docPartBody>
    </w:docPart>
    <w:docPart>
      <w:docPartPr>
        <w:name w:val="5B6C30B613A6C54FA2F944F6A2B4EFCB"/>
        <w:category>
          <w:name w:val="General"/>
          <w:gallery w:val="placeholder"/>
        </w:category>
        <w:types>
          <w:type w:val="bbPlcHdr"/>
        </w:types>
        <w:behaviors>
          <w:behavior w:val="content"/>
        </w:behaviors>
        <w:guid w:val="{BE75EEF7-871C-1B4F-804C-650296515C0F}"/>
      </w:docPartPr>
      <w:docPartBody>
        <w:p w:rsidR="00D175BD" w:rsidRDefault="000A52AF" w:rsidP="000A52AF">
          <w:pPr>
            <w:pStyle w:val="5B6C30B613A6C54FA2F944F6A2B4EFCB"/>
          </w:pPr>
          <w:r w:rsidRPr="0057600E">
            <w:rPr>
              <w:rStyle w:val="PlaceholderText"/>
            </w:rPr>
            <w:t>Click or tap here to enter text.</w:t>
          </w:r>
        </w:p>
      </w:docPartBody>
    </w:docPart>
    <w:docPart>
      <w:docPartPr>
        <w:name w:val="97217AB877671B449CBB133A56A92397"/>
        <w:category>
          <w:name w:val="General"/>
          <w:gallery w:val="placeholder"/>
        </w:category>
        <w:types>
          <w:type w:val="bbPlcHdr"/>
        </w:types>
        <w:behaviors>
          <w:behavior w:val="content"/>
        </w:behaviors>
        <w:guid w:val="{3D261769-0FA9-9C4B-A20D-D8B5EC32E183}"/>
      </w:docPartPr>
      <w:docPartBody>
        <w:p w:rsidR="00D175BD" w:rsidRDefault="000A52AF" w:rsidP="000A52AF">
          <w:pPr>
            <w:pStyle w:val="97217AB877671B449CBB133A56A92397"/>
          </w:pPr>
          <w:r w:rsidRPr="0057600E">
            <w:rPr>
              <w:rStyle w:val="PlaceholderText"/>
            </w:rPr>
            <w:t>Click or tap here to enter text.</w:t>
          </w:r>
        </w:p>
      </w:docPartBody>
    </w:docPart>
    <w:docPart>
      <w:docPartPr>
        <w:name w:val="6C4901795E9E924E96F224284B75A53D"/>
        <w:category>
          <w:name w:val="General"/>
          <w:gallery w:val="placeholder"/>
        </w:category>
        <w:types>
          <w:type w:val="bbPlcHdr"/>
        </w:types>
        <w:behaviors>
          <w:behavior w:val="content"/>
        </w:behaviors>
        <w:guid w:val="{FD535ABC-FE0B-6740-AF34-D56E0D104B51}"/>
      </w:docPartPr>
      <w:docPartBody>
        <w:p w:rsidR="00D175BD" w:rsidRDefault="000A52AF" w:rsidP="000A52AF">
          <w:pPr>
            <w:pStyle w:val="6C4901795E9E924E96F224284B75A53D"/>
          </w:pPr>
          <w:r w:rsidRPr="0057600E">
            <w:rPr>
              <w:rStyle w:val="PlaceholderText"/>
            </w:rPr>
            <w:t>Click or tap here to enter text.</w:t>
          </w:r>
        </w:p>
      </w:docPartBody>
    </w:docPart>
    <w:docPart>
      <w:docPartPr>
        <w:name w:val="F672B58B44BE6B43BA0309477B636A80"/>
        <w:category>
          <w:name w:val="General"/>
          <w:gallery w:val="placeholder"/>
        </w:category>
        <w:types>
          <w:type w:val="bbPlcHdr"/>
        </w:types>
        <w:behaviors>
          <w:behavior w:val="content"/>
        </w:behaviors>
        <w:guid w:val="{C9770624-C5E4-DB4F-B1C4-BA2466ABF85E}"/>
      </w:docPartPr>
      <w:docPartBody>
        <w:p w:rsidR="00D175BD" w:rsidRDefault="000A52AF" w:rsidP="000A52AF">
          <w:pPr>
            <w:pStyle w:val="F672B58B44BE6B43BA0309477B636A80"/>
          </w:pPr>
          <w:r w:rsidRPr="0057600E">
            <w:rPr>
              <w:rStyle w:val="PlaceholderText"/>
            </w:rPr>
            <w:t>Click or tap here to enter text.</w:t>
          </w:r>
        </w:p>
      </w:docPartBody>
    </w:docPart>
    <w:docPart>
      <w:docPartPr>
        <w:name w:val="42721C11DA495445A880B8A35B88E883"/>
        <w:category>
          <w:name w:val="General"/>
          <w:gallery w:val="placeholder"/>
        </w:category>
        <w:types>
          <w:type w:val="bbPlcHdr"/>
        </w:types>
        <w:behaviors>
          <w:behavior w:val="content"/>
        </w:behaviors>
        <w:guid w:val="{6A2109A7-43C4-FF43-9453-5E56F4397AE7}"/>
      </w:docPartPr>
      <w:docPartBody>
        <w:p w:rsidR="00D175BD" w:rsidRDefault="000A52AF" w:rsidP="000A52AF">
          <w:pPr>
            <w:pStyle w:val="42721C11DA495445A880B8A35B88E883"/>
          </w:pPr>
          <w:r w:rsidRPr="0057600E">
            <w:rPr>
              <w:rStyle w:val="PlaceholderText"/>
            </w:rPr>
            <w:t>Click or tap here to enter text.</w:t>
          </w:r>
        </w:p>
      </w:docPartBody>
    </w:docPart>
    <w:docPart>
      <w:docPartPr>
        <w:name w:val="096BD22D014A984DAB0BE00F71DEC41B"/>
        <w:category>
          <w:name w:val="General"/>
          <w:gallery w:val="placeholder"/>
        </w:category>
        <w:types>
          <w:type w:val="bbPlcHdr"/>
        </w:types>
        <w:behaviors>
          <w:behavior w:val="content"/>
        </w:behaviors>
        <w:guid w:val="{4A725810-39CE-A84A-804B-8634331C4CAE}"/>
      </w:docPartPr>
      <w:docPartBody>
        <w:p w:rsidR="00D175BD" w:rsidRDefault="000A52AF" w:rsidP="000A52AF">
          <w:pPr>
            <w:pStyle w:val="096BD22D014A984DAB0BE00F71DEC41B"/>
          </w:pPr>
          <w:r w:rsidRPr="0057600E">
            <w:rPr>
              <w:rStyle w:val="PlaceholderText"/>
            </w:rPr>
            <w:t>Click or tap here to enter text.</w:t>
          </w:r>
        </w:p>
      </w:docPartBody>
    </w:docPart>
    <w:docPart>
      <w:docPartPr>
        <w:name w:val="CBF5EDDD0F438A4BA4A891C643F97CCA"/>
        <w:category>
          <w:name w:val="General"/>
          <w:gallery w:val="placeholder"/>
        </w:category>
        <w:types>
          <w:type w:val="bbPlcHdr"/>
        </w:types>
        <w:behaviors>
          <w:behavior w:val="content"/>
        </w:behaviors>
        <w:guid w:val="{E81E4A81-7988-9545-8FAE-933AE07B86AF}"/>
      </w:docPartPr>
      <w:docPartBody>
        <w:p w:rsidR="0020390B" w:rsidRDefault="00D175BD" w:rsidP="00D175BD">
          <w:pPr>
            <w:pStyle w:val="CBF5EDDD0F438A4BA4A891C643F97CCA"/>
          </w:pPr>
          <w:r w:rsidRPr="00165589">
            <w:rPr>
              <w:rStyle w:val="PlaceholderText"/>
            </w:rPr>
            <w:t>Click or tap here to enter text.</w:t>
          </w:r>
        </w:p>
      </w:docPartBody>
    </w:docPart>
    <w:docPart>
      <w:docPartPr>
        <w:name w:val="DefaultPlaceholder_-1854013440"/>
        <w:category>
          <w:name w:val="General"/>
          <w:gallery w:val="placeholder"/>
        </w:category>
        <w:types>
          <w:type w:val="bbPlcHdr"/>
        </w:types>
        <w:behaviors>
          <w:behavior w:val="content"/>
        </w:behaviors>
        <w:guid w:val="{7232CDF0-E0D0-8247-BE02-76852661C2EB}"/>
      </w:docPartPr>
      <w:docPartBody>
        <w:p w:rsidR="0020390B" w:rsidRDefault="00D175BD">
          <w:r w:rsidRPr="00E313D6">
            <w:rPr>
              <w:rStyle w:val="PlaceholderText"/>
            </w:rPr>
            <w:t>Click or tap here to enter text.</w:t>
          </w:r>
        </w:p>
      </w:docPartBody>
    </w:docPart>
    <w:docPart>
      <w:docPartPr>
        <w:name w:val="E3B31B0F1380924ABAA4C60E6B32B2E8"/>
        <w:category>
          <w:name w:val="General"/>
          <w:gallery w:val="placeholder"/>
        </w:category>
        <w:types>
          <w:type w:val="bbPlcHdr"/>
        </w:types>
        <w:behaviors>
          <w:behavior w:val="content"/>
        </w:behaviors>
        <w:guid w:val="{C520F768-C8C4-CA4D-B7E3-B211AE769F93}"/>
      </w:docPartPr>
      <w:docPartBody>
        <w:p w:rsidR="0020390B" w:rsidRDefault="00D175BD" w:rsidP="00D175BD">
          <w:pPr>
            <w:pStyle w:val="E3B31B0F1380924ABAA4C60E6B32B2E8"/>
          </w:pPr>
          <w:r w:rsidRPr="0057600E">
            <w:rPr>
              <w:rStyle w:val="PlaceholderText"/>
            </w:rPr>
            <w:t>Click or tap here to enter text.</w:t>
          </w:r>
        </w:p>
      </w:docPartBody>
    </w:docPart>
    <w:docPart>
      <w:docPartPr>
        <w:name w:val="80AD5CB69944E242916CB773FC96FEDC"/>
        <w:category>
          <w:name w:val="General"/>
          <w:gallery w:val="placeholder"/>
        </w:category>
        <w:types>
          <w:type w:val="bbPlcHdr"/>
        </w:types>
        <w:behaviors>
          <w:behavior w:val="content"/>
        </w:behaviors>
        <w:guid w:val="{14FF0926-1DAB-2D4E-BFB1-91FEA7763516}"/>
      </w:docPartPr>
      <w:docPartBody>
        <w:p w:rsidR="0020390B" w:rsidRDefault="00D175BD" w:rsidP="00D175BD">
          <w:pPr>
            <w:pStyle w:val="80AD5CB69944E242916CB773FC96FEDC"/>
          </w:pPr>
          <w:r w:rsidRPr="0057600E">
            <w:rPr>
              <w:rStyle w:val="PlaceholderText"/>
            </w:rPr>
            <w:t>Click or tap here to enter text.</w:t>
          </w:r>
        </w:p>
      </w:docPartBody>
    </w:docPart>
    <w:docPart>
      <w:docPartPr>
        <w:name w:val="2B9E4E842AC56E47BAEBBA3AB1052443"/>
        <w:category>
          <w:name w:val="General"/>
          <w:gallery w:val="placeholder"/>
        </w:category>
        <w:types>
          <w:type w:val="bbPlcHdr"/>
        </w:types>
        <w:behaviors>
          <w:behavior w:val="content"/>
        </w:behaviors>
        <w:guid w:val="{B91F96BF-2722-E640-945F-85D3C444DCE6}"/>
      </w:docPartPr>
      <w:docPartBody>
        <w:p w:rsidR="0020390B" w:rsidRDefault="00D175BD" w:rsidP="00D175BD">
          <w:pPr>
            <w:pStyle w:val="2B9E4E842AC56E47BAEBBA3AB1052443"/>
          </w:pPr>
          <w:r w:rsidRPr="00165589">
            <w:rPr>
              <w:rStyle w:val="PlaceholderText"/>
            </w:rPr>
            <w:t>Click or tap here to enter text.</w:t>
          </w:r>
        </w:p>
      </w:docPartBody>
    </w:docPart>
    <w:docPart>
      <w:docPartPr>
        <w:name w:val="CD4EB57667EA814CAB72123BC8B570BF"/>
        <w:category>
          <w:name w:val="General"/>
          <w:gallery w:val="placeholder"/>
        </w:category>
        <w:types>
          <w:type w:val="bbPlcHdr"/>
        </w:types>
        <w:behaviors>
          <w:behavior w:val="content"/>
        </w:behaviors>
        <w:guid w:val="{5C4ADAC7-6D03-5346-A896-3892FD72DB8F}"/>
      </w:docPartPr>
      <w:docPartBody>
        <w:p w:rsidR="00D97A9B" w:rsidRDefault="0015738D" w:rsidP="0015738D">
          <w:pPr>
            <w:pStyle w:val="CD4EB57667EA814CAB72123BC8B570BF"/>
          </w:pPr>
          <w:r w:rsidRPr="0057600E">
            <w:rPr>
              <w:rStyle w:val="PlaceholderText"/>
            </w:rPr>
            <w:t>Click or tap here to enter text.</w:t>
          </w:r>
        </w:p>
      </w:docPartBody>
    </w:docPart>
    <w:docPart>
      <w:docPartPr>
        <w:name w:val="4FFB46DC6F08B044925598A413E909BE"/>
        <w:category>
          <w:name w:val="General"/>
          <w:gallery w:val="placeholder"/>
        </w:category>
        <w:types>
          <w:type w:val="bbPlcHdr"/>
        </w:types>
        <w:behaviors>
          <w:behavior w:val="content"/>
        </w:behaviors>
        <w:guid w:val="{B72B57DF-2FDE-5945-A3DD-EB0FDA475B86}"/>
      </w:docPartPr>
      <w:docPartBody>
        <w:p w:rsidR="00D97A9B" w:rsidRDefault="0015738D" w:rsidP="0015738D">
          <w:pPr>
            <w:pStyle w:val="4FFB46DC6F08B044925598A413E909BE"/>
          </w:pPr>
          <w:r w:rsidRPr="0057600E">
            <w:rPr>
              <w:rStyle w:val="PlaceholderText"/>
            </w:rPr>
            <w:t>Click or tap here to enter text.</w:t>
          </w:r>
        </w:p>
      </w:docPartBody>
    </w:docPart>
    <w:docPart>
      <w:docPartPr>
        <w:name w:val="ACCB35C59B8FB8488419ACDEF6AB387B"/>
        <w:category>
          <w:name w:val="General"/>
          <w:gallery w:val="placeholder"/>
        </w:category>
        <w:types>
          <w:type w:val="bbPlcHdr"/>
        </w:types>
        <w:behaviors>
          <w:behavior w:val="content"/>
        </w:behaviors>
        <w:guid w:val="{2ADC5268-55C7-6B43-9A91-85BD9C69B479}"/>
      </w:docPartPr>
      <w:docPartBody>
        <w:p w:rsidR="00D97A9B" w:rsidRDefault="0015738D" w:rsidP="0015738D">
          <w:pPr>
            <w:pStyle w:val="ACCB35C59B8FB8488419ACDEF6AB387B"/>
          </w:pPr>
          <w:r w:rsidRPr="0057600E">
            <w:rPr>
              <w:rStyle w:val="PlaceholderText"/>
            </w:rPr>
            <w:t>Click or tap here to enter text.</w:t>
          </w:r>
        </w:p>
      </w:docPartBody>
    </w:docPart>
    <w:docPart>
      <w:docPartPr>
        <w:name w:val="C953DB1FC208C443B781522CA99E991C"/>
        <w:category>
          <w:name w:val="General"/>
          <w:gallery w:val="placeholder"/>
        </w:category>
        <w:types>
          <w:type w:val="bbPlcHdr"/>
        </w:types>
        <w:behaviors>
          <w:behavior w:val="content"/>
        </w:behaviors>
        <w:guid w:val="{955389E2-648A-9542-B8B4-E9E284BCEFF9}"/>
      </w:docPartPr>
      <w:docPartBody>
        <w:p w:rsidR="00D97A9B" w:rsidRDefault="0015738D" w:rsidP="0015738D">
          <w:pPr>
            <w:pStyle w:val="C953DB1FC208C443B781522CA99E991C"/>
          </w:pPr>
          <w:r w:rsidRPr="00E313D6">
            <w:rPr>
              <w:rStyle w:val="PlaceholderText"/>
            </w:rPr>
            <w:t>Click or tap here to enter text.</w:t>
          </w:r>
        </w:p>
      </w:docPartBody>
    </w:docPart>
    <w:docPart>
      <w:docPartPr>
        <w:name w:val="FC0EB3A0E5BA5545868A17D224C8B053"/>
        <w:category>
          <w:name w:val="General"/>
          <w:gallery w:val="placeholder"/>
        </w:category>
        <w:types>
          <w:type w:val="bbPlcHdr"/>
        </w:types>
        <w:behaviors>
          <w:behavior w:val="content"/>
        </w:behaviors>
        <w:guid w:val="{CE8EA121-0CD5-814E-B2F2-6EF50524BE49}"/>
      </w:docPartPr>
      <w:docPartBody>
        <w:p w:rsidR="00D97A9B" w:rsidRDefault="0015738D" w:rsidP="0015738D">
          <w:pPr>
            <w:pStyle w:val="FC0EB3A0E5BA5545868A17D224C8B053"/>
          </w:pPr>
          <w:r w:rsidRPr="00E313D6">
            <w:rPr>
              <w:rStyle w:val="PlaceholderText"/>
            </w:rPr>
            <w:t>Click or tap here to enter text.</w:t>
          </w:r>
        </w:p>
      </w:docPartBody>
    </w:docPart>
    <w:docPart>
      <w:docPartPr>
        <w:name w:val="8AD0CE0B8C76864AAD90C87071A34E26"/>
        <w:category>
          <w:name w:val="General"/>
          <w:gallery w:val="placeholder"/>
        </w:category>
        <w:types>
          <w:type w:val="bbPlcHdr"/>
        </w:types>
        <w:behaviors>
          <w:behavior w:val="content"/>
        </w:behaviors>
        <w:guid w:val="{377228B2-EC60-0641-A970-24C3466A1D49}"/>
      </w:docPartPr>
      <w:docPartBody>
        <w:p w:rsidR="00D97A9B" w:rsidRDefault="0015738D" w:rsidP="0015738D">
          <w:pPr>
            <w:pStyle w:val="8AD0CE0B8C76864AAD90C87071A34E26"/>
          </w:pPr>
          <w:r w:rsidRPr="0057600E">
            <w:rPr>
              <w:rStyle w:val="PlaceholderText"/>
            </w:rPr>
            <w:t>Click or tap here to enter text.</w:t>
          </w:r>
        </w:p>
      </w:docPartBody>
    </w:docPart>
    <w:docPart>
      <w:docPartPr>
        <w:name w:val="FF432D8C001ABD4BBC5FA7E92B784D68"/>
        <w:category>
          <w:name w:val="General"/>
          <w:gallery w:val="placeholder"/>
        </w:category>
        <w:types>
          <w:type w:val="bbPlcHdr"/>
        </w:types>
        <w:behaviors>
          <w:behavior w:val="content"/>
        </w:behaviors>
        <w:guid w:val="{C2602E1B-D39A-4C47-9133-354F700A5BA9}"/>
      </w:docPartPr>
      <w:docPartBody>
        <w:p w:rsidR="00D97A9B" w:rsidRDefault="0015738D" w:rsidP="0015738D">
          <w:pPr>
            <w:pStyle w:val="FF432D8C001ABD4BBC5FA7E92B784D68"/>
          </w:pPr>
          <w:r w:rsidRPr="0057600E">
            <w:rPr>
              <w:rStyle w:val="PlaceholderText"/>
            </w:rPr>
            <w:t>Click or tap here to enter text.</w:t>
          </w:r>
        </w:p>
      </w:docPartBody>
    </w:docPart>
    <w:docPart>
      <w:docPartPr>
        <w:name w:val="39FBC4F2B1110A4AADDC553282557E3F"/>
        <w:category>
          <w:name w:val="General"/>
          <w:gallery w:val="placeholder"/>
        </w:category>
        <w:types>
          <w:type w:val="bbPlcHdr"/>
        </w:types>
        <w:behaviors>
          <w:behavior w:val="content"/>
        </w:behaviors>
        <w:guid w:val="{B8B10199-1188-984A-8D51-E1F3F04D8B4E}"/>
      </w:docPartPr>
      <w:docPartBody>
        <w:p w:rsidR="00D97A9B" w:rsidRDefault="0015738D" w:rsidP="0015738D">
          <w:pPr>
            <w:pStyle w:val="39FBC4F2B1110A4AADDC553282557E3F"/>
          </w:pPr>
          <w:r w:rsidRPr="0057600E">
            <w:rPr>
              <w:rStyle w:val="PlaceholderText"/>
            </w:rPr>
            <w:t>Click or tap here to enter text.</w:t>
          </w:r>
        </w:p>
      </w:docPartBody>
    </w:docPart>
    <w:docPart>
      <w:docPartPr>
        <w:name w:val="983682E7900DC54FA4255C0589EB2B87"/>
        <w:category>
          <w:name w:val="General"/>
          <w:gallery w:val="placeholder"/>
        </w:category>
        <w:types>
          <w:type w:val="bbPlcHdr"/>
        </w:types>
        <w:behaviors>
          <w:behavior w:val="content"/>
        </w:behaviors>
        <w:guid w:val="{B0E553BD-6326-F94B-91C8-43295DC0EDAE}"/>
      </w:docPartPr>
      <w:docPartBody>
        <w:p w:rsidR="00D97A9B" w:rsidRDefault="0015738D" w:rsidP="0015738D">
          <w:pPr>
            <w:pStyle w:val="983682E7900DC54FA4255C0589EB2B87"/>
          </w:pPr>
          <w:r w:rsidRPr="0057600E">
            <w:rPr>
              <w:rStyle w:val="PlaceholderText"/>
            </w:rPr>
            <w:t>Click or tap here to enter text.</w:t>
          </w:r>
        </w:p>
      </w:docPartBody>
    </w:docPart>
    <w:docPart>
      <w:docPartPr>
        <w:name w:val="DA0B1DE327544E4A824ADF08F5E8C8F8"/>
        <w:category>
          <w:name w:val="General"/>
          <w:gallery w:val="placeholder"/>
        </w:category>
        <w:types>
          <w:type w:val="bbPlcHdr"/>
        </w:types>
        <w:behaviors>
          <w:behavior w:val="content"/>
        </w:behaviors>
        <w:guid w:val="{AE1BB46A-85B3-B64A-B9B8-0EE75F00F6D0}"/>
      </w:docPartPr>
      <w:docPartBody>
        <w:p w:rsidR="00D97A9B" w:rsidRDefault="0015738D" w:rsidP="0015738D">
          <w:pPr>
            <w:pStyle w:val="DA0B1DE327544E4A824ADF08F5E8C8F8"/>
          </w:pPr>
          <w:r w:rsidRPr="00E313D6">
            <w:rPr>
              <w:rStyle w:val="PlaceholderText"/>
            </w:rPr>
            <w:t>Click or tap here to enter text.</w:t>
          </w:r>
        </w:p>
      </w:docPartBody>
    </w:docPart>
    <w:docPart>
      <w:docPartPr>
        <w:name w:val="DB3824798573874E8EDFBB402F34ECEE"/>
        <w:category>
          <w:name w:val="General"/>
          <w:gallery w:val="placeholder"/>
        </w:category>
        <w:types>
          <w:type w:val="bbPlcHdr"/>
        </w:types>
        <w:behaviors>
          <w:behavior w:val="content"/>
        </w:behaviors>
        <w:guid w:val="{B3A056E6-34E8-9A4B-9EF3-8E6F1AE346E3}"/>
      </w:docPartPr>
      <w:docPartBody>
        <w:p w:rsidR="00D97A9B" w:rsidRDefault="0015738D" w:rsidP="0015738D">
          <w:pPr>
            <w:pStyle w:val="DB3824798573874E8EDFBB402F34ECEE"/>
          </w:pPr>
          <w:r w:rsidRPr="0057600E">
            <w:rPr>
              <w:rStyle w:val="PlaceholderText"/>
            </w:rPr>
            <w:t>Click or tap here to enter text.</w:t>
          </w:r>
        </w:p>
      </w:docPartBody>
    </w:docPart>
    <w:docPart>
      <w:docPartPr>
        <w:name w:val="F64E751302D8B2489ADC96F31B6FE6C6"/>
        <w:category>
          <w:name w:val="General"/>
          <w:gallery w:val="placeholder"/>
        </w:category>
        <w:types>
          <w:type w:val="bbPlcHdr"/>
        </w:types>
        <w:behaviors>
          <w:behavior w:val="content"/>
        </w:behaviors>
        <w:guid w:val="{2D28AA60-2348-4546-B4D0-8A677B73DF00}"/>
      </w:docPartPr>
      <w:docPartBody>
        <w:p w:rsidR="00000000" w:rsidRDefault="00F310C3" w:rsidP="00F310C3">
          <w:pPr>
            <w:pStyle w:val="F64E751302D8B2489ADC96F31B6FE6C6"/>
          </w:pPr>
          <w:r w:rsidRPr="0057600E">
            <w:rPr>
              <w:rStyle w:val="PlaceholderText"/>
            </w:rPr>
            <w:t>Click or tap here to enter text.</w:t>
          </w:r>
        </w:p>
      </w:docPartBody>
    </w:docPart>
    <w:docPart>
      <w:docPartPr>
        <w:name w:val="4EEFF4CBD982AF4282E42CE2F8D8FC35"/>
        <w:category>
          <w:name w:val="General"/>
          <w:gallery w:val="placeholder"/>
        </w:category>
        <w:types>
          <w:type w:val="bbPlcHdr"/>
        </w:types>
        <w:behaviors>
          <w:behavior w:val="content"/>
        </w:behaviors>
        <w:guid w:val="{06F124A4-4EE9-B54C-A1D7-C75A7A176AC4}"/>
      </w:docPartPr>
      <w:docPartBody>
        <w:p w:rsidR="00000000" w:rsidRDefault="00F310C3" w:rsidP="00F310C3">
          <w:pPr>
            <w:pStyle w:val="4EEFF4CBD982AF4282E42CE2F8D8FC35"/>
          </w:pPr>
          <w:r w:rsidRPr="007B7564">
            <w:rPr>
              <w:rStyle w:val="PlaceholderText"/>
            </w:rPr>
            <w:t>Click or tap here to enter text.</w:t>
          </w:r>
        </w:p>
      </w:docPartBody>
    </w:docPart>
    <w:docPart>
      <w:docPartPr>
        <w:name w:val="AA3968E7D7A3F94E8254DDD9D3A3D40F"/>
        <w:category>
          <w:name w:val="General"/>
          <w:gallery w:val="placeholder"/>
        </w:category>
        <w:types>
          <w:type w:val="bbPlcHdr"/>
        </w:types>
        <w:behaviors>
          <w:behavior w:val="content"/>
        </w:behaviors>
        <w:guid w:val="{B863BD6C-CBA8-9E45-8C8D-46B6BAD4745F}"/>
      </w:docPartPr>
      <w:docPartBody>
        <w:p w:rsidR="00000000" w:rsidRDefault="00F310C3" w:rsidP="00F310C3">
          <w:pPr>
            <w:pStyle w:val="AA3968E7D7A3F94E8254DDD9D3A3D40F"/>
          </w:pPr>
          <w:r w:rsidRPr="007B7564">
            <w:rPr>
              <w:rStyle w:val="PlaceholderText"/>
            </w:rPr>
            <w:t>Click or tap here to enter text.</w:t>
          </w:r>
        </w:p>
      </w:docPartBody>
    </w:docPart>
    <w:docPart>
      <w:docPartPr>
        <w:name w:val="AAA8132B79D4FF44AA7725144F2D7F39"/>
        <w:category>
          <w:name w:val="General"/>
          <w:gallery w:val="placeholder"/>
        </w:category>
        <w:types>
          <w:type w:val="bbPlcHdr"/>
        </w:types>
        <w:behaviors>
          <w:behavior w:val="content"/>
        </w:behaviors>
        <w:guid w:val="{CA3EEA9D-9B67-BA44-976D-77235A3B3BD4}"/>
      </w:docPartPr>
      <w:docPartBody>
        <w:p w:rsidR="00000000" w:rsidRDefault="00F310C3" w:rsidP="00F310C3">
          <w:pPr>
            <w:pStyle w:val="AAA8132B79D4FF44AA7725144F2D7F39"/>
          </w:pPr>
          <w:r w:rsidRPr="0057600E">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decorative"/>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0002AFF" w:usb1="C0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 w:name="Yu Mincho">
    <w:altName w:val="游明朝"/>
    <w:panose1 w:val="02020400000000000000"/>
    <w:charset w:val="80"/>
    <w:family w:val="roman"/>
    <w:pitch w:val="variable"/>
    <w:sig w:usb0="800002E7" w:usb1="2AC7FCFF" w:usb2="00000012" w:usb3="00000000" w:csb0="0002009F" w:csb1="00000000"/>
  </w:font>
  <w:font w:name="Cambria Math">
    <w:panose1 w:val="02040503050406030204"/>
    <w:charset w:val="00"/>
    <w:family w:val="roman"/>
    <w:pitch w:val="variable"/>
    <w:sig w:usb0="E00002FF" w:usb1="420024FF" w:usb2="00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panose1 w:val="02010600030101010101"/>
    <w:charset w:val="86"/>
    <w:family w:val="auto"/>
    <w:pitch w:val="variable"/>
    <w:sig w:usb0="A00002BF" w:usb1="38CF7CFA" w:usb2="00000016" w:usb3="00000000" w:csb0="0004000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markup="0" w:insDel="0" w:formatting="0"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A52AF"/>
    <w:rsid w:val="000A52AF"/>
    <w:rsid w:val="000F4B51"/>
    <w:rsid w:val="0012102A"/>
    <w:rsid w:val="0013653D"/>
    <w:rsid w:val="0015738D"/>
    <w:rsid w:val="00173D2F"/>
    <w:rsid w:val="00183E7C"/>
    <w:rsid w:val="001A49A7"/>
    <w:rsid w:val="0020390B"/>
    <w:rsid w:val="0021192E"/>
    <w:rsid w:val="003D78E3"/>
    <w:rsid w:val="004212CD"/>
    <w:rsid w:val="005F39AF"/>
    <w:rsid w:val="00732B87"/>
    <w:rsid w:val="007F2340"/>
    <w:rsid w:val="00803F2F"/>
    <w:rsid w:val="0086369D"/>
    <w:rsid w:val="00885A42"/>
    <w:rsid w:val="008B7FA5"/>
    <w:rsid w:val="00910F6F"/>
    <w:rsid w:val="00971882"/>
    <w:rsid w:val="00A27238"/>
    <w:rsid w:val="00A2725F"/>
    <w:rsid w:val="00B10E49"/>
    <w:rsid w:val="00BD703A"/>
    <w:rsid w:val="00BD79AA"/>
    <w:rsid w:val="00C47A58"/>
    <w:rsid w:val="00CD336A"/>
    <w:rsid w:val="00D06737"/>
    <w:rsid w:val="00D175BD"/>
    <w:rsid w:val="00D31D14"/>
    <w:rsid w:val="00D32755"/>
    <w:rsid w:val="00D97A9B"/>
    <w:rsid w:val="00E244F6"/>
    <w:rsid w:val="00E503D4"/>
    <w:rsid w:val="00E6035D"/>
    <w:rsid w:val="00F310C3"/>
    <w:rsid w:val="00FA1FEE"/>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en-US" w:eastAsia="en-US" w:bidi="ar-SA"/>
        <w14:ligatures w14:val="standardContextual"/>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F310C3"/>
    <w:rPr>
      <w:color w:val="808080"/>
    </w:rPr>
  </w:style>
  <w:style w:type="paragraph" w:customStyle="1" w:styleId="CAA45A869E21C240A219AC10E552B33F">
    <w:name w:val="CAA45A869E21C240A219AC10E552B33F"/>
    <w:rsid w:val="000A52AF"/>
  </w:style>
  <w:style w:type="paragraph" w:customStyle="1" w:styleId="5B6C30B613A6C54FA2F944F6A2B4EFCB">
    <w:name w:val="5B6C30B613A6C54FA2F944F6A2B4EFCB"/>
    <w:rsid w:val="000A52AF"/>
  </w:style>
  <w:style w:type="paragraph" w:customStyle="1" w:styleId="97217AB877671B449CBB133A56A92397">
    <w:name w:val="97217AB877671B449CBB133A56A92397"/>
    <w:rsid w:val="000A52AF"/>
  </w:style>
  <w:style w:type="paragraph" w:customStyle="1" w:styleId="6C4901795E9E924E96F224284B75A53D">
    <w:name w:val="6C4901795E9E924E96F224284B75A53D"/>
    <w:rsid w:val="000A52AF"/>
  </w:style>
  <w:style w:type="paragraph" w:customStyle="1" w:styleId="F672B58B44BE6B43BA0309477B636A80">
    <w:name w:val="F672B58B44BE6B43BA0309477B636A80"/>
    <w:rsid w:val="000A52AF"/>
  </w:style>
  <w:style w:type="paragraph" w:customStyle="1" w:styleId="42721C11DA495445A880B8A35B88E883">
    <w:name w:val="42721C11DA495445A880B8A35B88E883"/>
    <w:rsid w:val="000A52AF"/>
  </w:style>
  <w:style w:type="paragraph" w:customStyle="1" w:styleId="5AD7C2034F34CB4398C43E86196A68E1">
    <w:name w:val="5AD7C2034F34CB4398C43E86196A68E1"/>
    <w:rsid w:val="000A52AF"/>
  </w:style>
  <w:style w:type="paragraph" w:customStyle="1" w:styleId="CBF5EDDD0F438A4BA4A891C643F97CCA">
    <w:name w:val="CBF5EDDD0F438A4BA4A891C643F97CCA"/>
    <w:rsid w:val="00D175BD"/>
  </w:style>
  <w:style w:type="paragraph" w:customStyle="1" w:styleId="096BD22D014A984DAB0BE00F71DEC41B">
    <w:name w:val="096BD22D014A984DAB0BE00F71DEC41B"/>
    <w:rsid w:val="000A52AF"/>
  </w:style>
  <w:style w:type="paragraph" w:customStyle="1" w:styleId="D53E7778B31FC7419CEBA78FAC01548E">
    <w:name w:val="D53E7778B31FC7419CEBA78FAC01548E"/>
    <w:rsid w:val="00D97A9B"/>
  </w:style>
  <w:style w:type="paragraph" w:customStyle="1" w:styleId="B06D0309213123438E195FF2740C9313">
    <w:name w:val="B06D0309213123438E195FF2740C9313"/>
    <w:rsid w:val="00D97A9B"/>
  </w:style>
  <w:style w:type="paragraph" w:customStyle="1" w:styleId="F64E751302D8B2489ADC96F31B6FE6C6">
    <w:name w:val="F64E751302D8B2489ADC96F31B6FE6C6"/>
    <w:rsid w:val="00F310C3"/>
  </w:style>
  <w:style w:type="paragraph" w:customStyle="1" w:styleId="4C3970D9AA3C114697FED44D1EC3F7DC">
    <w:name w:val="4C3970D9AA3C114697FED44D1EC3F7DC"/>
    <w:rsid w:val="00D97A9B"/>
  </w:style>
  <w:style w:type="paragraph" w:customStyle="1" w:styleId="888867035F727B45AE1B4AC3923A3AA7">
    <w:name w:val="888867035F727B45AE1B4AC3923A3AA7"/>
    <w:rsid w:val="000A52AF"/>
  </w:style>
  <w:style w:type="paragraph" w:customStyle="1" w:styleId="E3B31B0F1380924ABAA4C60E6B32B2E8">
    <w:name w:val="E3B31B0F1380924ABAA4C60E6B32B2E8"/>
    <w:rsid w:val="00D175BD"/>
  </w:style>
  <w:style w:type="paragraph" w:customStyle="1" w:styleId="80AD5CB69944E242916CB773FC96FEDC">
    <w:name w:val="80AD5CB69944E242916CB773FC96FEDC"/>
    <w:rsid w:val="00D175BD"/>
  </w:style>
  <w:style w:type="paragraph" w:customStyle="1" w:styleId="2B9E4E842AC56E47BAEBBA3AB1052443">
    <w:name w:val="2B9E4E842AC56E47BAEBBA3AB1052443"/>
    <w:rsid w:val="00D175BD"/>
  </w:style>
  <w:style w:type="paragraph" w:customStyle="1" w:styleId="CD4EB57667EA814CAB72123BC8B570BF">
    <w:name w:val="CD4EB57667EA814CAB72123BC8B570BF"/>
    <w:rsid w:val="0015738D"/>
  </w:style>
  <w:style w:type="paragraph" w:customStyle="1" w:styleId="4FFB46DC6F08B044925598A413E909BE">
    <w:name w:val="4FFB46DC6F08B044925598A413E909BE"/>
    <w:rsid w:val="0015738D"/>
  </w:style>
  <w:style w:type="paragraph" w:customStyle="1" w:styleId="ACCB35C59B8FB8488419ACDEF6AB387B">
    <w:name w:val="ACCB35C59B8FB8488419ACDEF6AB387B"/>
    <w:rsid w:val="0015738D"/>
  </w:style>
  <w:style w:type="paragraph" w:customStyle="1" w:styleId="C953DB1FC208C443B781522CA99E991C">
    <w:name w:val="C953DB1FC208C443B781522CA99E991C"/>
    <w:rsid w:val="0015738D"/>
  </w:style>
  <w:style w:type="paragraph" w:customStyle="1" w:styleId="FC0EB3A0E5BA5545868A17D224C8B053">
    <w:name w:val="FC0EB3A0E5BA5545868A17D224C8B053"/>
    <w:rsid w:val="0015738D"/>
  </w:style>
  <w:style w:type="paragraph" w:customStyle="1" w:styleId="8AD0CE0B8C76864AAD90C87071A34E26">
    <w:name w:val="8AD0CE0B8C76864AAD90C87071A34E26"/>
    <w:rsid w:val="0015738D"/>
  </w:style>
  <w:style w:type="paragraph" w:customStyle="1" w:styleId="FF432D8C001ABD4BBC5FA7E92B784D68">
    <w:name w:val="FF432D8C001ABD4BBC5FA7E92B784D68"/>
    <w:rsid w:val="0015738D"/>
  </w:style>
  <w:style w:type="paragraph" w:customStyle="1" w:styleId="39FBC4F2B1110A4AADDC553282557E3F">
    <w:name w:val="39FBC4F2B1110A4AADDC553282557E3F"/>
    <w:rsid w:val="0015738D"/>
  </w:style>
  <w:style w:type="paragraph" w:customStyle="1" w:styleId="983682E7900DC54FA4255C0589EB2B87">
    <w:name w:val="983682E7900DC54FA4255C0589EB2B87"/>
    <w:rsid w:val="0015738D"/>
  </w:style>
  <w:style w:type="paragraph" w:customStyle="1" w:styleId="DA0B1DE327544E4A824ADF08F5E8C8F8">
    <w:name w:val="DA0B1DE327544E4A824ADF08F5E8C8F8"/>
    <w:rsid w:val="0015738D"/>
  </w:style>
  <w:style w:type="paragraph" w:customStyle="1" w:styleId="DB3824798573874E8EDFBB402F34ECEE">
    <w:name w:val="DB3824798573874E8EDFBB402F34ECEE"/>
    <w:rsid w:val="0015738D"/>
  </w:style>
  <w:style w:type="paragraph" w:customStyle="1" w:styleId="4EEFF4CBD982AF4282E42CE2F8D8FC35">
    <w:name w:val="4EEFF4CBD982AF4282E42CE2F8D8FC35"/>
    <w:rsid w:val="00F310C3"/>
  </w:style>
  <w:style w:type="paragraph" w:customStyle="1" w:styleId="AA3968E7D7A3F94E8254DDD9D3A3D40F">
    <w:name w:val="AA3968E7D7A3F94E8254DDD9D3A3D40F"/>
    <w:rsid w:val="00F310C3"/>
  </w:style>
  <w:style w:type="paragraph" w:customStyle="1" w:styleId="AAA8132B79D4FF44AA7725144F2D7F39">
    <w:name w:val="AAA8132B79D4FF44AA7725144F2D7F39"/>
    <w:rsid w:val="00F310C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2" Type="http://schemas.microsoft.com/office/2011/relationships/webextension" Target="webextension2.xml"/><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 dockstate="right" visibility="0" width="350" row="0">
    <wetp:webextensionref xmlns:r="http://schemas.openxmlformats.org/officeDocument/2006/relationships" r:id="rId2"/>
  </wetp:taskpane>
</wetp:taskpanes>
</file>

<file path=word/webextensions/webextension1.xml><?xml version="1.0" encoding="utf-8"?>
<we:webextension xmlns:we="http://schemas.microsoft.com/office/webextensions/webextension/2010/11" id="{6A0687D0-4CA7-0D43-A55D-A0B298DEC910}">
  <we:reference id="wa104382081" version="1.55.1.0" store="en-US" storeType="OMEX"/>
  <we:alternateReferences>
    <we:reference id="wa104382081" version="1.55.1.0" store="" storeType="OMEX"/>
  </we:alternateReferences>
  <we:properties>
    <we:property name="MENDELEY_CITATIONS" value="[{&quot;citationID&quot;:&quot;MENDELEY_CITATION_facedece-8cfd-4fab-92cf-14827d729e35&quot;,&quot;properties&quot;:{&quot;noteIndex&quot;:0},&quot;isEdited&quot;:false,&quot;manualOverride&quot;:{&quot;isManuallyOverridden&quot;:false,&quot;citeprocText&quot;:&quot;(Pitchai et al. 2016; Yang and Chen 2021)&quot;,&quot;manualOverrideText&quot;:&quot;&quot;},&quot;citationTag&quot;:&quot;MENDELEY_CITATION_v3_eyJjaXRhdGlvbklEIjoiTUVOREVMRVlfQ0lUQVRJT05fZmFjZWRlY2UtOGNmZC00ZmFiLTkyY2YtMTQ4MjdkNzI5ZTM1IiwicHJvcGVydGllcyI6eyJub3RlSW5kZXgiOjB9LCJpc0VkaXRlZCI6ZmFsc2UsIm1hbnVhbE92ZXJyaWRlIjp7ImlzTWFudWFsbHlPdmVycmlkZGVuIjpmYWxzZSwiY2l0ZXByb2NUZXh0IjoiKFBpdGNoYWkgZXQgYWwuIDIwMTY7IFlhbmcgYW5kIENoZW4gMjAyMSkiLCJtYW51YWxPdmVycmlkZVRleHQiOiIifSwiY2l0YXRpb25JdGVtcyI6W3siaWQiOiI4MWQwMjdlZC1lMjgyLTMxOTktYWJkNy00ZGJjZDQ0N2MyOGUiLCJpdGVtRGF0YSI6eyJ0eXBlIjoiYXJ0aWNsZS1qb3VybmFsIiwiaWQiOiI4MWQwMjdlZC1lMjgyLTMxOTktYWJkNy00ZGJjZDQ0N2MyOGUiLCJ0aXRsZSI6Ik1lY2hhbmlzdGljIGFuZCBtYWNoaW5lIGxlYXJuaW5nIG1vZGVsaW5nIG9mIG1pY3Jvd2F2ZSBoZWF0aW5nIHByb2Nlc3MgaW4gZG9tZXN0aWMgb3ZlbnM6IEEgcmV2aWV3IiwiYXV0aG9yIjpbeyJmYW1pbHkiOiJZYW5nIiwiZ2l2ZW4iOiJSYW4iLCJwYXJzZS1uYW1lcyI6ZmFsc2UsImRyb3BwaW5nLXBhcnRpY2xlIjoiIiwibm9uLWRyb3BwaW5nLXBhcnRpY2xlIjoiIn0seyJmYW1pbHkiOiJDaGVuIiwiZ2l2ZW4iOiJKaWFqaWEiLCJwYXJzZS1uYW1lcyI6ZmFsc2UsImRyb3BwaW5nLXBhcnRpY2xlIjoiIiwibm9uLWRyb3BwaW5nLXBhcnRpY2xlIjoiIn1dLCJjb250YWluZXItdGl0bGUiOiJGb29kcyIsIkRPSSI6IjEwLjMzOTAvZm9vZHMxMDA5MjAyOSIsIklTU04iOiIyMzA0ODE1OCIsImlzc3VlZCI6eyJkYXRlLXBhcnRzIjpbWzIwMjEsOSwxXV19LCJhYnN0cmFjdCI6IlRoZSBkb21lc3RpYyBtaWNyb3dhdmUgb3ZlbiBoYXMgYmVlbiBwb3B1bGFybHkgdXNlZCBhdCBob21lIGluIGhlYXRpbmcgZm9vZHMgZm9yIGl0cyByYXBpZCBoZWF0aW5nIHJhdGUgYW5kIGhpZ2ggcG93ZXIgZWZmaWNpZW5jeS4gSG93ZXZlciwgbm9uLXVuaWZvcm0gaGVhdGluZyBieSBtaWNyb3dhdmUgaXMgdGhlIG1ham9yIGRyYXdiYWNrIHRoYXQgY2FuIGxlYWQgdG8gc2V2ZXJlIGZvb2Qgc2FmZXR5IGFuZCBxdWFsaXR5IGlzc3Vlcy4gSW4gb3JkZXIgdG8gYWxsZXZpYXRlIHRoaXMgcHJvYmxlbSwgbW9kZWxpbmcgb2YgbWljcm93YXZlIGhlYXRpbmcgcHJvY2VzcyBpbiBkb21lc3RpYyBvdmVucyBoYXMgYmVlbiBlbXBsb3llZCB0byBzaW11bGF0ZSBhbmQgdW5kZXJzdGFuZCB0aGUgY29tcGxpY2F0ZWQgaW50ZXJhY3Rpb25zIGJldHdlZW4gbWljcm93YXZlcyBhbmQgZm9vZCBwcm9kdWN0cy4gVGhpcyBwYXBlciBleHRlbnNpdmVseSByZXZpZXdzIHRoZSBtZWNoYW5pc3RpYyBtb2RlbHMgd2l0aCBkaWZmZXJlbnQgZ2VvbWV0cmljIGRpbWVuc2lvbnMgYW5kIHBoeXNpY3Mva2luZXRpY3MgdGhhdCBzaW11bGF0ZWQgdGhlIG1pY3Jvd2F2ZSBoZWF0aW5nIHByb2Nlc3MuIFRoZSBtb2RlbCBpbXBsZW1lbnRhdGlvbiBhbmQgdmFsaWRhdGlvbiBzdHJhdGVnaWVzIHJlbGF0ZWQgdG8gdGhlIG1vZGVsIGFjY3VyYWN5IGFuZCBlZmZpY2llbmN5IGFyZSBhbHNvIGRpc2N1c3NlZC4gV2l0aCB0aGUgZW1lcmdlbmNlIG9mIHRoZSBtYWNoaW5lIGxlYXJuaW5nIHRlY2huaXF1ZSwgdGhpcyBwYXBlciBhbHNvIGRpc2N1c3NlcyB0aGUgcmVjZW50IGRldmVsb3BtZW50IG9mIGh5YnJpZCBtb2RlbHMgdGhhdCBpbnRlZ3JhdGUgbWFjaGluZSBsZWFybmluZyB3aXRoIG1lY2hhbmlzdGljIG1vZGVscyBpbiBpbXByb3ZpbmcgbWljcm93YXZlIGhlYXRpbmcgcGVyZm9ybWFuY2UuIEJlc2lkZXMsIHB1cmUgbWFjaGluZSBsZWFybmluZyBtb2RlbHMgdXNpbmcgb25seSBleHBlcmltZW50YWwgZGF0YSBhcyBpbnB1dCBhcmUgYWxzbyBjb3ZlcmVkLiBGdXJ0aGVyIHJlc2VhcmNoIGlzIG5lZWRlZCB0byBpbXByb3ZlIHRoZSBtb2RlbCBhY2N1cmFjeSwgZWZmaWNpZW5jeSwgYW5kIGVhc2Ugb2YgdXNlIHRvIGVuYWJsZSB0aGUgaW5kdXN0cmlhbCBhcHBsaWNhdGlvbiBvZiB0aGUgbW9kZWxzIGluIHRoZSBkZXZlbG9wbWVudCBvZiBtaWNyb3dhdmUgc3lzdGVtcyBhbmQgZm9vZCBwcm9kdWN0cy4iLCJwdWJsaXNoZXIiOiJNRFBJIiwiaXNzdWUiOiI5Iiwidm9sdW1lIjoiMTAiLCJjb250YWluZXItdGl0bGUtc2hvcnQiOiIifSwiaXNUZW1wb3JhcnkiOmZhbHNlfSx7ImlkIjoiYTA3ZTIyOGEtMjRiYi0zNzdkLWI4MTUtY2QzMTRlYWQyYjU1IiwiaXRlbURhdGEiOnsidHlwZSI6ImFydGljbGUtam91cm5hbCIsImlkIjoiYTA3ZTIyOGEtMjRiYi0zNzdkLWI4MTUtY2QzMTRlYWQyYjU1IiwidGl0bGUiOiJNb2RlbGluZyBtaWNyb3dhdmUgaGVhdGluZyBvZiBmcm96ZW4gbWFzaGVkIHBvdGF0byBpbiBhIGRvbWVzdGljIG92ZW4gaW5jb3Jwb3JhdGluZyBlbGVjdHJvbWFnbmV0aWMgZnJlcXVlbmN5IHNwZWN0cnVtIiwiYXV0aG9yIjpbeyJmYW1pbHkiOiJQaXRjaGFpIiwiZ2l2ZW4iOiJLcmlzaG5hbW9vcnRoeSIsInBhcnNlLW5hbWVzIjpmYWxzZSwiZHJvcHBpbmctcGFydGljbGUiOiIiLCJub24tZHJvcHBpbmctcGFydGljbGUiOiIifSx7ImZhbWlseSI6IkNoZW4iLCJnaXZlbiI6IkppYWppYSIsInBhcnNlLW5hbWVzIjpmYWxzZSwiZHJvcHBpbmctcGFydGljbGUiOiIiLCJub24tZHJvcHBpbmctcGFydGljbGUiOiIifSx7ImZhbWlseSI6IkJpcmxhIiwiZ2l2ZW4iOiJTb2hhbiIsInBhcnNlLW5hbWVzIjpmYWxzZSwiZHJvcHBpbmctcGFydGljbGUiOiIiLCJub24tZHJvcHBpbmctcGFydGljbGUiOiIifSx7ImZhbWlseSI6IkpvbmVzIiwiZ2l2ZW4iOiJEYXZpZCIsInBhcnNlLW5hbWVzIjpmYWxzZSwiZHJvcHBpbmctcGFydGljbGUiOiIiLCJub24tZHJvcHBpbmctcGFydGljbGUiOiIifSx7ImZhbWlseSI6IlN1YmJpYWgiLCJnaXZlbiI6IkpleWFta29uZGFuIiwicGFyc2UtbmFtZXMiOmZhbHNlLCJkcm9wcGluZy1wYXJ0aWNsZSI6IiIsIm5vbi1kcm9wcGluZy1wYXJ0aWNsZSI6IiJ9XSwiY29udGFpbmVyLXRpdGxlIjoiSm91cm5hbCBvZiBGb29kIEVuZ2luZWVyaW5nIiwiY29udGFpbmVyLXRpdGxlLXNob3J0IjoiSiBGb29kIEVuZyIsIkRPSSI6IjEwLjEwMTYvai5qZm9vZGVuZy4yMDE1LjExLjAwMiIsIklTU04iOiIwMjYwODc3NCIsImlzc3VlZCI6eyJkYXRlLXBhcnRzIjpbWzIwMTYsMywxXV19LCJwYWdlIjoiMTI0LTEzMSIsImFic3RyYWN0IjoiRG9tZXN0aWMgbWljcm93YXZlIG92ZW4gbWFnbmV0cm9ucyBwcm9kdWNlIG1pY3Jvd2F2ZXMgaW4gYSBmcmVxdWVuY3kgcmFuZ2Ugb2YgMi40NSDCsSAwLjA1IEdIei4gTW9zdCBtaWNyb3dhdmUgaGVhdCB0cmFuc2ZlciBzaW11bGF0aW9ucyBzaW1wbGlmeSB0aGF0IHRoZSBtYWduZXRyb24gcHJvZHVjZXMgYSBtb25vY2hyb21hdGljIGVsZWN0cm9tYWduZXRpYyB3YXZlIG9mIGZyZXF1ZW5jeSBvZiAyLjQ1IEdIeiB0byByZWR1Y2UgdGhlIGNvbXB1dGF0aW9uYWwgY29tcGxleGl0eS4gVGhpcyBzdHVkeSBhc3N1bWVzIHRoYXQgdGhlIG1hZ25ldHJvbiBwcm9kdWNlcyBhIGZyZXF1ZW5jeSBzcGVjdHJ1bSBkZWZpbmVkIGJ5IGEgR2F1c3NpYW4gZGlzdHJpYnV0aW9uIG9mIGZyZXF1ZW5jaWVzIHdpdGggYSBjZW50cmFsIGZyZXF1ZW5jeSBvZiAyLjQ1IEdIeiBhbmQgaW52ZXN0aWdhdGVzIHRoZSBlZmZlY3Qgb2YgR2F1c3NpYW4gZGlzdHJpYnV0aW9uIHZhcmlhbmNlIG9mICgwLjA1IEdIeikyLCAoMC4wMjUgR0h6KTIsICgwLjAxNyBHSHopMiBvbiBwcmVkaWN0aW9uIGFjY3VyYWN5IHdoZW4gY29tcGFyZWQgdG8gdXNpbmcgbW9ub2Nocm9tYXRpYyBmcmVxdWVuY3kgb2YgMi40NSBHSHouIEEgdGhyZWUtZGltZW5zaW9uYWwgZmluaXRlIGVsZW1lbnQgbW9kZWwgY291cGxpbmcgZWxlY3Ryb21hZ25ldGljIGFuZCBoZWF0IHRyYW5zZmVyIHBoeXNpY3Mgd2FzIGRldmVsb3BlZCB0byBzaW11bGF0ZSBoZWF0aW5nIG9mIDU1MCBnIG9mIGZyb3plbiBtYXNoZWQgcG90YXRvIGZvciA2IG1pbi4gVGhlIG1vZGVsIHdhcyB2YWxpZGF0ZWQgaW4gYSAxMjUwIFcgcmF0ZWQgbWljcm93YXZlIG92ZW4gd2l0aCB0aGUgbWFzaGVkIHBvdGF0byB0cmF5IHBsYWNlZCBhdCB0aGUgY2VudGVyIG9mIHRoZSBzdGF0aW9uYXJ5IHR1cm50YWJsZS4gVGhlIGVsZWN0cm9tYWduZXRpYyBwb3dlciBkZW5zaXRpZXMgd2VyZSBkZXRlcm1pbmVkIHNlcGFyYXRlbHkgYXQgZml2ZSBkaWZmZXJlbnQgZnJlcXVlbmNpZXMgZXF1aWRpc3RhbnQgYmV0d2VlbiAyLjQgYW5kIDIuNSBHSHouIFRoZXkgd2VyZSB0aGVuIHdlaWdodGVkIGF2ZXJhZ2VkLCBiYXNlZCBvbiB0aGUgc2VsZWN0ZWQgR2F1c3NpYW4gZGlzdHJpYnV0aW9uLiBTaW11bGF0ZWQgdGVtcGVyYXR1cmUgcHJvZmlsZXMgb2YgdGhlIG1vZGVscyB1c2luZyB0aGUgbW9ub2Nocm9tYXRpYyBmcmVxdWVuY3kgb2YgMi40NSBHSHogYW5kIEdhdXNzaWFuIGZyZXF1ZW5jeSBzcGVjdHJ1bSB3aXRoIGRpZmZlcmVudCB2YXJpYW5jZXMgd2VyZSBjb21wYXJlZCB3aXRoIGV4cGVyaW1lbnRhbCB0ZW1wZXJhdHVyZSBwcm9maWxlcyBvYnRhaW5lZCB1c2luZyBhIHRoZXJtYWwgaW1hZ2luZyBjYW1lcmEgYXQgdGhlIGVuZCBvZiBjb29raW5nIGFuZCBmaXZlIGZpYmVyLW9wdGljIHRoZXJtb2NvdXBsZXMgZHVyaW5nIGNvb2tpbmcuIFRoZSBtb2RlbCByZXN1bHRzIHNob3dlZCB0aGF0IHByZWRpY3RlZCBzcGF0aWFsIHN1cmZhY2UgdGVtcGVyYXR1cmUgcGF0dGVybiBieSB0aGUgbW9kZWwgdXNpbmcgZnJlcXVlbmN5IHNwZWN0cnVtIHdpdGggdGhlIGxhcmdlc3QgdmFyaWFuY2UgKDAuMDUgR0h6KTIgaGFkIGJldHRlciBhZ3JlZW1lbnQgd2l0aCB0aGUgZXhwZXJpbWVudGFsIHRlbXBlcmF0dXJlIHBhdHRlcm4gd2hlbiBjb21wYXJlZCB0byB0aGF0IHVzaW5nIGEgbW9ub2Nocm9tYXRpYyBmcmVxdWVuY3kgb2YgMi40NSBHSHouIEluIHRoZSB0cmFuc2llbnQgdGVtcGVyYXR1cmUgcHJvZmlsZSBtZWFzdXJlbWVudCwgdGhlIGF2ZXJhZ2UgUk1TRSB2YWx1ZSBvZiBmaXZlIGxvY2F0aW9ucyB3YXMgNy41IGFuZCAxMy4xIMKwQyBmb3Igc2ltdWxhdGlvbnMgdXNpbmcgZnJlcXVlbmN5IHNwZWN0cnVtIGFuZCBtb25vY2hyb21hdGljIGZyZXF1ZW5jeSBvZiAyLjQ1IEdIeiwgcmVzcGVjdGl2ZWx5LiBXaGVuIGNvbXBhcmVkIHRvIHVzaW5nIHRoZSBtb25vY2hyb21hdGljIGZyZXF1ZW5jeSBvZiAyLjQ1IEdIeiwgdGhlIGZyZXF1ZW5jeSBzcGVjdHJ1bSB3aXRoIGFuIGFzc3VtcHRpb24gb2YgaGF2aW5nIGEgR2F1c3NpYW4gZGlzdHJpYnV0aW9uIHdpdGggbWVhbiBvZiAyLjQ1IEdIeiBhbmQgdmFyaWFuY2Ugb2YgKDAuMDUgR0h6KTIgaW1wcm92ZWQgdGhlIGFjY3VyYWN5IG9mIHRlbXBlcmF0dXJlIGZpZWxkIHBhdHRlcm4gYW5kIHRyYW5zaWVudCB0ZW1wZXJhdHVyZSBwcm9maWxlLiIsInB1Ymxpc2hlciI6IkVsc2V2aWVyIEx0ZCIsInZvbHVtZSI6IjE3MyJ9LCJpc1RlbXBvcmFyeSI6ZmFsc2V9XX0=&quot;,&quot;citationItems&quot;:[{&quot;id&quot;:&quot;81d027ed-e282-3199-abd7-4dbcd447c28e&quot;,&quot;itemData&quot;:{&quot;type&quot;:&quot;article-journal&quot;,&quot;id&quot;:&quot;81d027ed-e282-3199-abd7-4dbcd447c28e&quot;,&quot;title&quot;:&quot;Mechanistic and machine learning modeling of microwave heating process in domestic ovens: A review&quot;,&quot;author&quot;:[{&quot;family&quot;:&quot;Yang&quot;,&quot;given&quot;:&quot;Ran&quot;,&quot;parse-names&quot;:false,&quot;dropping-particle&quot;:&quot;&quot;,&quot;non-dropping-particle&quot;:&quot;&quot;},{&quot;family&quot;:&quot;Chen&quot;,&quot;given&quot;:&quot;Jiajia&quot;,&quot;parse-names&quot;:false,&quot;dropping-particle&quot;:&quot;&quot;,&quot;non-dropping-particle&quot;:&quot;&quot;}],&quot;container-title&quot;:&quot;Foods&quot;,&quot;DOI&quot;:&quot;10.3390/foods10092029&quot;,&quot;ISSN&quot;:&quot;23048158&quot;,&quot;issued&quot;:{&quot;date-parts&quot;:[[2021,9,1]]},&quot;abstract&quot;:&quot;The domestic microwave oven has been popularly used at home in heating foods for its rapid heating rate and high power efficiency. However, non-uniform heating by microwave is the major drawback that can lead to severe food safety and quality issues. In order to alleviate this problem, modeling of microwave heating process in domestic ovens has been employed to simulate and understand the complicated interactions between microwaves and food products. This paper extensively reviews the mechanistic models with different geometric dimensions and physics/kinetics that simulated the microwave heating process. The model implementation and validation strategies related to the model accuracy and efficiency are also discussed. With the emergence of the machine learning technique, this paper also discusses the recent development of hybrid models that integrate machine learning with mechanistic models in improving microwave heating performance. Besides, pure machine learning models using only experimental data as input are also covered. Further research is needed to improve the model accuracy, efficiency, and ease of use to enable the industrial application of the models in the development of microwave systems and food products.&quot;,&quot;publisher&quot;:&quot;MDPI&quot;,&quot;issue&quot;:&quot;9&quot;,&quot;volume&quot;:&quot;10&quot;,&quot;container-title-short&quot;:&quot;&quot;},&quot;isTemporary&quot;:false},{&quot;id&quot;:&quot;a07e228a-24bb-377d-b815-cd314ead2b55&quot;,&quot;itemData&quot;:{&quot;type&quot;:&quot;article-journal&quot;,&quot;id&quot;:&quot;a07e228a-24bb-377d-b815-cd314ead2b55&quot;,&quot;title&quot;:&quot;Modeling microwave heating of frozen mashed potato in a domestic oven incorporating electromagnetic frequency spectrum&quot;,&quot;author&quot;:[{&quot;family&quot;:&quot;Pitchai&quot;,&quot;given&quot;:&quot;Krishnamoorthy&quot;,&quot;parse-names&quot;:false,&quot;dropping-particle&quot;:&quot;&quot;,&quot;non-dropping-particle&quot;:&quot;&quot;},{&quot;family&quot;:&quot;Chen&quot;,&quot;given&quot;:&quot;Jiajia&quot;,&quot;parse-names&quot;:false,&quot;dropping-particle&quot;:&quot;&quot;,&quot;non-dropping-particle&quot;:&quot;&quot;},{&quot;family&quot;:&quot;Birla&quot;,&quot;given&quot;:&quot;Sohan&quot;,&quot;parse-names&quot;:false,&quot;dropping-particle&quot;:&quot;&quot;,&quot;non-dropping-particle&quot;:&quot;&quot;},{&quot;family&quot;:&quot;Jones&quot;,&quot;given&quot;:&quot;David&quot;,&quot;parse-names&quot;:false,&quot;dropping-particle&quot;:&quot;&quot;,&quot;non-dropping-particle&quot;:&quot;&quot;},{&quot;family&quot;:&quot;Subbiah&quot;,&quot;given&quot;:&quot;Jeyamkondan&quot;,&quot;parse-names&quot;:false,&quot;dropping-particle&quot;:&quot;&quot;,&quot;non-dropping-particle&quot;:&quot;&quot;}],&quot;container-title&quot;:&quot;Journal of Food Engineering&quot;,&quot;container-title-short&quot;:&quot;J Food Eng&quot;,&quot;DOI&quot;:&quot;10.1016/j.jfoodeng.2015.11.002&quot;,&quot;ISSN&quot;:&quot;02608774&quot;,&quot;issued&quot;:{&quot;date-parts&quot;:[[2016,3,1]]},&quot;page&quot;:&quot;124-131&quot;,&quot;abstract&quot;:&quot;Domestic microwave oven magnetrons produce microwaves in a frequency range of 2.45 ± 0.05 GHz. Most microwave heat transfer simulations simplify that the magnetron produces a monochromatic electromagnetic wave of frequency of 2.45 GHz to reduce the computational complexity. This study assumes that the magnetron produces a frequency spectrum defined by a Gaussian distribution of frequencies with a central frequency of 2.45 GHz and investigates the effect of Gaussian distribution variance of (0.05 GHz)2, (0.025 GHz)2, (0.017 GHz)2 on prediction accuracy when compared to using monochromatic frequency of 2.45 GHz. A three-dimensional finite element model coupling electromagnetic and heat transfer physics was developed to simulate heating of 550 g of frozen mashed potato for 6 min. The model was validated in a 1250 W rated microwave oven with the mashed potato tray placed at the center of the stationary turntable. The electromagnetic power densities were determined separately at five different frequencies equidistant between 2.4 and 2.5 GHz. They were then weighted averaged, based on the selected Gaussian distribution. Simulated temperature profiles of the models using the monochromatic frequency of 2.45 GHz and Gaussian frequency spectrum with different variances were compared with experimental temperature profiles obtained using a thermal imaging camera at the end of cooking and five fiber-optic thermocouples during cooking. The model results showed that predicted spatial surface temperature pattern by the model using frequency spectrum with the largest variance (0.05 GHz)2 had better agreement with the experimental temperature pattern when compared to that using a monochromatic frequency of 2.45 GHz. In the transient temperature profile measurement, the average RMSE value of five locations was 7.5 and 13.1 °C for simulations using frequency spectrum and monochromatic frequency of 2.45 GHz, respectively. When compared to using the monochromatic frequency of 2.45 GHz, the frequency spectrum with an assumption of having a Gaussian distribution with mean of 2.45 GHz and variance of (0.05 GHz)2 improved the accuracy of temperature field pattern and transient temperature profile.&quot;,&quot;publisher&quot;:&quot;Elsevier Ltd&quot;,&quot;volume&quot;:&quot;173&quot;},&quot;isTemporary&quot;:false}]},{&quot;citationID&quot;:&quot;MENDELEY_CITATION_9aca2a8b-e06e-4029-8732-7df18f048660&quot;,&quot;properties&quot;:{&quot;noteIndex&quot;:0},&quot;isEdited&quot;:false,&quot;manualOverride&quot;:{&quot;isManuallyOverridden&quot;:false,&quot;citeprocText&quot;:&quot;(He et al. 2020)&quot;,&quot;manualOverrideText&quot;:&quot;&quot;},&quot;citationTag&quot;:&quot;MENDELEY_CITATION_v3_eyJjaXRhdGlvbklEIjoiTUVOREVMRVlfQ0lUQVRJT05fOWFjYTJhOGItZTA2ZS00MDI5LTg3MzItN2RmMThmMDQ4NjYwIiwicHJvcGVydGllcyI6eyJub3RlSW5kZXgiOjB9LCJpc0VkaXRlZCI6ZmFsc2UsIm1hbnVhbE92ZXJyaWRlIjp7ImlzTWFudWFsbHlPdmVycmlkZGVuIjpmYWxzZSwiY2l0ZXByb2NUZXh0IjoiKEhlIGV0IGFsLiAyMDIwKSIsIm1hbnVhbE92ZXJyaWRlVGV4dCI6IiJ9LCJjaXRhdGlvbkl0ZW1zIjpbeyJpZCI6IjI0YjljMzYzLWFkYmYtMzNiYi05MWZiLWU0NDQ4NzU0OWFiZSIsIml0ZW1EYXRhIjp7InR5cGUiOiJhcnRpY2xlLWpvdXJuYWwiLCJpZCI6IjI0YjljMzYzLWFkYmYtMzNiYi05MWZiLWU0NDQ4NzU0OWFiZSIsInRpdGxlIjoiTWljcm93YXZlIGhlYXRpbmcgYmFzZWQgb24gdHdvIHJvdGFyeSB3YXZlZ3VpZGVzIHRvIGltcHJvdmUgZWZmaWNpZW5jeSBhbmQgdW5pZm9ybWl0eSBieSBncmFkaWVudCBkZXNjZW50IG1ldGhvZCIsImF1dGhvciI6W3siZmFtaWx5IjoiSGUiLCJnaXZlbiI6Ikp1bmxpbmciLCJwYXJzZS1uYW1lcyI6ZmFsc2UsImRyb3BwaW5nLXBhcnRpY2xlIjoiIiwibm9uLWRyb3BwaW5nLXBhcnRpY2xlIjoiIn0seyJmYW1pbHkiOiJZYW5nIiwiZ2l2ZW4iOiJZYW5nIiwicGFyc2UtbmFtZXMiOmZhbHNlLCJkcm9wcGluZy1wYXJ0aWNsZSI6IiIsIm5vbi1kcm9wcGluZy1wYXJ0aWNsZSI6IiJ9LHsiZmFtaWx5IjoiWmh1IiwiZ2l2ZW4iOiJIdWFjaGVuZyIsInBhcnNlLW5hbWVzIjpmYWxzZSwiZHJvcHBpbmctcGFydGljbGUiOiIiLCJub24tZHJvcHBpbmctcGFydGljbGUiOiIifSx7ImZhbWlseSI6IkxpIiwiZ2l2ZW4iOiJLYW5nIiwicGFyc2UtbmFtZXMiOmZhbHNlLCJkcm9wcGluZy1wYXJ0aWNsZSI6IiIsIm5vbi1kcm9wcGluZy1wYXJ0aWNsZSI6IiJ9LHsiZmFtaWx5IjoiWWFvIiwiZ2l2ZW4iOiJXZWkiLCJwYXJzZS1uYW1lcyI6ZmFsc2UsImRyb3BwaW5nLXBhcnRpY2xlIjoiIiwibm9uLWRyb3BwaW5nLXBhcnRpY2xlIjoiIn0seyJmYW1pbHkiOiJIdWFuZyIsImdpdmVuIjoiS2FtYSIsInBhcnNlLW5hbWVzIjpmYWxzZSwiZHJvcHBpbmctcGFydGljbGUiOiIiLCJub24tZHJvcHBpbmctcGFydGljbGUiOiIifV0sImNvbnRhaW5lci10aXRsZSI6IkFwcGxpZWQgVGhlcm1hbCBFbmdpbmVlcmluZyIsImNvbnRhaW5lci10aXRsZS1zaG9ydCI6IkFwcGwgVGhlcm0gRW5nIiwiRE9JIjoiMTAuMTAxNi9qLmFwcGx0aGVybWFsZW5nLjIwMjAuMTE1NTk0IiwiSVNTTiI6IjEzNTk0MzExIiwiaXNzdWVkIjp7ImRhdGUtcGFydHMiOltbMjAyMCw5LDFdXX0sImFic3RyYWN0IjoiVGhpcyBzdHVkeSBhaW1zIHRvIGltcHJvdmUgdGhlIGVmZmljaWVuY3kgYW5kIHVuaWZvcm1pdHkgb2YgbWljcm93YXZlIGhlYXRpbmcgYmFzZWQgb24gYSByb3RhcnkgcmFkaWF0aW9uIHN0cnVjdHVyZS4gVGhpcyBzdHVkeSdzIHN0ZXBzIGFyZSBzdW1tYXJpemVkIGFzIGZvbGxvd3MuIEZpcnN0LCB1c2luZyB0aGUgZmluaXRlIGVsZW1lbnQgbWV0aG9kIGluIGEgc2ltdWxhdGlvbiBtb2RlbCwgdHdvIHJhZGlhdGlvbiBwb3J0cyByZXZvbHZlIG9uIHRoZWlyIGF4ZXMgYW5kIGhlYXQgdGhlIG1hdGVyaWFsLiBTZWNvbmQsIHRoZSBoZWF0aW5nIGVmZmljaWVuY3kgYXQgZGlmZmVyZW50IGFuZ2xlcyBpcyBhbmFseXplZCB0byBmaW5kIGVmZmljaWVudCBhbmdsZXMgb2YgcmFkaWF0aW9uIHBvcnRzLiBGaW5hbGx5LCB0byBpbXByb3ZlIHRoZSB1bmlmb3JtaXR5IG9mIG1hdGVyaWFsIHdpdGggaGlnaCBlZmZpY2llbmN5LCB3ZSB1c2UgdGhlIGdyYWRpZW50IGRlc2NlbnQgbWV0aG9kIGluIG1hY2hpbmUgbGVhcm5pbmcgdG8gb3B0aW1pemUgdGhlIGhlYXRpbmcgdGltZSBhdCBzZWxlY3RlZCBhbmdsZXMuIEFuIGV4cGVyaW1lbnRhbCBzeXN0ZW0gaXMgZXN0YWJsaXNoZWQgZm9yIHRoaXMgcmVzZWFyY2ggYW5kIHRoZSBzaW11bGF0aW9uIHJlc3VsdHMgYXJlIHZlcmlmaWVkIGJ5IGV4cGVyaW1lbnRzLCBzaG93aW5nIHRoYXQgdGhpcyByZXNlYXJjaCBoYXMgYW4gb2J2aW91cyBzdXBlcmlvcml0eSBhbmQgZWZmaWNpZW5jeSBhbmQgdW5pZm9ybWl0eSBvZiB0aGUgbWF0ZXJpYWwgaGF2ZSBpbXByb3ZlZCBjb21wYXJlZCB0byB0cmFkaXRpb25hbCBoZWF0aW5nIHJlc3VsdHMgd2l0aG91dCBhbmdsZSBzZWxlY3Rpb24gYW5kIG9wdGltaXphdGlvbiBvZiB0aGUgaGVhdGluZyB0aW1lLiBXaGF0IGlzIG1vcmUsIGluZmx1ZW5jZXMgb2YgbWF0ZXJpYWwgd2l0aCBkaWZmZXJlbnQgc2hhcGVzLCBwb3NpdGlvbnMgYW5kIG1hdGVyaWFscyBoYXZlIGFsc28gYmVlbiBkaXNjdXNzZWQuIiwicHVibGlzaGVyIjoiRWxzZXZpZXIgTHRkIiwidm9sdW1lIjoiMTc4In0sImlzVGVtcG9yYXJ5IjpmYWxzZX1dfQ==&quot;,&quot;citationItems&quot;:[{&quot;id&quot;:&quot;24b9c363-adbf-33bb-91fb-e44487549abe&quot;,&quot;itemData&quot;:{&quot;type&quot;:&quot;article-journal&quot;,&quot;id&quot;:&quot;24b9c363-adbf-33bb-91fb-e44487549abe&quot;,&quot;title&quot;:&quot;Microwave heating based on two rotary waveguides to improve efficiency and uniformity by gradient descent method&quot;,&quot;author&quot;:[{&quot;family&quot;:&quot;He&quot;,&quot;given&quot;:&quot;Junling&quot;,&quot;parse-names&quot;:false,&quot;dropping-particle&quot;:&quot;&quot;,&quot;non-dropping-particle&quot;:&quot;&quot;},{&quot;family&quot;:&quot;Yang&quot;,&quot;given&quot;:&quot;Yang&quot;,&quot;parse-names&quot;:false,&quot;dropping-particle&quot;:&quot;&quot;,&quot;non-dropping-particle&quot;:&quot;&quot;},{&quot;family&quot;:&quot;Zhu&quot;,&quot;given&quot;:&quot;Huacheng&quot;,&quot;parse-names&quot;:false,&quot;dropping-particle&quot;:&quot;&quot;,&quot;non-dropping-particle&quot;:&quot;&quot;},{&quot;family&quot;:&quot;Li&quot;,&quot;given&quot;:&quot;Kang&quot;,&quot;parse-names&quot;:false,&quot;dropping-particle&quot;:&quot;&quot;,&quot;non-dropping-particle&quot;:&quot;&quot;},{&quot;family&quot;:&quot;Yao&quot;,&quot;given&quot;:&quot;Wei&quot;,&quot;parse-names&quot;:false,&quot;dropping-particle&quot;:&quot;&quot;,&quot;non-dropping-particle&quot;:&quot;&quot;},{&quot;family&quot;:&quot;Huang&quot;,&quot;given&quot;:&quot;Kama&quot;,&quot;parse-names&quot;:false,&quot;dropping-particle&quot;:&quot;&quot;,&quot;non-dropping-particle&quot;:&quot;&quot;}],&quot;container-title&quot;:&quot;Applied Thermal Engineering&quot;,&quot;container-title-short&quot;:&quot;Appl Therm Eng&quot;,&quot;DOI&quot;:&quot;10.1016/j.applthermaleng.2020.115594&quot;,&quot;ISSN&quot;:&quot;13594311&quot;,&quot;issued&quot;:{&quot;date-parts&quot;:[[2020,9,1]]},&quot;abstract&quot;:&quot;This study aims to improve the efficiency and uniformity of microwave heating based on a rotary radiation structure. This study's steps are summarized as follows. First, using the finite element method in a simulation model, two radiation ports revolve on their axes and heat the material. Second, the heating efficiency at different angles is analyzed to find efficient angles of radiation ports. Finally, to improve the uniformity of material with high efficiency, we use the gradient descent method in machine learning to optimize the heating time at selected angles. An experimental system is established for this research and the simulation results are verified by experiments, showing that this research has an obvious superiority and efficiency and uniformity of the material have improved compared to traditional heating results without angle selection and optimization of the heating time. What is more, influences of material with different shapes, positions and materials have also been discussed.&quot;,&quot;publisher&quot;:&quot;Elsevier Ltd&quot;,&quot;volume&quot;:&quot;178&quot;},&quot;isTemporary&quot;:false}]},{&quot;citationID&quot;:&quot;MENDELEY_CITATION_d4476487-777b-4ed5-80a3-a518e8335a87&quot;,&quot;properties&quot;:{&quot;noteIndex&quot;:0},&quot;isEdited&quot;:false,&quot;manualOverride&quot;:{&quot;isManuallyOverridden&quot;:false,&quot;citeprocText&quot;:&quot;(Yang and Chen 2021)&quot;,&quot;manualOverrideText&quot;:&quot;&quot;},&quot;citationTag&quot;:&quot;MENDELEY_CITATION_v3_eyJjaXRhdGlvbklEIjoiTUVOREVMRVlfQ0lUQVRJT05fZDQ0NzY0ODctNzc3Yi00ZWQ1LTgwYTMtYTUxOGU4MzM1YTg3IiwicHJvcGVydGllcyI6eyJub3RlSW5kZXgiOjB9LCJpc0VkaXRlZCI6ZmFsc2UsIm1hbnVhbE92ZXJyaWRlIjp7ImlzTWFudWFsbHlPdmVycmlkZGVuIjpmYWxzZSwiY2l0ZXByb2NUZXh0IjoiKFlhbmcgYW5kIENoZW4gMjAyMSkiLCJtYW51YWxPdmVycmlkZVRleHQiOiIifSwiY2l0YXRpb25JdGVtcyI6W3siaWQiOiI4MWQwMjdlZC1lMjgyLTMxOTktYWJkNy00ZGJjZDQ0N2MyOGUiLCJpdGVtRGF0YSI6eyJ0eXBlIjoiYXJ0aWNsZS1qb3VybmFsIiwiaWQiOiI4MWQwMjdlZC1lMjgyLTMxOTktYWJkNy00ZGJjZDQ0N2MyOGUiLCJ0aXRsZSI6Ik1lY2hhbmlzdGljIGFuZCBtYWNoaW5lIGxlYXJuaW5nIG1vZGVsaW5nIG9mIG1pY3Jvd2F2ZSBoZWF0aW5nIHByb2Nlc3MgaW4gZG9tZXN0aWMgb3ZlbnM6IEEgcmV2aWV3IiwiYXV0aG9yIjpbeyJmYW1pbHkiOiJZYW5nIiwiZ2l2ZW4iOiJSYW4iLCJwYXJzZS1uYW1lcyI6ZmFsc2UsImRyb3BwaW5nLXBhcnRpY2xlIjoiIiwibm9uLWRyb3BwaW5nLXBhcnRpY2xlIjoiIn0seyJmYW1pbHkiOiJDaGVuIiwiZ2l2ZW4iOiJKaWFqaWEiLCJwYXJzZS1uYW1lcyI6ZmFsc2UsImRyb3BwaW5nLXBhcnRpY2xlIjoiIiwibm9uLWRyb3BwaW5nLXBhcnRpY2xlIjoiIn1dLCJjb250YWluZXItdGl0bGUiOiJGb29kcyIsIkRPSSI6IjEwLjMzOTAvZm9vZHMxMDA5MjAyOSIsIklTU04iOiIyMzA0ODE1OCIsImlzc3VlZCI6eyJkYXRlLXBhcnRzIjpbWzIwMjEsOSwxXV19LCJhYnN0cmFjdCI6IlRoZSBkb21lc3RpYyBtaWNyb3dhdmUgb3ZlbiBoYXMgYmVlbiBwb3B1bGFybHkgdXNlZCBhdCBob21lIGluIGhlYXRpbmcgZm9vZHMgZm9yIGl0cyByYXBpZCBoZWF0aW5nIHJhdGUgYW5kIGhpZ2ggcG93ZXIgZWZmaWNpZW5jeS4gSG93ZXZlciwgbm9uLXVuaWZvcm0gaGVhdGluZyBieSBtaWNyb3dhdmUgaXMgdGhlIG1ham9yIGRyYXdiYWNrIHRoYXQgY2FuIGxlYWQgdG8gc2V2ZXJlIGZvb2Qgc2FmZXR5IGFuZCBxdWFsaXR5IGlzc3Vlcy4gSW4gb3JkZXIgdG8gYWxsZXZpYXRlIHRoaXMgcHJvYmxlbSwgbW9kZWxpbmcgb2YgbWljcm93YXZlIGhlYXRpbmcgcHJvY2VzcyBpbiBkb21lc3RpYyBvdmVucyBoYXMgYmVlbiBlbXBsb3llZCB0byBzaW11bGF0ZSBhbmQgdW5kZXJzdGFuZCB0aGUgY29tcGxpY2F0ZWQgaW50ZXJhY3Rpb25zIGJldHdlZW4gbWljcm93YXZlcyBhbmQgZm9vZCBwcm9kdWN0cy4gVGhpcyBwYXBlciBleHRlbnNpdmVseSByZXZpZXdzIHRoZSBtZWNoYW5pc3RpYyBtb2RlbHMgd2l0aCBkaWZmZXJlbnQgZ2VvbWV0cmljIGRpbWVuc2lvbnMgYW5kIHBoeXNpY3Mva2luZXRpY3MgdGhhdCBzaW11bGF0ZWQgdGhlIG1pY3Jvd2F2ZSBoZWF0aW5nIHByb2Nlc3MuIFRoZSBtb2RlbCBpbXBsZW1lbnRhdGlvbiBhbmQgdmFsaWRhdGlvbiBzdHJhdGVnaWVzIHJlbGF0ZWQgdG8gdGhlIG1vZGVsIGFjY3VyYWN5IGFuZCBlZmZpY2llbmN5IGFyZSBhbHNvIGRpc2N1c3NlZC4gV2l0aCB0aGUgZW1lcmdlbmNlIG9mIHRoZSBtYWNoaW5lIGxlYXJuaW5nIHRlY2huaXF1ZSwgdGhpcyBwYXBlciBhbHNvIGRpc2N1c3NlcyB0aGUgcmVjZW50IGRldmVsb3BtZW50IG9mIGh5YnJpZCBtb2RlbHMgdGhhdCBpbnRlZ3JhdGUgbWFjaGluZSBsZWFybmluZyB3aXRoIG1lY2hhbmlzdGljIG1vZGVscyBpbiBpbXByb3ZpbmcgbWljcm93YXZlIGhlYXRpbmcgcGVyZm9ybWFuY2UuIEJlc2lkZXMsIHB1cmUgbWFjaGluZSBsZWFybmluZyBtb2RlbHMgdXNpbmcgb25seSBleHBlcmltZW50YWwgZGF0YSBhcyBpbnB1dCBhcmUgYWxzbyBjb3ZlcmVkLiBGdXJ0aGVyIHJlc2VhcmNoIGlzIG5lZWRlZCB0byBpbXByb3ZlIHRoZSBtb2RlbCBhY2N1cmFjeSwgZWZmaWNpZW5jeSwgYW5kIGVhc2Ugb2YgdXNlIHRvIGVuYWJsZSB0aGUgaW5kdXN0cmlhbCBhcHBsaWNhdGlvbiBvZiB0aGUgbW9kZWxzIGluIHRoZSBkZXZlbG9wbWVudCBvZiBtaWNyb3dhdmUgc3lzdGVtcyBhbmQgZm9vZCBwcm9kdWN0cy4iLCJwdWJsaXNoZXIiOiJNRFBJIiwiaXNzdWUiOiI5Iiwidm9sdW1lIjoiMTAiLCJjb250YWluZXItdGl0bGUtc2hvcnQiOiIifSwiaXNUZW1wb3JhcnkiOmZhbHNlfV19&quot;,&quot;citationItems&quot;:[{&quot;id&quot;:&quot;81d027ed-e282-3199-abd7-4dbcd447c28e&quot;,&quot;itemData&quot;:{&quot;type&quot;:&quot;article-journal&quot;,&quot;id&quot;:&quot;81d027ed-e282-3199-abd7-4dbcd447c28e&quot;,&quot;title&quot;:&quot;Mechanistic and machine learning modeling of microwave heating process in domestic ovens: A review&quot;,&quot;author&quot;:[{&quot;family&quot;:&quot;Yang&quot;,&quot;given&quot;:&quot;Ran&quot;,&quot;parse-names&quot;:false,&quot;dropping-particle&quot;:&quot;&quot;,&quot;non-dropping-particle&quot;:&quot;&quot;},{&quot;family&quot;:&quot;Chen&quot;,&quot;given&quot;:&quot;Jiajia&quot;,&quot;parse-names&quot;:false,&quot;dropping-particle&quot;:&quot;&quot;,&quot;non-dropping-particle&quot;:&quot;&quot;}],&quot;container-title&quot;:&quot;Foods&quot;,&quot;DOI&quot;:&quot;10.3390/foods10092029&quot;,&quot;ISSN&quot;:&quot;23048158&quot;,&quot;issued&quot;:{&quot;date-parts&quot;:[[2021,9,1]]},&quot;abstract&quot;:&quot;The domestic microwave oven has been popularly used at home in heating foods for its rapid heating rate and high power efficiency. However, non-uniform heating by microwave is the major drawback that can lead to severe food safety and quality issues. In order to alleviate this problem, modeling of microwave heating process in domestic ovens has been employed to simulate and understand the complicated interactions between microwaves and food products. This paper extensively reviews the mechanistic models with different geometric dimensions and physics/kinetics that simulated the microwave heating process. The model implementation and validation strategies related to the model accuracy and efficiency are also discussed. With the emergence of the machine learning technique, this paper also discusses the recent development of hybrid models that integrate machine learning with mechanistic models in improving microwave heating performance. Besides, pure machine learning models using only experimental data as input are also covered. Further research is needed to improve the model accuracy, efficiency, and ease of use to enable the industrial application of the models in the development of microwave systems and food products.&quot;,&quot;publisher&quot;:&quot;MDPI&quot;,&quot;issue&quot;:&quot;9&quot;,&quot;volume&quot;:&quot;10&quot;,&quot;container-title-short&quot;:&quot;&quot;},&quot;isTemporary&quot;:false}]},{&quot;citationID&quot;:&quot;MENDELEY_CITATION_68645a37-3787-4f5f-9a47-b9b6d704fb1f&quot;,&quot;properties&quot;:{&quot;noteIndex&quot;:0},&quot;isEdited&quot;:false,&quot;manualOverride&quot;:{&quot;isManuallyOverridden&quot;:true,&quot;citeprocText&quot;:&quot;(Yang 2022)&quot;,&quot;manualOverrideText&quot;:&quot;(Yang 2022).&quot;},&quot;citationTag&quot;:&quot;MENDELEY_CITATION_v3_eyJjaXRhdGlvbklEIjoiTUVOREVMRVlfQ0lUQVRJT05fNjg2NDVhMzctMzc4Ny00ZjVmLTlhNDctYjliNmQ3MDRmYjFmIiwicHJvcGVydGllcyI6eyJub3RlSW5kZXgiOjB9LCJpc0VkaXRlZCI6ZmFsc2UsIm1hbnVhbE92ZXJyaWRlIjp7ImlzTWFudWFsbHlPdmVycmlkZGVuIjp0cnVlLCJjaXRlcHJvY1RleHQiOiIoWWFuZyAyMDIyKSIsIm1hbnVhbE92ZXJyaWRlVGV4dCI6IihZYW5nIDIwMjIpLiJ9LCJjaXRhdGlvbkl0ZW1zIjpbeyJpZCI6ImI3NTVkNmEzLWQxMGItM2M1Zi04Yjc2LThkODY4Y2M5ZDFkYyIsIml0ZW1EYXRhIjp7InR5cGUiOiJ0aGVzaXMiLCJpZCI6ImI3NTVkNmEzLWQxMGItM2M1Zi04Yjc2LThkODY4Y2M5ZDFkYyIsInRpdGxlIjoiTWljcm93YXZlIEZyZXF1ZW5jeSBDb250cm9sIEFsZ29yaXRobXMgZm9yIFVzZSBpbiBhIFNvbGlkLVN0YXRlIE1pY3Jvd2F2ZSBGcmVxdWVuY3kgQ29udHJvbCBBbGdvcml0aG1zIGZvciBVc2UgaW4gYSBTb2xpZC1TdGF0ZSBTeXN0ZW0gdG8gQWNoaWV2ZSBJbXByb3ZlZCBIZWF0aW5nIFBlcmZvcm1hbmNlIFN5c3RlbSB0byBBY2hpZXZlIEltcHJvdmVkIEhlYXRpbmcgUGVyZm9ybWFuY2UiLCJhdXRob3IiOlt7ImZhbWlseSI6IllhbmciLCJnaXZlbiI6IlJhbiIsInBhcnNlLW5hbWVzIjpmYWxzZSwiZHJvcHBpbmctcGFydGljbGUiOiIiLCJub24tZHJvcHBpbmctcGFydGljbGUiOiIifV0sIlVSTCI6Imh0dHBzOi8vdHJhY2UudGVubmVzc2VlLmVkdS91dGtfZ3JhZGRpc3MiLCJpc3N1ZWQiOnsiZGF0ZS1wYXJ0cyI6W1syMDIyXV19LCJudW1iZXItb2YtcGFnZXMiOiIxLTIiLCJjb250YWluZXItdGl0bGUtc2hvcnQiOiIifSwiaXNUZW1wb3JhcnkiOmZhbHNlfV19&quot;,&quot;citationItems&quot;:[{&quot;id&quot;:&quot;b755d6a3-d10b-3c5f-8b76-8d868cc9d1dc&quot;,&quot;itemData&quot;:{&quot;type&quot;:&quot;thesis&quot;,&quot;id&quot;:&quot;b755d6a3-d10b-3c5f-8b76-8d868cc9d1dc&quot;,&quot;title&quot;:&quot;Microwave Frequency Control Algorithms for Use in a Solid-State Microwave Frequency Control Algorithms for Use in a Solid-State System to Achieve Improved Heating Performance System to Achieve Improved Heating Performance&quot;,&quot;author&quot;:[{&quot;family&quot;:&quot;Yang&quot;,&quot;given&quot;:&quot;Ran&quot;,&quot;parse-names&quot;:false,&quot;dropping-particle&quot;:&quot;&quot;,&quot;non-dropping-particle&quot;:&quot;&quot;}],&quot;URL&quot;:&quot;https://trace.tennessee.edu/utk_graddiss&quot;,&quot;issued&quot;:{&quot;date-parts&quot;:[[2022]]},&quot;number-of-pages&quot;:&quot;1-2&quot;,&quot;container-title-short&quot;:&quot;&quot;},&quot;isTemporary&quot;:false}]},{&quot;citationID&quot;:&quot;MENDELEY_CITATION_d4c97ffc-1281-4ffe-8f28-529d4c2b1ca2&quot;,&quot;properties&quot;:{&quot;noteIndex&quot;:0},&quot;isEdited&quot;:false,&quot;manualOverride&quot;:{&quot;isManuallyOverridden&quot;:false,&quot;citeprocText&quot;:&quot;(Vadivambal and Jayas 2010; Kamol et al. 2010; Guzik et al. 2022)&quot;,&quot;manualOverrideText&quot;:&quot;&quot;},&quot;citationItems&quot;:[{&quot;id&quot;:&quot;bf96a872-3e87-35b3-a203-3b22adee7bb0&quot;,&quot;itemData&quot;:{&quot;type&quot;:&quot;article&quot;,&quot;id&quot;:&quot;bf96a872-3e87-35b3-a203-3b22adee7bb0&quot;,&quot;title&quot;:&quot;Non-uniform temperature distribution during microwave heating of food materials-A review&quot;,&quot;author&quot;:[{&quot;family&quot;:&quot;Vadivambal&quot;,&quot;given&quot;:&quot;R.&quot;,&quot;parse-names&quot;:false,&quot;dropping-particle&quot;:&quot;&quot;,&quot;non-dropping-particle&quot;:&quot;&quot;},{&quot;family&quot;:&quot;Jayas&quot;,&quot;given&quot;:&quot;D. S.&quot;,&quot;parse-names&quot;:false,&quot;dropping-particle&quot;:&quot;&quot;,&quot;non-dropping-particle&quot;:&quot;&quot;}],&quot;container-title&quot;:&quot;Food and Bioprocess Technology&quot;,&quot;container-title-short&quot;:&quot;Food Bioproc Tech&quot;,&quot;DOI&quot;:&quot;10.1007/s11947-008-0136-0&quot;,&quot;ISSN&quot;:&quot;19355130&quot;,&quot;issued&quot;:{&quot;date-parts&quot;:[[2010,4]]},&quot;page&quot;:&quot;161-171&quot;,&quot;abstract&quot;:&quot;Use of microwaves has increased largely in the domestic household in the last few decades due to the convenience of using microwave ovens. In the industrial sector, microwave processing is used in some of the unit operations, while it is yet to capture a major place in the industrial applications. The major drawback associated with microwave heating is the non-uniform temperature distribution, resulting in hot and cold spots in the heated product. The non-uniform temperature distribution not only affects the quality of the food but also raises the issue of food safety when the microorganisms may not be destroyed in the cold spots. The temperature distribution during microwave heating has been studied in a wide variety of products by several researchers. This paper summarizes their results and the solutions offered by them to lessen the non-uniformity of heating. The current applications of microwave energy in the industrial sector are also highlighted. © 2008 Springer Science + Business Media, LLC.&quot;,&quot;issue&quot;:&quot;2&quot;,&quot;volume&quot;:&quot;3&quot;},&quot;isTemporary&quot;:false},{&quot;id&quot;:&quot;6d5dbabd-22f6-3ca4-9c4e-247b8513ffbe&quot;,&quot;itemData&quot;:{&quot;type&quot;:&quot;article-journal&quot;,&quot;id&quot;:&quot;6d5dbabd-22f6-3ca4-9c4e-247b8513ffbe&quot;,&quot;title&quot;:&quot;Three-dimensional standing waves in a microwave oven&quot;,&quot;author&quot;:[{&quot;family&quot;:&quot;Kamol&quot;,&quot;given&quot;:&quot;S.&quot;,&quot;parse-names&quot;:false,&quot;dropping-particle&quot;:&quot;&quot;,&quot;non-dropping-particle&quot;:&quot;&quot;},{&quot;family&quot;:&quot;Limsuwan&quot;,&quot;given&quot;:&quot;P.&quot;,&quot;parse-names&quot;:false,&quot;dropping-particle&quot;:&quot;&quot;,&quot;non-dropping-particle&quot;:&quot;&quot;},{&quot;family&quot;:&quot;Onreabroy&quot;,&quot;given&quot;:&quot;W.&quot;,&quot;parse-names&quot;:false,&quot;dropping-particle&quot;:&quot;&quot;,&quot;non-dropping-particle&quot;:&quot;&quot;}],&quot;container-title&quot;:&quot;American Journal of Physics&quot;,&quot;container-title-short&quot;:&quot;Am J Phys&quot;,&quot;DOI&quot;:&quot;10.1119/1.3329286&quot;,&quot;ISSN&quot;:&quot;0002-9505&quot;,&quot;issued&quot;:{&quot;date-parts&quot;:[[2010,5]]},&quot;page&quot;:&quot;492-495&quot;,&quot;abstract&quot;:&quot;A microwave oven operating at a frequency of 2.45 GHz was designed for demonstrating three-dimensional standing waves. The three-dimensional standing wave patterns formed on cobalt chloride paper placed at the center of the oven chamber were examined. The images on the cobalt chloride paper corresponding to antinodes of the standing waves were recorded by a digital camera after turning on the microwave oven. The results show that the numbers of antinodes of the standing waves in each plane agree with those of the theoretical calculation of the electric field distribution in the oven chamber. © 2010 American Association of Physics Teachers.&quot;,&quot;publisher&quot;:&quot;American Association of Physics Teachers (AAPT)&quot;,&quot;issue&quot;:&quot;5&quot;,&quot;volume&quot;:&quot;78&quot;},&quot;isTemporary&quot;:false},{&quot;id&quot;:&quot;79f2959d-0ce3-304e-adc5-6ba0429e3fa5&quot;,&quot;itemData&quot;:{&quot;type&quot;:&quot;article&quot;,&quot;id&quot;:&quot;79f2959d-0ce3-304e-adc5-6ba0429e3fa5&quot;,&quot;title&quot;:&quot;Microwave applications in the food industry: an overview of recent developments&quot;,&quot;author&quot;:[{&quot;family&quot;:&quot;Guzik&quot;,&quot;given&quot;:&quot;Paulina&quot;,&quot;parse-names&quot;:false,&quot;dropping-particle&quot;:&quot;&quot;,&quot;non-dropping-particle&quot;:&quot;&quot;},{&quot;family&quot;:&quot;Kulawik&quot;,&quot;given&quot;:&quot;Piotr&quot;,&quot;parse-names&quot;:false,&quot;dropping-particle&quot;:&quot;&quot;,&quot;non-dropping-particle&quot;:&quot;&quot;},{&quot;family&quot;:&quot;Zając&quot;,&quot;given&quot;:&quot;Marzena&quot;,&quot;parse-names&quot;:false,&quot;dropping-particle&quot;:&quot;&quot;,&quot;non-dropping-particle&quot;:&quot;&quot;},{&quot;family&quot;:&quot;Migdał&quot;,&quot;given&quot;:&quot;Władysław&quot;,&quot;parse-names&quot;:false,&quot;dropping-particle&quot;:&quot;&quot;,&quot;non-dropping-particle&quot;:&quot;&quot;}],&quot;container-title&quot;:&quot;Critical Reviews in Food Science and Nutrition&quot;,&quot;container-title-short&quot;:&quot;Crit Rev Food Sci Nutr&quot;,&quot;DOI&quot;:&quot;10.1080/10408398.2021.1922871&quot;,&quot;ISSN&quot;:&quot;15497852&quot;,&quot;PMID&quot;:&quot;33970698&quot;,&quot;issued&quot;:{&quot;date-parts&quot;:[[2022]]},&quot;page&quot;:&quot;7989-8008&quot;,&quot;abstract&quot;:&quot;Microwave radiation has the ability to heat a material with dielectric properties. Material absorbs microwave energy and then converts it into heat, which gives the possibility of a wide use of microwaves in many industry sectors or agricultural sciences. Microwaves are especially widely used in food industry. The main objective of this paper is to present an overview of recent development regarding microwave applications in food industry. Many techniques in food processing (pasteurization, sterilization, drying, thawing, blanching and stunning) are assisted by microwave energy. It should be mentioned also the use of microwaves in nutrients and nutraceuticals production. Waste generation is an integral part of food production. Microwaves have also application in wastes management. The results of experiments, factors affecting heating and their practical application have been discussed. Many cases have been compared with conventional process methods. The use of microwaves shows many advantages. The most important aspect is shortening the time of the thermal process (even by 50%) and reducing the costs of the operation. In addition, it allows to increase the efficiency of processes while maintaining high quality. The examples of microwave applications given in the article are environmentally- friendly because the conditions of thermal processing allow for reducing the use of solvents and the amount of sewage by decreasing the demand for water. It is anticipated that microwaves will become increasingly popular, with the development of new microwave technologies solving many problems in the future.&quot;,&quot;publisher&quot;:&quot;Taylor and Francis Ltd.&quot;,&quot;issue&quot;:&quot;29&quot;,&quot;volume&quot;:&quot;62&quot;},&quot;isTemporary&quot;:false}],&quot;citationTag&quot;:&quot;MENDELEY_CITATION_v3_eyJjaXRhdGlvbklEIjoiTUVOREVMRVlfQ0lUQVRJT05fZDRjOTdmZmMtMTI4MS00ZmZlLThmMjgtNTI5ZDRjMmIxY2EyIiwicHJvcGVydGllcyI6eyJub3RlSW5kZXgiOjB9LCJpc0VkaXRlZCI6ZmFsc2UsIm1hbnVhbE92ZXJyaWRlIjp7ImlzTWFudWFsbHlPdmVycmlkZGVuIjpmYWxzZSwiY2l0ZXByb2NUZXh0IjoiKFZhZGl2YW1iYWwgYW5kIEpheWFzIDIwMTA7IEthbW9sIGV0IGFsLiAyMDEwOyBHdXppayBldCBhbC4gMjAyMikiLCJtYW51YWxPdmVycmlkZVRleHQiOiIifSwiY2l0YXRpb25JdGVtcyI6W3siaWQiOiJiZjk2YTg3Mi0zZTg3LTM1YjMtYTIwMy0zYjIyYWRlZTdiYjAiLCJpdGVtRGF0YSI6eyJ0eXBlIjoiYXJ0aWNsZSIsImlkIjoiYmY5NmE4NzItM2U4Ny0zNWIzLWEyMDMtM2IyMmFkZWU3YmIwIiwidGl0bGUiOiJOb24tdW5pZm9ybSB0ZW1wZXJhdHVyZSBkaXN0cmlidXRpb24gZHVyaW5nIG1pY3Jvd2F2ZSBoZWF0aW5nIG9mIGZvb2QgbWF0ZXJpYWxzLUEgcmV2aWV3IiwiYXV0aG9yIjpbeyJmYW1pbHkiOiJWYWRpdmFtYmFsIiwiZ2l2ZW4iOiJSLiIsInBhcnNlLW5hbWVzIjpmYWxzZSwiZHJvcHBpbmctcGFydGljbGUiOiIiLCJub24tZHJvcHBpbmctcGFydGljbGUiOiIifSx7ImZhbWlseSI6IkpheWFzIiwiZ2l2ZW4iOiJELiBTLiIsInBhcnNlLW5hbWVzIjpmYWxzZSwiZHJvcHBpbmctcGFydGljbGUiOiIiLCJub24tZHJvcHBpbmctcGFydGljbGUiOiIifV0sImNvbnRhaW5lci10aXRsZSI6IkZvb2QgYW5kIEJpb3Byb2Nlc3MgVGVjaG5vbG9neSIsImNvbnRhaW5lci10aXRsZS1zaG9ydCI6IkZvb2QgQmlvcHJvYyBUZWNoIiwiRE9JIjoiMTAuMTAwNy9zMTE5NDctMDA4LTAxMzYtMCIsIklTU04iOiIxOTM1NTEzMCIsImlzc3VlZCI6eyJkYXRlLXBhcnRzIjpbWzIwMTAsNF1dfSwicGFnZSI6IjE2MS0xNzEiLCJhYnN0cmFjdCI6IlVzZSBvZiBtaWNyb3dhdmVzIGhhcyBpbmNyZWFzZWQgbGFyZ2VseSBpbiB0aGUgZG9tZXN0aWMgaG91c2Vob2xkIGluIHRoZSBsYXN0IGZldyBkZWNhZGVzIGR1ZSB0byB0aGUgY29udmVuaWVuY2Ugb2YgdXNpbmcgbWljcm93YXZlIG92ZW5zLiBJbiB0aGUgaW5kdXN0cmlhbCBzZWN0b3IsIG1pY3Jvd2F2ZSBwcm9jZXNzaW5nIGlzIHVzZWQgaW4gc29tZSBvZiB0aGUgdW5pdCBvcGVyYXRpb25zLCB3aGlsZSBpdCBpcyB5ZXQgdG8gY2FwdHVyZSBhIG1ham9yIHBsYWNlIGluIHRoZSBpbmR1c3RyaWFsIGFwcGxpY2F0aW9ucy4gVGhlIG1ham9yIGRyYXdiYWNrIGFzc29jaWF0ZWQgd2l0aCBtaWNyb3dhdmUgaGVhdGluZyBpcyB0aGUgbm9uLXVuaWZvcm0gdGVtcGVyYXR1cmUgZGlzdHJpYnV0aW9uLCByZXN1bHRpbmcgaW4gaG90IGFuZCBjb2xkIHNwb3RzIGluIHRoZSBoZWF0ZWQgcHJvZHVjdC4gVGhlIG5vbi11bmlmb3JtIHRlbXBlcmF0dXJlIGRpc3RyaWJ1dGlvbiBub3Qgb25seSBhZmZlY3RzIHRoZSBxdWFsaXR5IG9mIHRoZSBmb29kIGJ1dCBhbHNvIHJhaXNlcyB0aGUgaXNzdWUgb2YgZm9vZCBzYWZldHkgd2hlbiB0aGUgbWljcm9vcmdhbmlzbXMgbWF5IG5vdCBiZSBkZXN0cm95ZWQgaW4gdGhlIGNvbGQgc3BvdHMuIFRoZSB0ZW1wZXJhdHVyZSBkaXN0cmlidXRpb24gZHVyaW5nIG1pY3Jvd2F2ZSBoZWF0aW5nIGhhcyBiZWVuIHN0dWRpZWQgaW4gYSB3aWRlIHZhcmlldHkgb2YgcHJvZHVjdHMgYnkgc2V2ZXJhbCByZXNlYXJjaGVycy4gVGhpcyBwYXBlciBzdW1tYXJpemVzIHRoZWlyIHJlc3VsdHMgYW5kIHRoZSBzb2x1dGlvbnMgb2ZmZXJlZCBieSB0aGVtIHRvIGxlc3NlbiB0aGUgbm9uLXVuaWZvcm1pdHkgb2YgaGVhdGluZy4gVGhlIGN1cnJlbnQgYXBwbGljYXRpb25zIG9mIG1pY3Jvd2F2ZSBlbmVyZ3kgaW4gdGhlIGluZHVzdHJpYWwgc2VjdG9yIGFyZSBhbHNvIGhpZ2hsaWdodGVkLiDCqSAyMDA4IFNwcmluZ2VyIFNjaWVuY2UgKyBCdXNpbmVzcyBNZWRpYSwgTExDLiIsImlzc3VlIjoiMiIsInZvbHVtZSI6IjMifSwiaXNUZW1wb3JhcnkiOmZhbHNlfSx7ImlkIjoiNmQ1ZGJhYmQtMjJmNi0zY2E0LTljNGUtMjQ3Yjg1MTNmZmJlIiwiaXRlbURhdGEiOnsidHlwZSI6ImFydGljbGUtam91cm5hbCIsImlkIjoiNmQ1ZGJhYmQtMjJmNi0zY2E0LTljNGUtMjQ3Yjg1MTNmZmJlIiwidGl0bGUiOiJUaHJlZS1kaW1lbnNpb25hbCBzdGFuZGluZyB3YXZlcyBpbiBhIG1pY3Jvd2F2ZSBvdmVuIiwiYXV0aG9yIjpbeyJmYW1pbHkiOiJLYW1vbCIsImdpdmVuIjoiUy4iLCJwYXJzZS1uYW1lcyI6ZmFsc2UsImRyb3BwaW5nLXBhcnRpY2xlIjoiIiwibm9uLWRyb3BwaW5nLXBhcnRpY2xlIjoiIn0seyJmYW1pbHkiOiJMaW1zdXdhbiIsImdpdmVuIjoiUC4iLCJwYXJzZS1uYW1lcyI6ZmFsc2UsImRyb3BwaW5nLXBhcnRpY2xlIjoiIiwibm9uLWRyb3BwaW5nLXBhcnRpY2xlIjoiIn0seyJmYW1pbHkiOiJPbnJlYWJyb3kiLCJnaXZlbiI6IlcuIiwicGFyc2UtbmFtZXMiOmZhbHNlLCJkcm9wcGluZy1wYXJ0aWNsZSI6IiIsIm5vbi1kcm9wcGluZy1wYXJ0aWNsZSI6IiJ9XSwiY29udGFpbmVyLXRpdGxlIjoiQW1lcmljYW4gSm91cm5hbCBvZiBQaHlzaWNzIiwiY29udGFpbmVyLXRpdGxlLXNob3J0IjoiQW0gSiBQaHlzIiwiRE9JIjoiMTAuMTExOS8xLjMzMjkyODYiLCJJU1NOIjoiMDAwMi05NTA1IiwiaXNzdWVkIjp7ImRhdGUtcGFydHMiOltbMjAxMCw1XV19LCJwYWdlIjoiNDkyLTQ5NSIsImFic3RyYWN0IjoiQSBtaWNyb3dhdmUgb3ZlbiBvcGVyYXRpbmcgYXQgYSBmcmVxdWVuY3kgb2YgMi40NSBHSHogd2FzIGRlc2lnbmVkIGZvciBkZW1vbnN0cmF0aW5nIHRocmVlLWRpbWVuc2lvbmFsIHN0YW5kaW5nIHdhdmVzLiBUaGUgdGhyZWUtZGltZW5zaW9uYWwgc3RhbmRpbmcgd2F2ZSBwYXR0ZXJucyBmb3JtZWQgb24gY29iYWx0IGNobG9yaWRlIHBhcGVyIHBsYWNlZCBhdCB0aGUgY2VudGVyIG9mIHRoZSBvdmVuIGNoYW1iZXIgd2VyZSBleGFtaW5lZC4gVGhlIGltYWdlcyBvbiB0aGUgY29iYWx0IGNobG9yaWRlIHBhcGVyIGNvcnJlc3BvbmRpbmcgdG8gYW50aW5vZGVzIG9mIHRoZSBzdGFuZGluZyB3YXZlcyB3ZXJlIHJlY29yZGVkIGJ5IGEgZGlnaXRhbCBjYW1lcmEgYWZ0ZXIgdHVybmluZyBvbiB0aGUgbWljcm93YXZlIG92ZW4uIFRoZSByZXN1bHRzIHNob3cgdGhhdCB0aGUgbnVtYmVycyBvZiBhbnRpbm9kZXMgb2YgdGhlIHN0YW5kaW5nIHdhdmVzIGluIGVhY2ggcGxhbmUgYWdyZWUgd2l0aCB0aG9zZSBvZiB0aGUgdGhlb3JldGljYWwgY2FsY3VsYXRpb24gb2YgdGhlIGVsZWN0cmljIGZpZWxkIGRpc3RyaWJ1dGlvbiBpbiB0aGUgb3ZlbiBjaGFtYmVyLiDCqSAyMDEwIEFtZXJpY2FuIEFzc29jaWF0aW9uIG9mIFBoeXNpY3MgVGVhY2hlcnMuIiwicHVibGlzaGVyIjoiQW1lcmljYW4gQXNzb2NpYXRpb24gb2YgUGh5c2ljcyBUZWFjaGVycyAoQUFQVCkiLCJpc3N1ZSI6IjUiLCJ2b2x1bWUiOiI3OCJ9LCJpc1RlbXBvcmFyeSI6ZmFsc2V9LHsiaWQiOiI3OWYyOTU5ZC0wY2UzLTMwNGUtYWRjNS02YmEwNDI5ZTNmYTUiLCJpdGVtRGF0YSI6eyJ0eXBlIjoiYXJ0aWNsZSIsImlkIjoiNzlmMjk1OWQtMGNlMy0zMDRlLWFkYzUtNmJhMDQyOWUzZmE1IiwidGl0bGUiOiJNaWNyb3dhdmUgYXBwbGljYXRpb25zIGluIHRoZSBmb29kIGluZHVzdHJ5OiBhbiBvdmVydmlldyBvZiByZWNlbnQgZGV2ZWxvcG1lbnRzIiwiYXV0aG9yIjpbeyJmYW1pbHkiOiJHdXppayIsImdpdmVuIjoiUGF1bGluYSIsInBhcnNlLW5hbWVzIjpmYWxzZSwiZHJvcHBpbmctcGFydGljbGUiOiIiLCJub24tZHJvcHBpbmctcGFydGljbGUiOiIifSx7ImZhbWlseSI6Ikt1bGF3aWsiLCJnaXZlbiI6IlBpb3RyIiwicGFyc2UtbmFtZXMiOmZhbHNlLCJkcm9wcGluZy1wYXJ0aWNsZSI6IiIsIm5vbi1kcm9wcGluZy1wYXJ0aWNsZSI6IiJ9LHsiZmFtaWx5IjoiWmFqxIVjIiwiZ2l2ZW4iOiJNYXJ6ZW5hIiwicGFyc2UtbmFtZXMiOmZhbHNlLCJkcm9wcGluZy1wYXJ0aWNsZSI6IiIsIm5vbi1kcm9wcGluZy1wYXJ0aWNsZSI6IiJ9LHsiZmFtaWx5IjoiTWlnZGHFgiIsImdpdmVuIjoiV8WCYWR5c8WCYXciLCJwYXJzZS1uYW1lcyI6ZmFsc2UsImRyb3BwaW5nLXBhcnRpY2xlIjoiIiwibm9uLWRyb3BwaW5nLXBhcnRpY2xlIjoiIn1dLCJjb250YWluZXItdGl0bGUiOiJDcml0aWNhbCBSZXZpZXdzIGluIEZvb2QgU2NpZW5jZSBhbmQgTnV0cml0aW9uIiwiY29udGFpbmVyLXRpdGxlLXNob3J0IjoiQ3JpdCBSZXYgRm9vZCBTY2kgTnV0ciIsIkRPSSI6IjEwLjEwODAvMTA0MDgzOTguMjAyMS4xOTIyODcxIiwiSVNTTiI6IjE1NDk3ODUyIiwiUE1JRCI6IjMzOTcwNjk4IiwiaXNzdWVkIjp7ImRhdGUtcGFydHMiOltbMjAyMl1dfSwicGFnZSI6Ijc5ODktODAwOCIsImFic3RyYWN0IjoiTWljcm93YXZlIHJhZGlhdGlvbiBoYXMgdGhlIGFiaWxpdHkgdG8gaGVhdCBhIG1hdGVyaWFsIHdpdGggZGllbGVjdHJpYyBwcm9wZXJ0aWVzLiBNYXRlcmlhbCBhYnNvcmJzIG1pY3Jvd2F2ZSBlbmVyZ3kgYW5kIHRoZW4gY29udmVydHMgaXQgaW50byBoZWF0LCB3aGljaCBnaXZlcyB0aGUgcG9zc2liaWxpdHkgb2YgYSB3aWRlIHVzZSBvZiBtaWNyb3dhdmVzIGluIG1hbnkgaW5kdXN0cnkgc2VjdG9ycyBvciBhZ3JpY3VsdHVyYWwgc2NpZW5jZXMuIE1pY3Jvd2F2ZXMgYXJlIGVzcGVjaWFsbHkgd2lkZWx5IHVzZWQgaW4gZm9vZCBpbmR1c3RyeS4gVGhlIG1haW4gb2JqZWN0aXZlIG9mIHRoaXMgcGFwZXIgaXMgdG8gcHJlc2VudCBhbiBvdmVydmlldyBvZiByZWNlbnQgZGV2ZWxvcG1lbnQgcmVnYXJkaW5nIG1pY3Jvd2F2ZSBhcHBsaWNhdGlvbnMgaW4gZm9vZCBpbmR1c3RyeS4gTWFueSB0ZWNobmlxdWVzIGluIGZvb2QgcHJvY2Vzc2luZyAocGFzdGV1cml6YXRpb24sIHN0ZXJpbGl6YXRpb24sIGRyeWluZywgdGhhd2luZywgYmxhbmNoaW5nIGFuZCBzdHVubmluZykgYXJlIGFzc2lzdGVkIGJ5IG1pY3Jvd2F2ZSBlbmVyZ3kuIEl0IHNob3VsZCBiZSBtZW50aW9uZWQgYWxzbyB0aGUgdXNlIG9mIG1pY3Jvd2F2ZXMgaW4gbnV0cmllbnRzIGFuZCBudXRyYWNldXRpY2FscyBwcm9kdWN0aW9uLiBXYXN0ZSBnZW5lcmF0aW9uIGlzIGFuIGludGVncmFsIHBhcnQgb2YgZm9vZCBwcm9kdWN0aW9uLiBNaWNyb3dhdmVzIGhhdmUgYWxzbyBhcHBsaWNhdGlvbiBpbiB3YXN0ZXMgbWFuYWdlbWVudC4gVGhlIHJlc3VsdHMgb2YgZXhwZXJpbWVudHMsIGZhY3RvcnMgYWZmZWN0aW5nIGhlYXRpbmcgYW5kIHRoZWlyIHByYWN0aWNhbCBhcHBsaWNhdGlvbiBoYXZlIGJlZW4gZGlzY3Vzc2VkLiBNYW55IGNhc2VzIGhhdmUgYmVlbiBjb21wYXJlZCB3aXRoIGNvbnZlbnRpb25hbCBwcm9jZXNzIG1ldGhvZHMuIFRoZSB1c2Ugb2YgbWljcm93YXZlcyBzaG93cyBtYW55IGFkdmFudGFnZXMuIFRoZSBtb3N0IGltcG9ydGFudCBhc3BlY3QgaXMgc2hvcnRlbmluZyB0aGUgdGltZSBvZiB0aGUgdGhlcm1hbCBwcm9jZXNzIChldmVuIGJ5IDUwJSkgYW5kIHJlZHVjaW5nIHRoZSBjb3N0cyBvZiB0aGUgb3BlcmF0aW9uLiBJbiBhZGRpdGlvbiwgaXQgYWxsb3dzIHRvIGluY3JlYXNlIHRoZSBlZmZpY2llbmN5IG9mIHByb2Nlc3NlcyB3aGlsZSBtYWludGFpbmluZyBoaWdoIHF1YWxpdHkuIFRoZSBleGFtcGxlcyBvZiBtaWNyb3dhdmUgYXBwbGljYXRpb25zIGdpdmVuIGluIHRoZSBhcnRpY2xlIGFyZSBlbnZpcm9ubWVudGFsbHktIGZyaWVuZGx5IGJlY2F1c2UgdGhlIGNvbmRpdGlvbnMgb2YgdGhlcm1hbCBwcm9jZXNzaW5nIGFsbG93IGZvciByZWR1Y2luZyB0aGUgdXNlIG9mIHNvbHZlbnRzIGFuZCB0aGUgYW1vdW50IG9mIHNld2FnZSBieSBkZWNyZWFzaW5nIHRoZSBkZW1hbmQgZm9yIHdhdGVyLiBJdCBpcyBhbnRpY2lwYXRlZCB0aGF0IG1pY3Jvd2F2ZXMgd2lsbCBiZWNvbWUgaW5jcmVhc2luZ2x5IHBvcHVsYXIsIHdpdGggdGhlIGRldmVsb3BtZW50IG9mIG5ldyBtaWNyb3dhdmUgdGVjaG5vbG9naWVzIHNvbHZpbmcgbWFueSBwcm9ibGVtcyBpbiB0aGUgZnV0dXJlLiIsInB1Ymxpc2hlciI6IlRheWxvciBhbmQgRnJhbmNpcyBMdGQuIiwiaXNzdWUiOiIyOSIsInZvbHVtZSI6IjYyIn0sImlzVGVtcG9yYXJ5IjpmYWxzZX1dfQ==&quot;},{&quot;citationID&quot;:&quot;MENDELEY_CITATION_96ff40a3-cda8-403f-b8bf-387021ba47e9&quot;,&quot;properties&quot;:{&quot;noteIndex&quot;:0},&quot;isEdited&quot;:false,&quot;manualOverride&quot;:{&quot;isManuallyOverridden&quot;:false,&quot;citeprocText&quot;:&quot;(Akkari et al. 2006; Atuonwu and Tassou 2018)&quot;,&quot;manualOverrideText&quot;:&quot;&quot;},&quot;citationTag&quot;:&quot;MENDELEY_CITATION_v3_eyJjaXRhdGlvbklEIjoiTUVOREVMRVlfQ0lUQVRJT05fOTZmZjQwYTMtY2RhOC00MDNmLWI4YmYtMzg3MDIxYmE0N2U5IiwicHJvcGVydGllcyI6eyJub3RlSW5kZXgiOjB9LCJpc0VkaXRlZCI6ZmFsc2UsIm1hbnVhbE92ZXJyaWRlIjp7ImlzTWFudWFsbHlPdmVycmlkZGVuIjpmYWxzZSwiY2l0ZXByb2NUZXh0IjoiKEFra2FyaSBldCBhbC4gMjAwNjsgQXR1b253dSBhbmQgVGFzc291IDIwMTgpIiwibWFudWFsT3ZlcnJpZGVUZXh0IjoiIn0sImNpdGF0aW9uSXRlbXMiOlt7ImlkIjoiMDRmOTdiOTEtYjNmMy0zZjJlLWI2MmUtNzhlMmZlZjM1ZGU0IiwiaXRlbURhdGEiOnsidHlwZSI6ImFydGljbGUtam91cm5hbCIsImlkIjoiMDRmOTdiOTEtYjNmMy0zZjJlLWI2MmUtNzhlMmZlZjM1ZGU0IiwidGl0bGUiOiJPYnNlcnZlci1iYXNlZCBtb25pdG9yaW5nIG9mIHRoZXJtYWwgcnVuYXdheSBpbiBtaWNyb3dhdmVzIGZvb2QgZGVmcm9zdGluZyIsImF1dGhvciI6W3siZmFtaWx5IjoiQWtrYXJpIiwiZ2l2ZW4iOiJFLiIsInBhcnNlLW5hbWVzIjpmYWxzZSwiZHJvcHBpbmctcGFydGljbGUiOiIiLCJub24tZHJvcHBpbmctcGFydGljbGUiOiIifSx7ImZhbWlseSI6IkNoZXZhbGxpZXIiLCJnaXZlbiI6IlMuIiwicGFyc2UtbmFtZXMiOmZhbHNlLCJkcm9wcGluZy1wYXJ0aWNsZSI6IiIsIm5vbi1kcm9wcGluZy1wYXJ0aWNsZSI6IiJ9LHsiZmFtaWx5IjoiQm9pbGxlcmVhdXgiLCJnaXZlbiI6IkwuIiwicGFyc2UtbmFtZXMiOmZhbHNlLCJkcm9wcGluZy1wYXJ0aWNsZSI6IiIsIm5vbi1kcm9wcGluZy1wYXJ0aWNsZSI6IiJ9XSwiY29udGFpbmVyLXRpdGxlIjoiSm91cm5hbCBvZiBQcm9jZXNzIENvbnRyb2wiLCJjb250YWluZXItdGl0bGUtc2hvcnQiOiJKIFByb2Nlc3MgQ29udHJvbCIsIkRPSSI6IjEwLjEwMTYvai5qcHJvY29udC4yMDA2LjA1LjAwNSIsIklTU04iOiIwOTU5MTUyNCIsImlzc3VlZCI6eyJkYXRlLXBhcnRzIjpbWzIwMDYsMTBdXX0sInBhZ2UiOiI5OTMtMTAwMSIsImFic3RyYWN0IjoiRGVzcGl0ZSBpdHMgZW5lcmdldGljIGludGVyZXN0LCB0aGUgdXNlIG9mIG1pY3Jvd2F2ZXMgZm9yIHRoZSB0aGF3aW5nIG9yIHRlbXBlcmFnZSBvZiBmb29kIHByb2R1Y3RzIHByZXNlbnRzIGEgbWFqb3IgZHJhd2JhY2sgY2FsbGVkIHRoZXJtYWwgcnVuYXdheS4gVGhpcyBpcyBtYWlubHkgZHVlIHRvIHRoZSBpbXBvcnRhbnQgZ2FwIGJldHdlZW4gdGhlIGRpZWxlY3RyaWMgcHJvcGVydGllcyBvZiB3YXRlciBpbiBzb2xpZCBhbmQgbGlxdWlkIHBoYXNlcy4gQSBtb25pdG9yaW5nIGFwcHJvYWNoIG9mIHRoZSB0ZW1wZXJhdHVyZXMgaW5zaWRlIGEgZm9vZHN0dWZmIGR1cmluZyBtaWNyb3dhdmUgZGVmcm9zdGluZyBpcyB0aGVyZWZvcmUgcHJvcG9zZWQgdG8sIGluIGEgZmlyc3Qgc3RlcCwgZGV0ZWN0IHRoZSBjcml0aWNhbCBwaGVub21lbmEgb2YgdGhlcm1hbCBydW5hd2F5LCBhbmQsIGluIGZ1cnRoZXIgd29yaywgdG8gY29udHJvbCBpdC4gQW4gb2JzZXJ2ZXIgYWxsb3dpbmcgdG8gZXN0aW1hdGUgdGhlIGludGVybmFsIHRlbXBlcmF0dXJlcyBmcm9tIHRoZSB0ZW1wZXJhdHVyZSBvZiB0aGUgc3VyZmFjZSBoYXMgYmVlbiBkZXZlbG9wZWQuIEFuIEV4dGVuZGVkIEthbG1hbiBGaWx0ZXIsIGJlY2F1c2Ugb2YgaXRzIHNpbXBsaWNpdHkgb2YgZGVzaWduLCBoYXMgYmVlbiBjaG9zZW4sIGJ1dCB0aGlzIGNob2ljZSBpcyBub3QgZXhjbHVzaXZlLiBUaGUgaGVhdCB0cmFuc2ZlciB3aXRoIHBoYXNlIGNoYW5nZSBhbmQgbWljcm93YXZlIGVmZmVjdHMgaXMgcmVwcmVzZW50ZWQgYnkgYSBub25saW5lYXIgZGlzdHJpYnV0ZWQgcGFyYW1ldGVycyBzeXN0ZW0sIGFuZCB0aGUgb2JzZXJ2ZXIgaXMgYmFzZWQgb24gYSBzdGFuZGFyZCBmaW5pdGUgdm9sdW1lIHNjaGVtZS4gVGhlIGFwcHJvYWNoIGlzIGV4cGVyaW1lbnRhbGx5IGNhcnJpZWQgb3V0IGFuZCB2YWxpZGF0ZWQgZHVyaW5nIHRoZSBkZWZyb3N0aW5nIG9mIGEgYmxvY2sgb2YgdHlsb3NlLiDCqSAyMDA2IEVsc2V2aWVyIEx0ZC4gQWxsIHJpZ2h0cyByZXNlcnZlZC4iLCJpc3N1ZSI6IjkiLCJ2b2x1bWUiOiIxNiJ9LCJpc1RlbXBvcmFyeSI6ZmFsc2V9LHsiaWQiOiIxMjZjZTA1Ny0xYTljLTMxMDEtYmQ1MC02MTRlNjZjZmJjNjMiLCJpdGVtRGF0YSI6eyJ0eXBlIjoiYXJ0aWNsZSIsImlkIjoiMTI2Y2UwNTctMWE5Yy0zMTAxLWJkNTAtNjE0ZTY2Y2ZiYzYzIiwidGl0bGUiOiJRdWFsaXR5IGFzc3VyYW5jZSBpbiBtaWNyb3dhdmUgZm9vZCBwcm9jZXNzaW5nIGFuZCB0aGUgZW5hYmxpbmcgcG90ZW50aWFscyBvZiBzb2xpZC1zdGF0ZSBwb3dlciBnZW5lcmF0b3JzOiBBIHJldmlldyIsImF1dGhvciI6W3siZmFtaWx5IjoiQXR1b253dSIsImdpdmVuIjoiSi4gQy4iLCJwYXJzZS1uYW1lcyI6ZmFsc2UsImRyb3BwaW5nLXBhcnRpY2xlIjoiIiwibm9uLWRyb3BwaW5nLXBhcnRpY2xlIjoiIn0seyJmYW1pbHkiOiJUYXNzb3UiLCJnaXZlbiI6IlMuIEEuIiwicGFyc2UtbmFtZXMiOmZhbHNlLCJkcm9wcGluZy1wYXJ0aWNsZSI6IiIsIm5vbi1kcm9wcGluZy1wYXJ0aWNsZSI6IiJ9XSwiY29udGFpbmVyLXRpdGxlIjoiSm91cm5hbCBvZiBGb29kIEVuZ2luZWVyaW5nIiwiY29udGFpbmVyLXRpdGxlLXNob3J0IjoiSiBGb29kIEVuZyIsIkRPSSI6IjEwLjEwMTYvai5qZm9vZGVuZy4yMDE4LjA0LjAwOSIsIklTU04iOiIwMjYwODc3NCIsImlzc3VlZCI6eyJkYXRlLXBhcnRzIjpbWzIwMTgsMTAsMV1dfSwicGFnZSI6IjEtMTUiLCJhYnN0cmFjdCI6IlRoZSB3aWRlc3ByZWFkIGRlcGxveW1lbnQgb2YgbWljcm93YXZlcyBpbiBkb21lc3RpYywgY29tbWVyY2lhbCBhbmQgaW5kdXN0cmlhbCBmb29kIHByb2Nlc3Npbmcgb3BlcmF0aW9ucywgbmVjZXNzaXRhdGVzIHF1YWxpdHkgYXNzdXJhbmNlLiBUaGlzIHJldmlldyBjcml0aWNhbGx5IGFzc2Vzc2VzIGtleSBtaWNyb3dhdmVkLWZvb2QgcXVhbGl0eSBhc3N1cmFuY2UgaXNzdWVzIHN1Y2ggYXMgcHJvY2VzcyBsZXRoYWxpdHksIHByb2R1Y3QgZGVncmFkYXRpb24gbWVjaGFuaXNtcywgbm9uLXVuaWZvcm0gaGVhdGluZyBhbmQgdm9sdW1ldHJpYyB0ZW1wZXJhdHVyZSBzZW5zaW5nLiBOb24tdW5pZm9ybSBoZWF0aW5nLCB0aGUgcm9vdC1jYXVzZSBvZiBxdWFsaXR5IGFzc3VyYW5jZSBwcm9ibGVtcywgaXMgc2hvd24gdG8gaGF2ZSBuZWdhdGl2ZSBjb25zZXF1ZW5jZXMgb24gcHJvY2VzcyBlbmVyZ3kgY29uc3VtcHRpb24sIGFuZCBsaW5rZWQgdG8gdGhlIHBvb3IgY29udHJvbGxhYmlsaXR5IG9mIGNvbnZlbnRpb25hbCBtaWNyb3dhdmUgcG93ZXIgc291cmNlcywgbWFnbmV0cm9ucy4gQSBjYXNlIGlzIHRoZXJlZm9yZSBtYWRlIGZvciB0aGUgdXNlIG9mIHNvbGlkLXN0YXRlIGdlbmVyYXRvcnMgYXMgYWx0ZXJuYXRpdmUgcG93ZXIgc291cmNlcyBieSBhIGNvc3QtYmVuZWZpdCBhbmFseXNpcywgd2hpY2ggaW5jbHVkZXMgZW5lcmd5IGFuZCByZWxpYWJpbGl0eSBhc3BlY3RzLiBUaGUgZmVhc2liaWxpdHkgb2YgYSBwYXJhZGlnbSBzaGlmdCB0byBzb2xpZC1zdGF0ZSBwb3dlciBkZWxpdmVyeSBpbiB0aGUgZGV2ZWxvcG1lbnQgb2Ygc21hcnQgcHJvY2Vzc2luZyBzeXN0ZW1zLCBpcyBzaG93biwgYW5kIHBvdGVudGlhbCBjb21tZXJjaWFsaXNhdGlvbiBvcHBvcnR1bml0aWVzLCBpZGVudGlmaWVkLiIsInB1Ymxpc2hlciI6IkVsc2V2aWVyIEx0ZCIsInZvbHVtZSI6IjIzNCJ9LCJpc1RlbXBvcmFyeSI6ZmFsc2V9XX0=&quot;,&quot;citationItems&quot;:[{&quot;id&quot;:&quot;04f97b91-b3f3-3f2e-b62e-78e2fef35de4&quot;,&quot;itemData&quot;:{&quot;type&quot;:&quot;article-journal&quot;,&quot;id&quot;:&quot;04f97b91-b3f3-3f2e-b62e-78e2fef35de4&quot;,&quot;title&quot;:&quot;Observer-based monitoring of thermal runaway in microwaves food defrosting&quot;,&quot;author&quot;:[{&quot;family&quot;:&quot;Akkari&quot;,&quot;given&quot;:&quot;E.&quot;,&quot;parse-names&quot;:false,&quot;dropping-particle&quot;:&quot;&quot;,&quot;non-dropping-particle&quot;:&quot;&quot;},{&quot;family&quot;:&quot;Chevallier&quot;,&quot;given&quot;:&quot;S.&quot;,&quot;parse-names&quot;:false,&quot;dropping-particle&quot;:&quot;&quot;,&quot;non-dropping-particle&quot;:&quot;&quot;},{&quot;family&quot;:&quot;Boillereaux&quot;,&quot;given&quot;:&quot;L.&quot;,&quot;parse-names&quot;:false,&quot;dropping-particle&quot;:&quot;&quot;,&quot;non-dropping-particle&quot;:&quot;&quot;}],&quot;container-title&quot;:&quot;Journal of Process Control&quot;,&quot;container-title-short&quot;:&quot;J Process Control&quot;,&quot;DOI&quot;:&quot;10.1016/j.jprocont.2006.05.005&quot;,&quot;ISSN&quot;:&quot;09591524&quot;,&quot;issued&quot;:{&quot;date-parts&quot;:[[2006,10]]},&quot;page&quot;:&quot;993-1001&quot;,&quot;abstract&quot;:&quot;Despite its energetic interest, the use of microwaves for the thawing or temperage of food products presents a major drawback called thermal runaway. This is mainly due to the important gap between the dielectric properties of water in solid and liquid phases. A monitoring approach of the temperatures inside a foodstuff during microwave defrosting is therefore proposed to, in a first step, detect the critical phenomena of thermal runaway, and, in further work, to control it. An observer allowing to estimate the internal temperatures from the temperature of the surface has been developed. An Extended Kalman Filter, because of its simplicity of design, has been chosen, but this choice is not exclusive. The heat transfer with phase change and microwave effects is represented by a nonlinear distributed parameters system, and the observer is based on a standard finite volume scheme. The approach is experimentally carried out and validated during the defrosting of a block of tylose. © 2006 Elsevier Ltd. All rights reserved.&quot;,&quot;issue&quot;:&quot;9&quot;,&quot;volume&quot;:&quot;16&quot;},&quot;isTemporary&quot;:false},{&quot;id&quot;:&quot;126ce057-1a9c-3101-bd50-614e66cfbc63&quot;,&quot;itemData&quot;:{&quot;type&quot;:&quot;article&quot;,&quot;id&quot;:&quot;126ce057-1a9c-3101-bd50-614e66cfbc63&quot;,&quot;title&quot;:&quot;Quality assurance in microwave food processing and the enabling potentials of solid-state power generators: A review&quot;,&quot;author&quot;:[{&quot;family&quot;:&quot;Atuonwu&quot;,&quot;given&quot;:&quot;J. C.&quot;,&quot;parse-names&quot;:false,&quot;dropping-particle&quot;:&quot;&quot;,&quot;non-dropping-particle&quot;:&quot;&quot;},{&quot;family&quot;:&quot;Tassou&quot;,&quot;given&quot;:&quot;S. A.&quot;,&quot;parse-names&quot;:false,&quot;dropping-particle&quot;:&quot;&quot;,&quot;non-dropping-particle&quot;:&quot;&quot;}],&quot;container-title&quot;:&quot;Journal of Food Engineering&quot;,&quot;container-title-short&quot;:&quot;J Food Eng&quot;,&quot;DOI&quot;:&quot;10.1016/j.jfoodeng.2018.04.009&quot;,&quot;ISSN&quot;:&quot;02608774&quot;,&quot;issued&quot;:{&quot;date-parts&quot;:[[2018,10,1]]},&quot;page&quot;:&quot;1-15&quot;,&quot;abstract&quot;:&quot;The widespread deployment of microwaves in domestic, commercial and industrial food processing operations, necessitates quality assurance. This review critically assesses key microwaved-food quality assurance issues such as process lethality, product degradation mechanisms, non-uniform heating and volumetric temperature sensing. Non-uniform heating, the root-cause of quality assurance problems, is shown to have negative consequences on process energy consumption, and linked to the poor controllability of conventional microwave power sources, magnetrons. A case is therefore made for the use of solid-state generators as alternative power sources by a cost-benefit analysis, which includes energy and reliability aspects. The feasibility of a paradigm shift to solid-state power delivery in the development of smart processing systems, is shown, and potential commercialisation opportunities, identified.&quot;,&quot;publisher&quot;:&quot;Elsevier Ltd&quot;,&quot;volume&quot;:&quot;234&quot;},&quot;isTemporary&quot;:false}]},{&quot;citationID&quot;:&quot;MENDELEY_CITATION_00004e6e-f92e-4d70-be47-b07cf75c3d41&quot;,&quot;properties&quot;:{&quot;noteIndex&quot;:0},&quot;isEdited&quot;:false,&quot;manualOverride&quot;:{&quot;isManuallyOverridden&quot;:false,&quot;citeprocText&quot;:&quot;(Luan et al. 2017; Zhou, Pedrow, et al. 2023)&quot;,&quot;manualOverrideText&quot;:&quot;&quot;},&quot;citationTag&quot;:&quot;MENDELEY_CITATION_v3_eyJjaXRhdGlvbklEIjoiTUVOREVMRVlfQ0lUQVRJT05fMDAwMDRlNmUtZjkyZS00ZDcwLWJlNDctYjA3Y2Y3NWMzZDQxIiwicHJvcGVydGllcyI6eyJub3RlSW5kZXgiOjB9LCJpc0VkaXRlZCI6ZmFsc2UsIm1hbnVhbE92ZXJyaWRlIjp7ImlzTWFudWFsbHlPdmVycmlkZGVuIjpmYWxzZSwiY2l0ZXByb2NUZXh0IjoiKEx1YW4gZXQgYWwuIDIwMTc7IFpob3UsIFBlZHJvdywgZXQgYWwuIDIwMjMpIiwibWFudWFsT3ZlcnJpZGVUZXh0IjoiIn0sImNpdGF0aW9uSXRlbXMiOlt7ImlkIjoiNjFkMGVmYWMtZjNiNy0zMTMxLTk1Y2EtZDVlYTA5YjYyYTBkIiwiaXRlbURhdGEiOnsidHlwZSI6ImFydGljbGUtam91cm5hbCIsImlkIjoiNjFkMGVmYWMtZjNiNy0zMTMxLTk1Y2EtZDVlYTA5YjYyYTBkIiwidGl0bGUiOiJGcmVxdWVuY3kgRGlzdHJpYnV0aW9uIGluIERvbWVzdGljIE1pY3Jvd2F2ZSBPdmVucyBhbmQgSXRzIEluZmx1ZW5jZSBvbiBIZWF0aW5nIFBhdHRlcm4iLCJhdXRob3IiOlt7ImZhbWlseSI6Ikx1YW4iLCJnaXZlbiI6IkRvbmdsZWkiLCJwYXJzZS1uYW1lcyI6ZmFsc2UsImRyb3BwaW5nLXBhcnRpY2xlIjoiIiwibm9uLWRyb3BwaW5nLXBhcnRpY2xlIjoiIn0seyJmYW1pbHkiOiJXYW5nIiwiZ2l2ZW4iOiJZaWZlbiIsInBhcnNlLW5hbWVzIjpmYWxzZSwiZHJvcHBpbmctcGFydGljbGUiOiIiLCJub24tZHJvcHBpbmctcGFydGljbGUiOiIifSx7ImZhbWlseSI6IlRhbmciLCJnaXZlbiI6Ikp1bWluZyIsInBhcnNlLW5hbWVzIjpmYWxzZSwiZHJvcHBpbmctcGFydGljbGUiOiIiLCJub24tZHJvcHBpbmctcGFydGljbGUiOiIifSx7ImZhbWlseSI6IkphaW4iLCJnaXZlbiI6IkRlZXBhbGkiLCJwYXJzZS1uYW1lcyI6ZmFsc2UsImRyb3BwaW5nLXBhcnRpY2xlIjoiIiwibm9uLWRyb3BwaW5nLXBhcnRpY2xlIjoiIn1dLCJjb250YWluZXItdGl0bGUiOiJKb3VybmFsIG9mIEZvb2QgU2NpZW5jZSIsImNvbnRhaW5lci10aXRsZS1zaG9ydCI6IkogRm9vZCBTY2kiLCJET0kiOiIxMC4xMTExLzE3NTAtMzg0MS4xMzU4NyIsIklTU04iOiIxNzUwMzg0MSIsIlBNSUQiOiIyNzk5MjY1MyIsImlzc3VlZCI6eyJkYXRlLXBhcnRzIjpbWzIwMTcsMiwxXV19LCJwYWdlIjoiNDI5LTQzNiIsImFic3RyYWN0IjoiSW4gdGhpcyBzdHVkeSwgc25hcHNob3RzIG9mIG9wZXJhdGluZyBmcmVxdWVuY3kgcHJvZmlsZXMgb2YgZG9tZXN0aWMgbWljcm93YXZlIG92ZW5zIHdlcmUgY29sbGVjdGVkIHRvIHJldmVhbCB0aGUgZXh0ZW50IG9mIG1pY3Jvd2F2ZSBmcmVxdWVuY3kgdmFyaWF0aW9ucyB1bmRlciBkaWZmZXJlbnQgb3BlcmF0aW9uIGNvbmRpdGlvbnMuIEEgY29tcHV0ZXIgc2ltdWxhdGlvbiBtb2RlbCB3YXMgZGV2ZWxvcGVkIGJhc2VkIG9uIHRoZSBmaW5pdGUgZGlmZmVyZW5jZSB0aW1lIGRvbWFpbiBtZXRob2QgdG8gYW5hbHl6ZSB0aGUgaW5mbHVlbmNlIG9mIHRoZSBzaGlmdGluZyBmcmVxdWVuY3kgb24gaGVhdGluZyBwYXR0ZXJucyBvZiBmb29kcyBpbiBhIG1pY3Jvd2F2ZSBvdmVuLiBUaGUgcmVzdWx0cyBzaG93ZWQgdGhhdCB0aGUgb3BlcmF0aW5nIGZyZXF1ZW5jaWVzIG9mIGVtcHR5IGFuZCBsb2FkZWQgZG9tZXN0aWMgbWljcm93YXZlIG92ZW5zIHZhcmllZCB3aWRlbHkgZXZlbiBhbW9uZyBvdmVucyBvZiB0aGUgc2FtZSBtb2RlbCBwdXJjaGFzZWQgb24gdGhlIHNhbWUgZGF0ZS4gRWFjaCBtaWNyb3dhdmUgb3ZlbiBoYWQgaXRzIHVuaXF1ZSBjaGFyYWN0ZXJpc3RpYyBvcGVyYXRpbmcgZnJlcXVlbmNpZXMsIHdoaWNoIHdlcmUgYWxzbyBhZmZlY3RlZCBieSB0aGUgbG9jYXRpb24gYW5kIHNoYXBlIG9mIHRoZSBsb2FkLiBUaGUgc2ltdWxhdGVkIGhlYXRpbmcgcGF0dGVybnMgb2YgYSBnZWxsYW4gZ2VsIG1vZGVsIGZvb2Qgd2hlbiBoZWF0ZWQgb24gYSByb3RhcnkgcGxhdGUgYWdyZWVkIHdlbGwgd2l0aCB0aGUgZXhwZXJpbWVudGFsIHJlc3VsdHMsIHdoaWNoIHN1cHBvcnRlZCB0aGUgcmVsaWFiaWxpdHkgb2YgdGhlIGRldmVsb3BlZCBzaW11bGF0aW9uIG1vZGVsLiBTaW11bGF0aW9uIGluZGljYXRlZCB0aGF0IHRoZSBoZWF0aW5nIHBhdHRlcm5zIG9mIGEgc3RhdGlvbmFyeSBtb2RlbCBmb29kIGxvYWQgY2hhbmdlZCB3aXRoIHRoZSB2YXJ5aW5nIG9wZXJhdGluZyBmcmVxdWVuY3kuIEhvd2V2ZXIsIHRoZSBoZWF0aW5nIHBhdHRlcm4gb2YgYSByb3RhcnkgbW9kZWwgZm9vZCBsb2FkIHdhcyBub3Qgc2Vuc2l0aXZlIHRvIG1pY3Jvd2F2ZSBmcmVxdWVuY2llcyBkdWUgdG8gdGhlIHNldmVyZSBlZGdlIGhlYXRpbmcgb3ZlcnNoYWRvd2luZyB0aGUgZWZmZWN0cyBvZiB0aGUgZnJlcXVlbmN5IHZhcmlhdGlvbnMuIiwicHVibGlzaGVyIjoiQmxhY2t3ZWxsIFB1Ymxpc2hpbmcgSW5jLiIsImlzc3VlIjoiMiIsInZvbHVtZSI6IjgyIn0sImlzVGVtcG9yYXJ5IjpmYWxzZX0seyJpZCI6IjU5MjllODg2LWEwMDktMzcyOC1iMmJhLTc0YjAwMGM2ZDRhNSIsIml0ZW1EYXRhIjp7InR5cGUiOiJhcnRpY2xlLWpvdXJuYWwiLCJpZCI6IjU5MjllODg2LWEwMDktMzcyOC1iMmJhLTc0YjAwMGM2ZDRhNSIsInRpdGxlIjoiSGVhdGluZyBwZXJmb3JtYW5jZSBvZiBtaWNyb3dhdmUgb3ZlbnMgcG93ZXJlZCBieSBtYWduZXRyb24gYW5kIHNvbGlkLXN0YXRlIGdlbmVyYXRvcnMiLCJhdXRob3IiOlt7ImZhbWlseSI6Ilpob3UiLCJnaXZlbiI6Ilh1IiwicGFyc2UtbmFtZXMiOmZhbHNlLCJkcm9wcGluZy1wYXJ0aWNsZSI6IiIsIm5vbi1kcm9wcGluZy1wYXJ0aWNsZSI6IiJ9LHsiZmFtaWx5IjoiUGVkcm93IiwiZ2l2ZW4iOiJQYXRyaWNrIEQuIiwicGFyc2UtbmFtZXMiOmZhbHNlLCJkcm9wcGluZy1wYXJ0aWNsZSI6IiIsIm5vbi1kcm9wcGluZy1wYXJ0aWNsZSI6IiJ9LHsiZmFtaWx5IjoiVGFuZyIsImdpdmVuIjoiWmhvbmd3ZWkiLCJwYXJzZS1uYW1lcyI6ZmFsc2UsImRyb3BwaW5nLXBhcnRpY2xlIjoiIiwibm9uLWRyb3BwaW5nLXBhcnRpY2xlIjoiIn0seyJmYW1pbHkiOiJCb2huZXQiLCJnaXZlbiI6IlN0ZXdhcnQiLCJwYXJzZS1uYW1lcyI6ZmFsc2UsImRyb3BwaW5nLXBhcnRpY2xlIjoiIiwibm9uLWRyb3BwaW5nLXBhcnRpY2xlIjoiIn0seyJmYW1pbHkiOiJTYWJsYW5pIiwiZ2l2ZW4iOiJTaHlhbSBTLiIsInBhcnNlLW5hbWVzIjpmYWxzZSwiZHJvcHBpbmctcGFydGljbGUiOiIiLCJub24tZHJvcHBpbmctcGFydGljbGUiOiIifSx7ImZhbWlseSI6IlRhbmciLCJnaXZlbiI6Ikp1bWluZyIsInBhcnNlLW5hbWVzIjpmYWxzZSwiZHJvcHBpbmctcGFydGljbGUiOiIiLCJub24tZHJvcHBpbmctcGFydGljbGUiOiIifV0sImNvbnRhaW5lci10aXRsZSI6Iklubm92YXRpdmUgRm9vZCBTY2llbmNlIGFuZCBFbWVyZ2luZyBUZWNobm9sb2dpZXMiLCJET0kiOiIxMC4xMDE2L2ouaWZzZXQuMjAyMi4xMDMyNDAiLCJJU1NOIjoiMTQ2Njg1NjQiLCJpc3N1ZWQiOnsiZGF0ZS1wYXJ0cyI6W1syMDIzLDEsMV1dfSwiYWJzdHJhY3QiOiJNYWduZXRyb25zIGFyZSB0aGUgbW9zdCBjb21tb24gbWljcm93YXZlIHBvd2VyIHNvdXJjZXMuIEhvd2V2ZXIsIHZhcmlhdGlvbiBvZiBvdXRwdXQgZnJlcXVlbmNpZXMgb2YgbWFnbmV0cm9ucyBtYWtlcyBoZWF0aW5nIHBhdHRlcm5zIG9mIGZvb2RzIGluIG11bHRpLW1vZGUgbWljcm93YXZlIGNhdml0aWVzIHJhbmRvbSBhbmQgdW5wcmVkaWN0YWJsZS4gSXQgaXMgZGVzaXJhYmxlIHRvIGZpbmQgZWZmZWN0aXZlIGFsdGVybmF0aXZlcywgc3VjaCBhcyBzb2xpZC1zdGF0ZSBtaWNyb3dhdmUgZ2VuZXJhdG9ycy4gSGVyZSwgd2UgY29tcGFyZWQgdGhlIGZyZXF1ZW5jeSBzcGVjdHJhIG9mIG1hZ25ldHJvbnMgYW5kIHNvbGlkLXN0YXRlIGdlbmVyYXRvcnMgdG8gZXZhbHVhdGUgdGhlaXIgaW5mbHVlbmNlIG9uIHRoZSBoZWF0aW5nIHBlcmZvcm1hbmNlIG9mIG1pY3Jvd2F2ZSBvdmVucy4gUmVzdWx0cyBzaG93ZWQgdGhhdCB0aGUgc3BlY3RydW0gKGkuZS4sIHBlYWsgZnJlcXVlbmN5IGFuZCBiYW5kd2lkdGgpIG9mIG1pY3Jvd2F2ZXMgZnJvbSB0aGUgbWFnbmV0cm9uIHZhcmllZCBkZXBlbmRpbmcgb24gdGhlIGZvb2QgYW5kIGZvb2QgcG9zaXRpb24gYW5kIHZhcmllZCBjb25zaWRlcmFibHkgYmV0d2VlbiBpbmRpdmlkdWFsIG92ZW5zIG9mIHRoZSBzYW1lIG1vZGVsLiBJbiBjb250cmFzdCwgdGhlIHNvbGlkLXN0YXRlIG1pY3Jvd2F2ZSBnZW5lcmF0b3IgcHJvdmlkZWQgbWljcm93YXZlcyBub3Qgb25seSBhdCBleGFjdGx5IHRoZSBzZXQgZnJlcXVlbmN5IGJ1dCBhbHNvIHdpdGhpbiBhIG5hcnJvdyBiYW5kLCByZWdhcmRsZXNzIG9mIGZvb2QgbG9hZHMuIFRoYXQgaXMsIHNvbGlkLXN0YXRlIGdlbmVyYXRvcnMgaGFkIGJldHRlciBzcGVjdHJhbCBxdWFsaXR5IHRoYW4gdGhhdCBmcm9tIG1hZ25ldHJvbnMuIEFzIGEgcmVzdWx0LCBzb2xpZC1zdGF0ZSBnZW5lcmF0b3JzIHdvdWxkIHByb3ZpZGUgcHJlZGljdGFibGUgYW5kIHN0YWJsZSBoZWF0aW5nIHBhdHRlcm5zIG9mIGZvb2RzIHRoYXQgY2Fubm90IGJlIGFjaGlldmVkIHdpdGggbWFnbmV0cm9ucy4gVGhlcmVmb3JlLCBzb2xpZC1zdGF0ZSBnZW5lcmF0b3JzIGNyZWF0ZSBuZXcgb3Bwb3J0dW5pdGllcyBpbiBkZXNpZ25pbmcgbmV4dC1nZW5lcmF0aW9uIG1pY3Jvd2F2ZSBzeXN0ZW1zIHdpdGggaGlnaCBoZWF0aW5nIHBlcmZvcm1hbmNlLiBJbmR1c3RyaWFsIHJlbGV2YW5jZTogSGVhdGluZyBwYXR0ZXJucyBvZiBmb29kcyBpbiBtYWduZXRyb24tcG93ZXJlZCBtdWx0aS1tb2RlIGNhdml0aWVzIGFyZSByYW5kb20gYW5kIHVucHJlZGljdGFibGUsIGxpbWl0aW5nIHRoZSB1c2Ugb2YgbWljcm93YXZlIGhlYXRpbmcgdG8gYWRkcmVzcyBmb29kIHNhZmV0eSBpc3N1ZXMuIFNvbGlkLXN0YXRlIG1pY3Jvd2F2ZSBnZW5lcmF0b3JzIGhhdmUgdGhlIHBvdGVudGlhbCB0byBvdmVyY29tZSB0aGlzIGRyYXdiYWNrIGJ5IHByb3ZpZGluZyBiZXR0ZXIgc3BlY3RyYWwgcXVhbGl0eSB0aGFuIG1hZ25ldHJvbnMsIGFzIHNob3duIGluIHRoaXMgc3R1ZHkuIEluIGFkZGl0aW9uLCB0aGUgbWV0aG9kb2xvZ3kgZGV2ZWxvcGVkIGluIHRoaXMgd29yayB0byBtZWFzdXJlIHRoZSBmcmVxdWVuY3kgc3BlY3RydW0gb2YgbWljcm93YXZlIGdlbmVyYXRvcnMgaXMgaGVscGZ1bCBpbiBpbXByb3ZpbmcgdGhlIGFjY3VyYWN5IG9mIGNvbXB1dGVyIHNpbXVsYXRpb25zLiBUaGlzIHN0dWR5IHByb3ZpZGVzIGZ1bmRhbWVudGFsIGluZm9ybWF0aW9uIGFuZCB1c2VmdWwgZ3VpZGFuY2UgdG8gdGhlIGZvb2QgaW5kdXN0cnkgb24gZGVzaWduaW5nIGFuZCBtYXRoZW1hdGljYWxseSBtb2RlbGxpbmcgc29saWQtc3RhdGUgcG93ZXJlZCBtaWNyb3dhdmUgaGVhdGluZyBzeXN0ZW1zLiIsInB1Ymxpc2hlciI6IkVsc2V2aWVyIEx0ZCIsInZvbHVtZSI6IjgzIiwiY29udGFpbmVyLXRpdGxlLXNob3J0IjoiIn0sImlzVGVtcG9yYXJ5IjpmYWxzZX1dfQ==&quot;,&quot;citationItems&quot;:[{&quot;id&quot;:&quot;61d0efac-f3b7-3131-95ca-d5ea09b62a0d&quot;,&quot;itemData&quot;:{&quot;type&quot;:&quot;article-journal&quot;,&quot;id&quot;:&quot;61d0efac-f3b7-3131-95ca-d5ea09b62a0d&quot;,&quot;title&quot;:&quot;Frequency Distribution in Domestic Microwave Ovens and Its Influence on Heating Pattern&quot;,&quot;author&quot;:[{&quot;family&quot;:&quot;Luan&quot;,&quot;given&quot;:&quot;Donglei&quot;,&quot;parse-names&quot;:false,&quot;dropping-particle&quot;:&quot;&quot;,&quot;non-dropping-particle&quot;:&quot;&quot;},{&quot;family&quot;:&quot;Wang&quot;,&quot;given&quot;:&quot;Yifen&quot;,&quot;parse-names&quot;:false,&quot;dropping-particle&quot;:&quot;&quot;,&quot;non-dropping-particle&quot;:&quot;&quot;},{&quot;family&quot;:&quot;Tang&quot;,&quot;given&quot;:&quot;Juming&quot;,&quot;parse-names&quot;:false,&quot;dropping-particle&quot;:&quot;&quot;,&quot;non-dropping-particle&quot;:&quot;&quot;},{&quot;family&quot;:&quot;Jain&quot;,&quot;given&quot;:&quot;Deepali&quot;,&quot;parse-names&quot;:false,&quot;dropping-particle&quot;:&quot;&quot;,&quot;non-dropping-particle&quot;:&quot;&quot;}],&quot;container-title&quot;:&quot;Journal of Food Science&quot;,&quot;container-title-short&quot;:&quot;J Food Sci&quot;,&quot;DOI&quot;:&quot;10.1111/1750-3841.13587&quot;,&quot;ISSN&quot;:&quot;17503841&quot;,&quot;PMID&quot;:&quot;27992653&quot;,&quot;issued&quot;:{&quot;date-parts&quot;:[[2017,2,1]]},&quot;page&quot;:&quot;429-436&quot;,&quot;abstract&quot;:&quot;In this study, snapshots of operating frequency profiles of domestic microwave ovens were collected to reveal the extent of microwave frequency variations under different operation conditions. A computer simulation model was developed based on the finite difference time domain method to analyze the influence of the shifting frequency on heating patterns of foods in a microwave oven. The results showed that the operating frequencies of empty and loaded domestic microwave ovens varied widely even among ovens of the same model purchased on the same date. Each microwave oven had its unique characteristic operating frequencies, which were also affected by the location and shape of the load. The simulated heating patterns of a gellan gel model food when heated on a rotary plate agreed well with the experimental results, which supported the reliability of the developed simulation model. Simulation indicated that the heating patterns of a stationary model food load changed with the varying operating frequency. However, the heating pattern of a rotary model food load was not sensitive to microwave frequencies due to the severe edge heating overshadowing the effects of the frequency variations.&quot;,&quot;publisher&quot;:&quot;Blackwell Publishing Inc.&quot;,&quot;issue&quot;:&quot;2&quot;,&quot;volume&quot;:&quot;82&quot;},&quot;isTemporary&quot;:false},{&quot;id&quot;:&quot;5929e886-a009-3728-b2ba-74b000c6d4a5&quot;,&quot;itemData&quot;:{&quot;type&quot;:&quot;article-journal&quot;,&quot;id&quot;:&quot;5929e886-a009-3728-b2ba-74b000c6d4a5&quot;,&quot;title&quot;:&quot;Heating performance of microwave ovens powered by magnetron and solid-state generators&quot;,&quot;author&quot;:[{&quot;family&quot;:&quot;Zhou&quot;,&quot;given&quot;:&quot;Xu&quot;,&quot;parse-names&quot;:false,&quot;dropping-particle&quot;:&quot;&quot;,&quot;non-dropping-particle&quot;:&quot;&quot;},{&quot;family&quot;:&quot;Pedrow&quot;,&quot;given&quot;:&quot;Patrick D.&quot;,&quot;parse-names&quot;:false,&quot;dropping-particle&quot;:&quot;&quot;,&quot;non-dropping-particle&quot;:&quot;&quot;},{&quot;family&quot;:&quot;Tang&quot;,&quot;given&quot;:&quot;Zhongwei&quot;,&quot;parse-names&quot;:false,&quot;dropping-particle&quot;:&quot;&quot;,&quot;non-dropping-particle&quot;:&quot;&quot;},{&quot;family&quot;:&quot;Bohnet&quot;,&quot;given&quot;:&quot;Stewart&quot;,&quot;parse-names&quot;:false,&quot;dropping-particle&quot;:&quot;&quot;,&quot;non-dropping-particle&quot;:&quot;&quot;},{&quot;family&quot;:&quot;Sablani&quot;,&quot;given&quot;:&quot;Shyam S.&quot;,&quot;parse-names&quot;:false,&quot;dropping-particle&quot;:&quot;&quot;,&quot;non-dropping-particle&quot;:&quot;&quot;},{&quot;family&quot;:&quot;Tang&quot;,&quot;given&quot;:&quot;Juming&quot;,&quot;parse-names&quot;:false,&quot;dropping-particle&quot;:&quot;&quot;,&quot;non-dropping-particle&quot;:&quot;&quot;}],&quot;container-title&quot;:&quot;Innovative Food Science and Emerging Technologies&quot;,&quot;DOI&quot;:&quot;10.1016/j.ifset.2022.103240&quot;,&quot;ISSN&quot;:&quot;14668564&quot;,&quot;issued&quot;:{&quot;date-parts&quot;:[[2023,1,1]]},&quot;abstract&quot;:&quot;Magnetrons are the most common microwave power sources. However, variation of output frequencies of magnetrons makes heating patterns of foods in multi-mode microwave cavities random and unpredictable. It is desirable to find effective alternatives, such as solid-state microwave generators. Here, we compared the frequency spectra of magnetrons and solid-state generators to evaluate their influence on the heating performance of microwave ovens. Results showed that the spectrum (i.e., peak frequency and bandwidth) of microwaves from the magnetron varied depending on the food and food position and varied considerably between individual ovens of the same model. In contrast, the solid-state microwave generator provided microwaves not only at exactly the set frequency but also within a narrow band, regardless of food loads. That is, solid-state generators had better spectral quality than that from magnetrons. As a result, solid-state generators would provide predictable and stable heating patterns of foods that cannot be achieved with magnetrons. Therefore, solid-state generators create new opportunities in designing next-generation microwave systems with high heating performance. Industrial relevance: Heating patterns of foods in magnetron-powered multi-mode cavities are random and unpredictable, limiting the use of microwave heating to address food safety issues. Solid-state microwave generators have the potential to overcome this drawback by providing better spectral quality than magnetrons, as shown in this study. In addition, the methodology developed in this work to measure the frequency spectrum of microwave generators is helpful in improving the accuracy of computer simulations. This study provides fundamental information and useful guidance to the food industry on designing and mathematically modelling solid-state powered microwave heating systems.&quot;,&quot;publisher&quot;:&quot;Elsevier Ltd&quot;,&quot;volume&quot;:&quot;83&quot;,&quot;container-title-short&quot;:&quot;&quot;},&quot;isTemporary&quot;:false}]},{&quot;citationID&quot;:&quot;MENDELEY_CITATION_ee77eb51-8f8a-4c40-b1d7-a5f67c0b0348&quot;,&quot;properties&quot;:{&quot;noteIndex&quot;:0},&quot;isEdited&quot;:false,&quot;manualOverride&quot;:{&quot;isManuallyOverridden&quot;:false,&quot;citeprocText&quot;:&quot;(Plaza-González et al. 2005; Geedipalli et al. 2007)&quot;,&quot;manualOverrideText&quot;:&quot;&quot;},&quot;citationTag&quot;:&quot;MENDELEY_CITATION_v3_eyJjaXRhdGlvbklEIjoiTUVOREVMRVlfQ0lUQVRJT05fZWU3N2ViNTEtOGY4YS00YzQwLWIxZDctYTVmNjdjMGIwMzQ4IiwicHJvcGVydGllcyI6eyJub3RlSW5kZXgiOjB9LCJpc0VkaXRlZCI6ZmFsc2UsIm1hbnVhbE92ZXJyaWRlIjp7ImlzTWFudWFsbHlPdmVycmlkZGVuIjpmYWxzZSwiY2l0ZXByb2NUZXh0IjoiKFBsYXphLUdvbnrDoWxleiBldCBhbC4gMjAwNTsgR2VlZGlwYWxsaSBldCBhbC4gMjAwNykiLCJtYW51YWxPdmVycmlkZVRleHQiOiIifSwiY2l0YXRpb25JdGVtcyI6W3siaWQiOiJhNjc4MTAwMy1iYjdlLTM0YjAtYTAxMy05Yjg2Y2NkYjdkZDUiLCJpdGVtRGF0YSI6eyJ0eXBlIjoiYXJ0aWNsZS1qb3VybmFsIiwiaWQiOiJhNjc4MTAwMy1iYjdlLTM0YjAtYTAxMy05Yjg2Y2NkYjdkZDUiLCJ0aXRsZSI6Ik1vZGVsaW5nIHRoZSBoZWF0aW5nIHVuaWZvcm1pdHkgY29udHJpYnV0ZWQgYnkgYSByb3RhdGluZyB0dXJudGFibGUgaW4gbWljcm93YXZlIG92ZW5zIiwiYXV0aG9yIjpbeyJmYW1pbHkiOiJHZWVkaXBhbGxpIiwiZ2l2ZW4iOiJTLiBTLlIuIiwicGFyc2UtbmFtZXMiOmZhbHNlLCJkcm9wcGluZy1wYXJ0aWNsZSI6IiIsIm5vbi1kcm9wcGluZy1wYXJ0aWNsZSI6IiJ9LHsiZmFtaWx5IjoiUmFrZXNoIiwiZ2l2ZW4iOiJWLiIsInBhcnNlLW5hbWVzIjpmYWxzZSwiZHJvcHBpbmctcGFydGljbGUiOiIiLCJub24tZHJvcHBpbmctcGFydGljbGUiOiIifSx7ImZhbWlseSI6IkRhdHRhIiwiZ2l2ZW4iOiJBLiBLLiIsInBhcnNlLW5hbWVzIjpmYWxzZSwiZHJvcHBpbmctcGFydGljbGUiOiIiLCJub24tZHJvcHBpbmctcGFydGljbGUiOiIifV0sImNvbnRhaW5lci10aXRsZSI6IkpvdXJuYWwgb2YgRm9vZCBFbmdpbmVlcmluZyIsImNvbnRhaW5lci10aXRsZS1zaG9ydCI6IkogRm9vZCBFbmciLCJET0kiOiIxMC4xMDE2L2ouamZvb2RlbmcuMjAwNy4wMi4wNTAiLCJJU1NOIjoiMDI2MDg3NzQiLCJpc3N1ZWQiOnsiZGF0ZS1wYXJ0cyI6W1syMDA3LDEwXV19LCJwYWdlIjoiMzU5LTM2OCIsImFic3RyYWN0IjoiVGhlIHJvbGUgb2YgYSBjYXJvdXNlbCBpbiBpbXByb3ZpbmcgaGVhdGluZyB1bmlmb3JtaXR5IG9mIGZvb2QgaW4gYSBtaWNyb3dhdmUgb3ZlbiBpcyBzdHVkaWVkLiBBIHBoeXNpY3MtYmFzZWQgY29tcHV0YXRpb25hbCBtb2RlbCBpcyBkZXZlbG9wZWQgY291cGxpbmcgdGhlIE1heHdlbGwncyBlcXVhdGlvbnMgZm9yIGVsZWN0cm9tYWduZXRpY3MgYW5kIGVuZXJneSBlcXVhdGlvbiBmb3IgaGVhdGluZyBpbnNpZGUgYSBtaWNyb3dhdmUgb3ZlbiB3aXRoIGZvb2QgbG9hZC4gVGhlIG1vZGVsIGlzIHNvbHZlZCBudW1lcmljYWxseSB1c2luZyBhIGZpbml0ZSBlbGVtZW50IGJhc2VkIGNvbXB1dGF0aW9uYWwgc29mdHdhcmUuIFRyYW5zaWVudCBzaW11bGF0aW9uIG9mIHRoZSBoZWF0aW5nIHByb2Nlc3MgaXMgZG9uZSBieSBjb25zaWRlcmluZyB0aGUgcm90YXRpb24gb2YgdGhlIHR1cm50YWJsZSBieSByZXBlYXRpbmcgdGhlIGNvbXB1dGF0aW9ucyBmb3IgZGlzY3JldGUgYW5ndWxhciBwb3NpdGlvbnMgb2YgdGhlIHR1cm50YWJsZS4gVGhlIG1vZGVsIGlzIGV4cGVyaW1lbnRhbGx5IHZhbGlkYXRlZCBieSBtZWFzdXJlbWVudHMgb2YgcG9pbnQgdGVtcGVyYXR1cmVzIHVzaW5nIGZpYmVyIG9wdGljIHByb2Jlcy4gUG93ZXIgYWJzb3JiZWQgaW4gdGhlIGZvb2QgYXMgYSBmdW5jdGlvbiBvZiB0aGUgYW5nbGUgb2Ygcm90YXRpb24gb2YgdGhlIHR1cm50YWJsZSBjb3ZlcmluZyB0aGUgZW50aXJlIGN5Y2xlIGlzIGF2YWlsYWJsZSBmb3IgdGhlIGZpcnN0IHRpbWUuIFVzaW5nIHZhcmlvdXMgbWVhc3VyZXMgb2YgaGVhdGluZyB1bmlmb3JtaXR5LCBpdCBpcyBzaG93biB0aGF0IHRoZSBjYXJvdXNlbCBoZWxwcyBpbiBpbmNyZWFzaW5nIHRoZSB0ZW1wZXJhdHVyZSB1bmlmb3JtaXR5IG9mIHRoZSBmb29kIGJ5IGFib3V0IDQwJS4gwqkgMjAwNyBFbHNldmllciBMdGQuIEFsbCByaWdodHMgcmVzZXJ2ZWQuIiwiaXNzdWUiOiIzIiwidm9sdW1lIjoiODIifSwiaXNUZW1wb3JhcnkiOmZhbHNlfSx7ImlkIjoiZWRiNjVhMjMtMmZiYS0zZTQyLWI3ZjMtZjdlMWEwY2E2YjgyIiwiaXRlbURhdGEiOnsidHlwZSI6ImFydGljbGUtam91cm5hbCIsImlkIjoiZWRiNjVhMjMtMmZiYS0zZTQyLWI3ZjMtZjdlMWEwY2E2YjgyIiwidGl0bGUiOiJFZmZlY3Qgb2YgbW9kZS1zdGlycmVyIGNvbmZpZ3VyYXRpb25zIG9uIGRpZWxlY3RyaWMgaGVhdGluZyBwZXJmb3JtYW5jZSBpbiBtdWx0aW1vZGUgbWljcm93YXZlIGFwcGxpY2F0b3JzIiwiYXV0aG9yIjpbeyJmYW1pbHkiOiJQbGF6YS1Hb256w6FsZXoiLCJnaXZlbiI6IlBlZHJvIiwicGFyc2UtbmFtZXMiOmZhbHNlLCJkcm9wcGluZy1wYXJ0aWNsZSI6IiIsIm5vbi1kcm9wcGluZy1wYXJ0aWNsZSI6IiJ9LHsiZmFtaWx5IjoiTW9uesOzLUNhYnJlcmEiLCJnaXZlbiI6Ikp1YW4iLCJwYXJzZS1uYW1lcyI6ZmFsc2UsImRyb3BwaW5nLXBhcnRpY2xlIjoiIiwibm9uLWRyb3BwaW5nLXBhcnRpY2xlIjoiIn0seyJmYW1pbHkiOiJDYXRhbMOhLUNpdmVyYSIsImdpdmVuIjoiSm9zw6kgTS4iLCJwYXJzZS1uYW1lcyI6ZmFsc2UsImRyb3BwaW5nLXBhcnRpY2xlIjoiIiwibm9uLWRyb3BwaW5nLXBhcnRpY2xlIjoiIn0seyJmYW1pbHkiOiJTw6FuY2hlei1IZXJuw6FuZGV6IiwiZ2l2ZW4iOiJEYXZpZCIsInBhcnNlLW5hbWVzIjpmYWxzZSwiZHJvcHBpbmctcGFydGljbGUiOiIiLCJub24tZHJvcHBpbmctcGFydGljbGUiOiIifV0sImNvbnRhaW5lci10aXRsZSI6IklFRUUgVHJhbnNhY3Rpb25zIG9uIE1pY3Jvd2F2ZSBUaGVvcnkgYW5kIFRlY2huaXF1ZXMiLCJjb250YWluZXItdGl0bGUtc2hvcnQiOiJJRUVFIFRyYW5zIE1pY3JvdyBUaGVvcnkgVGVjaCIsIkRPSSI6IjEwLjExMDkvVE1UVC4yMDA1Ljg0NzA2NiIsIklTU04iOiIwMDE4OTQ4MCIsImlzc3VlZCI6eyJkYXRlLXBhcnRzIjpbWzIwMDUsNV1dfSwicGFnZSI6IjE2OTktMTcwNSIsImFic3RyYWN0IjoiSW4gdGhpcyBwYXBlciwgc2V2ZXJhbCBtb2RlLXN0aXJyZXIgY29uZmlndXJhdGlvbnMgYXJlIGNvbXBhcmVkIGluIG9yZGVyIHRvIGVzdGFibGlzaCB0aGVpciBpbmZsdWVuY2Ugb24gdGhlIGVsZWN0cmljLWZpZWxkIHVuaWZvcm1pdHkgd2l0aGluIGFuIGlycmFkaWF0ZWQgZGllbGVjdHJpYyBzYW1wbGUgaW5zZXJ0ZWQgaW4gYSBtaWNyb3dhdmUtaGVhdGluZyBhcHBsaWNhdG9yLiBUd28gZGlmZmVyZW50IHNjZW5hcmlvcyBhcmUgZXZhbHVhdGVkIHdpdGggbWV0YWxsaWMgc2hlZXRzIG1vdmluZyBpbnNpZGUgdGhlIG11bHRpbW9kZSBhcHBsaWNhdG9yLiBUaGUgZGlmZmVyZW50IHN0aXJyZXIgY29uZmlndXJhdGlvbnMgYXJlIHRlc3RlZCBhbmQgY29tcGFyZWQgZm9yIGxvdy0sIG1lZGl1bS0sIGFuZCBoaWdoLWxvc3MgZGllbGVjdHJpYyBzYW1wbGUgbWF0ZXJpYWxzLiBBZGRpdGlvbmFsbHksIGEgc3RyYWlnaHRmb3J3YXJkIHByb2NlZHVyZSBiYXNlZCBvbiBhIGdlbmVyYWxpemVkIHBsYW5lLXdhdmUgYXBwcm9hY2ggaXMgcHJvcG9zZWQgYW5kIGV2YWx1YXRlZCBhcyBhIGNvbXB1dGF0aW9uYWxseSBlZmZpY2llbnQgYWx0ZXJuYXRpdmUgZm9yIGNhbGN1bGF0aW5nIHRoZSBlbGVjdHJpYy1maWVsZCBkaXN0cmlidXRpb24gaW5zaWRlIG1hdGVyaWFscyBwcm9jZXNzZWQgaW4gdGhlc2UgbWljcm93YXZlIGFwcGxpY2F0b3JzIHdpdGggbW9kZSBzdGlycmVycy4gQWx0aG91Z2ggdmVyeSBkaWZmZXJlbnQgZWxlY3RyaWMgcGF0dGVybnMgYXJlIGFjaGlldmVkIGRlcGVuZGluZyBvbiBzdGlycmVyIGdlb21ldHJ5IGFuZCBzYW1wbGUgcGVybWl0dGl2aXR5LCB0aGUgcGxhbmUtd2F2ZSBhcHByb2FjaCBoYXMgYmVlbiBzaG93biB0byBwcm92aWRlIGEgdmVyeSBnb29kIGFwcHJveGltYXRpb24gZm9yIG1lZGl1bSBhbmQgaGlnaCBsb3NzeSBkaWVsZWN0cmljIG1hdGVyaWFscy4gwqkgMjAwNSBJRUVFLiIsImlzc3VlIjoiNSIsInZvbHVtZSI6IjUzIn0sImlzVGVtcG9yYXJ5IjpmYWxzZX1dfQ==&quot;,&quot;citationItems&quot;:[{&quot;id&quot;:&quot;a6781003-bb7e-34b0-a013-9b86ccdb7dd5&quot;,&quot;itemData&quot;:{&quot;type&quot;:&quot;article-journal&quot;,&quot;id&quot;:&quot;a6781003-bb7e-34b0-a013-9b86ccdb7dd5&quot;,&quot;title&quot;:&quot;Modeling the heating uniformity contributed by a rotating turntable in microwave ovens&quot;,&quot;author&quot;:[{&quot;family&quot;:&quot;Geedipalli&quot;,&quot;given&quot;:&quot;S. S.R.&quot;,&quot;parse-names&quot;:false,&quot;dropping-particle&quot;:&quot;&quot;,&quot;non-dropping-particle&quot;:&quot;&quot;},{&quot;family&quot;:&quot;Rakesh&quot;,&quot;given&quot;:&quot;V.&quot;,&quot;parse-names&quot;:false,&quot;dropping-particle&quot;:&quot;&quot;,&quot;non-dropping-particle&quot;:&quot;&quot;},{&quot;family&quot;:&quot;Datta&quot;,&quot;given&quot;:&quot;A. K.&quot;,&quot;parse-names&quot;:false,&quot;dropping-particle&quot;:&quot;&quot;,&quot;non-dropping-particle&quot;:&quot;&quot;}],&quot;container-title&quot;:&quot;Journal of Food Engineering&quot;,&quot;container-title-short&quot;:&quot;J Food Eng&quot;,&quot;DOI&quot;:&quot;10.1016/j.jfoodeng.2007.02.050&quot;,&quot;ISSN&quot;:&quot;02608774&quot;,&quot;issued&quot;:{&quot;date-parts&quot;:[[2007,10]]},&quot;page&quot;:&quot;359-368&quot;,&quot;abstract&quot;:&quot;The role of a carousel in improving heating uniformity of food in a microwave oven is studied. A physics-based computational model is developed coupling the Maxwell's equations for electromagnetics and energy equation for heating inside a microwave oven with food load. The model is solved numerically using a finite element based computational software. Transient simulation of the heating process is done by considering the rotation of the turntable by repeating the computations for discrete angular positions of the turntable. The model is experimentally validated by measurements of point temperatures using fiber optic probes. Power absorbed in the food as a function of the angle of rotation of the turntable covering the entire cycle is available for the first time. Using various measures of heating uniformity, it is shown that the carousel helps in increasing the temperature uniformity of the food by about 40%. © 2007 Elsevier Ltd. All rights reserved.&quot;,&quot;issue&quot;:&quot;3&quot;,&quot;volume&quot;:&quot;82&quot;},&quot;isTemporary&quot;:false},{&quot;id&quot;:&quot;edb65a23-2fba-3e42-b7f3-f7e1a0ca6b82&quot;,&quot;itemData&quot;:{&quot;type&quot;:&quot;article-journal&quot;,&quot;id&quot;:&quot;edb65a23-2fba-3e42-b7f3-f7e1a0ca6b82&quot;,&quot;title&quot;:&quot;Effect of mode-stirrer configurations on dielectric heating performance in multimode microwave applicators&quot;,&quot;author&quot;:[{&quot;family&quot;:&quot;Plaza-González&quot;,&quot;given&quot;:&quot;Pedro&quot;,&quot;parse-names&quot;:false,&quot;dropping-particle&quot;:&quot;&quot;,&quot;non-dropping-particle&quot;:&quot;&quot;},{&quot;family&quot;:&quot;Monzó-Cabrera&quot;,&quot;given&quot;:&quot;Juan&quot;,&quot;parse-names&quot;:false,&quot;dropping-particle&quot;:&quot;&quot;,&quot;non-dropping-particle&quot;:&quot;&quot;},{&quot;family&quot;:&quot;Catalá-Civera&quot;,&quot;given&quot;:&quot;José M.&quot;,&quot;parse-names&quot;:false,&quot;dropping-particle&quot;:&quot;&quot;,&quot;non-dropping-particle&quot;:&quot;&quot;},{&quot;family&quot;:&quot;Sánchez-Hernández&quot;,&quot;given&quot;:&quot;David&quot;,&quot;parse-names&quot;:false,&quot;dropping-particle&quot;:&quot;&quot;,&quot;non-dropping-particle&quot;:&quot;&quot;}],&quot;container-title&quot;:&quot;IEEE Transactions on Microwave Theory and Techniques&quot;,&quot;container-title-short&quot;:&quot;IEEE Trans Microw Theory Tech&quot;,&quot;DOI&quot;:&quot;10.1109/TMTT.2005.847066&quot;,&quot;ISSN&quot;:&quot;00189480&quot;,&quot;issued&quot;:{&quot;date-parts&quot;:[[2005,5]]},&quot;page&quot;:&quot;1699-1705&quot;,&quot;abstract&quot;:&quot;In this paper, several mode-stirrer configurations are compared in order to establish their influence on the electric-field uniformity within an irradiated dielectric sample inserted in a microwave-heating applicator. Two different scenarios are evaluated with metallic sheets moving inside the multimode applicator. The different stirrer configurations are tested and compared for low-, medium-, and high-loss dielectric sample materials. Additionally, a straightforward procedure based on a generalized plane-wave approach is proposed and evaluated as a computationally efficient alternative for calculating the electric-field distribution inside materials processed in these microwave applicators with mode stirrers. Although very different electric patterns are achieved depending on stirrer geometry and sample permittivity, the plane-wave approach has been shown to provide a very good approximation for medium and high lossy dielectric materials. © 2005 IEEE.&quot;,&quot;issue&quot;:&quot;5&quot;,&quot;volume&quot;:&quot;53&quot;},&quot;isTemporary&quot;:false}]},{&quot;citationID&quot;:&quot;MENDELEY_CITATION_f612ec3c-7e07-4078-a673-ff513b3bd61c&quot;,&quot;properties&quot;:{&quot;noteIndex&quot;:0},&quot;isEdited&quot;:false,&quot;manualOverride&quot;:{&quot;isManuallyOverridden&quot;:false,&quot;citeprocText&quot;:&quot;(Atuonwu and Tassou 2018)&quot;,&quot;manualOverrideText&quot;:&quot;&quot;},&quot;citationTag&quot;:&quot;MENDELEY_CITATION_v3_eyJjaXRhdGlvbklEIjoiTUVOREVMRVlfQ0lUQVRJT05fZjYxMmVjM2MtN2UwNy00MDc4LWE2NzMtZmY1MTNiM2JkNjFjIiwicHJvcGVydGllcyI6eyJub3RlSW5kZXgiOjB9LCJpc0VkaXRlZCI6ZmFsc2UsIm1hbnVhbE92ZXJyaWRlIjp7ImlzTWFudWFsbHlPdmVycmlkZGVuIjpmYWxzZSwiY2l0ZXByb2NUZXh0IjoiKEF0dW9ud3UgYW5kIFRhc3NvdSAyMDE4KSIsIm1hbnVhbE92ZXJyaWRlVGV4dCI6IiJ9LCJjaXRhdGlvbkl0ZW1zIjpbeyJpZCI6IjEyNmNlMDU3LTFhOWMtMzEwMS1iZDUwLTYxNGU2NmNmYmM2MyIsIml0ZW1EYXRhIjp7InR5cGUiOiJhcnRpY2xlIiwiaWQiOiIxMjZjZTA1Ny0xYTljLTMxMDEtYmQ1MC02MTRlNjZjZmJjNjMiLCJ0aXRsZSI6IlF1YWxpdHkgYXNzdXJhbmNlIGluIG1pY3Jvd2F2ZSBmb29kIHByb2Nlc3NpbmcgYW5kIHRoZSBlbmFibGluZyBwb3RlbnRpYWxzIG9mIHNvbGlkLXN0YXRlIHBvd2VyIGdlbmVyYXRvcnM6IEEgcmV2aWV3IiwiYXV0aG9yIjpbeyJmYW1pbHkiOiJBdHVvbnd1IiwiZ2l2ZW4iOiJKLiBDLiIsInBhcnNlLW5hbWVzIjpmYWxzZSwiZHJvcHBpbmctcGFydGljbGUiOiIiLCJub24tZHJvcHBpbmctcGFydGljbGUiOiIifSx7ImZhbWlseSI6IlRhc3NvdSIsImdpdmVuIjoiUy4gQS4iLCJwYXJzZS1uYW1lcyI6ZmFsc2UsImRyb3BwaW5nLXBhcnRpY2xlIjoiIiwibm9uLWRyb3BwaW5nLXBhcnRpY2xlIjoiIn1dLCJjb250YWluZXItdGl0bGUiOiJKb3VybmFsIG9mIEZvb2QgRW5naW5lZXJpbmciLCJjb250YWluZXItdGl0bGUtc2hvcnQiOiJKIEZvb2QgRW5nIiwiRE9JIjoiMTAuMTAxNi9qLmpmb29kZW5nLjIwMTguMDQuMDA5IiwiSVNTTiI6IjAyNjA4Nzc0IiwiaXNzdWVkIjp7ImRhdGUtcGFydHMiOltbMjAxOCwxMCwxXV19LCJwYWdlIjoiMS0xNSIsImFic3RyYWN0IjoiVGhlIHdpZGVzcHJlYWQgZGVwbG95bWVudCBvZiBtaWNyb3dhdmVzIGluIGRvbWVzdGljLCBjb21tZXJjaWFsIGFuZCBpbmR1c3RyaWFsIGZvb2QgcHJvY2Vzc2luZyBvcGVyYXRpb25zLCBuZWNlc3NpdGF0ZXMgcXVhbGl0eSBhc3N1cmFuY2UuIFRoaXMgcmV2aWV3IGNyaXRpY2FsbHkgYXNzZXNzZXMga2V5IG1pY3Jvd2F2ZWQtZm9vZCBxdWFsaXR5IGFzc3VyYW5jZSBpc3N1ZXMgc3VjaCBhcyBwcm9jZXNzIGxldGhhbGl0eSwgcHJvZHVjdCBkZWdyYWRhdGlvbiBtZWNoYW5pc21zLCBub24tdW5pZm9ybSBoZWF0aW5nIGFuZCB2b2x1bWV0cmljIHRlbXBlcmF0dXJlIHNlbnNpbmcuIE5vbi11bmlmb3JtIGhlYXRpbmcsIHRoZSByb290LWNhdXNlIG9mIHF1YWxpdHkgYXNzdXJhbmNlIHByb2JsZW1zLCBpcyBzaG93biB0byBoYXZlIG5lZ2F0aXZlIGNvbnNlcXVlbmNlcyBvbiBwcm9jZXNzIGVuZXJneSBjb25zdW1wdGlvbiwgYW5kIGxpbmtlZCB0byB0aGUgcG9vciBjb250cm9sbGFiaWxpdHkgb2YgY29udmVudGlvbmFsIG1pY3Jvd2F2ZSBwb3dlciBzb3VyY2VzLCBtYWduZXRyb25zLiBBIGNhc2UgaXMgdGhlcmVmb3JlIG1hZGUgZm9yIHRoZSB1c2Ugb2Ygc29saWQtc3RhdGUgZ2VuZXJhdG9ycyBhcyBhbHRlcm5hdGl2ZSBwb3dlciBzb3VyY2VzIGJ5IGEgY29zdC1iZW5lZml0IGFuYWx5c2lzLCB3aGljaCBpbmNsdWRlcyBlbmVyZ3kgYW5kIHJlbGlhYmlsaXR5IGFzcGVjdHMuIFRoZSBmZWFzaWJpbGl0eSBvZiBhIHBhcmFkaWdtIHNoaWZ0IHRvIHNvbGlkLXN0YXRlIHBvd2VyIGRlbGl2ZXJ5IGluIHRoZSBkZXZlbG9wbWVudCBvZiBzbWFydCBwcm9jZXNzaW5nIHN5c3RlbXMsIGlzIHNob3duLCBhbmQgcG90ZW50aWFsIGNvbW1lcmNpYWxpc2F0aW9uIG9wcG9ydHVuaXRpZXMsIGlkZW50aWZpZWQuIiwicHVibGlzaGVyIjoiRWxzZXZpZXIgTHRkIiwidm9sdW1lIjoiMjM0In0sImlzVGVtcG9yYXJ5IjpmYWxzZX1dfQ==&quot;,&quot;citationItems&quot;:[{&quot;id&quot;:&quot;126ce057-1a9c-3101-bd50-614e66cfbc63&quot;,&quot;itemData&quot;:{&quot;type&quot;:&quot;article&quot;,&quot;id&quot;:&quot;126ce057-1a9c-3101-bd50-614e66cfbc63&quot;,&quot;title&quot;:&quot;Quality assurance in microwave food processing and the enabling potentials of solid-state power generators: A review&quot;,&quot;author&quot;:[{&quot;family&quot;:&quot;Atuonwu&quot;,&quot;given&quot;:&quot;J. C.&quot;,&quot;parse-names&quot;:false,&quot;dropping-particle&quot;:&quot;&quot;,&quot;non-dropping-particle&quot;:&quot;&quot;},{&quot;family&quot;:&quot;Tassou&quot;,&quot;given&quot;:&quot;S. A.&quot;,&quot;parse-names&quot;:false,&quot;dropping-particle&quot;:&quot;&quot;,&quot;non-dropping-particle&quot;:&quot;&quot;}],&quot;container-title&quot;:&quot;Journal of Food Engineering&quot;,&quot;container-title-short&quot;:&quot;J Food Eng&quot;,&quot;DOI&quot;:&quot;10.1016/j.jfoodeng.2018.04.009&quot;,&quot;ISSN&quot;:&quot;02608774&quot;,&quot;issued&quot;:{&quot;date-parts&quot;:[[2018,10,1]]},&quot;page&quot;:&quot;1-15&quot;,&quot;abstract&quot;:&quot;The widespread deployment of microwaves in domestic, commercial and industrial food processing operations, necessitates quality assurance. This review critically assesses key microwaved-food quality assurance issues such as process lethality, product degradation mechanisms, non-uniform heating and volumetric temperature sensing. Non-uniform heating, the root-cause of quality assurance problems, is shown to have negative consequences on process energy consumption, and linked to the poor controllability of conventional microwave power sources, magnetrons. A case is therefore made for the use of solid-state generators as alternative power sources by a cost-benefit analysis, which includes energy and reliability aspects. The feasibility of a paradigm shift to solid-state power delivery in the development of smart processing systems, is shown, and potential commercialisation opportunities, identified.&quot;,&quot;publisher&quot;:&quot;Elsevier Ltd&quot;,&quot;volume&quot;:&quot;234&quot;},&quot;isTemporary&quot;:false}]},{&quot;citationID&quot;:&quot;MENDELEY_CITATION_75846be0-e826-4e78-8c47-0205be0044fb&quot;,&quot;properties&quot;:{&quot;noteIndex&quot;:0},&quot;isEdited&quot;:false,&quot;manualOverride&quot;:{&quot;isManuallyOverridden&quot;:true,&quot;citeprocText&quot;:&quot;(Yang and Chen 2022)&quot;,&quot;manualOverrideText&quot;:&quot;(Yang and Chen, 2022)&quot;},&quot;citationTag&quot;:&quot;MENDELEY_CITATION_v3_eyJjaXRhdGlvbklEIjoiTUVOREVMRVlfQ0lUQVRJT05fNzU4NDZiZTAtZTgyNi00ZTc4LThjNDctMDIwNWJlMDA0NGZiIiwicHJvcGVydGllcyI6eyJub3RlSW5kZXgiOjB9LCJpc0VkaXRlZCI6ZmFsc2UsIm1hbnVhbE92ZXJyaWRlIjp7ImlzTWFudWFsbHlPdmVycmlkZGVuIjp0cnVlLCJjaXRlcHJvY1RleHQiOiIoWWFuZyBhbmQgQ2hlbiAyMDIyKSIsIm1hbnVhbE92ZXJyaWRlVGV4dCI6IihZYW5nIGFuZCBDaGVuLCAyMDIyKSJ9LCJjaXRhdGlvbkl0ZW1zIjpbeyJpZCI6IjZlZmQ0NTc2LWMyZTktMzg5OS1iYTlkLWNiMDcyMWY3NmU1NSIsIml0ZW1EYXRhIjp7InR5cGUiOiJhcnRpY2xlLWpvdXJuYWwiLCJpZCI6IjZlZmQ0NTc2LWMyZTktMzg5OS1iYTlkLWNiMDcyMWY3NmU1NSIsInRpdGxlIjoiRHluYW1pYyBzb2xpZC1zdGF0ZSBtaWNyb3dhdmUgZGVmcm9zdGluZyBzdHJhdGVneSB3aXRoIHNoaWZ0aW5nIGZyZXF1ZW5jeSBhbmQgYWRhcHRpdmUgcG93ZXIgaW1wcm92ZXMgdGhhd2luZyBwZXJmb3JtYW5jZSIsImF1dGhvciI6W3siZmFtaWx5IjoiWWFuZyIsImdpdmVuIjoiUmFuIiwicGFyc2UtbmFtZXMiOmZhbHNlLCJkcm9wcGluZy1wYXJ0aWNsZSI6IiIsIm5vbi1kcm9wcGluZy1wYXJ0aWNsZSI6IiJ9LHsiZmFtaWx5IjoiQ2hlbiIsImdpdmVuIjoiSmlhamlhIiwicGFyc2UtbmFtZXMiOmZhbHNlLCJkcm9wcGluZy1wYXJ0aWNsZSI6IiIsIm5vbi1kcm9wcGluZy1wYXJ0aWNsZSI6IiJ9XSwiY29udGFpbmVyLXRpdGxlIjoiSW5ub3ZhdGl2ZSBGb29kIFNjaWVuY2UgYW5kIEVtZXJnaW5nIFRlY2hub2xvZ2llcyIsIkRPSSI6IjEwLjEwMTYvai5pZnNldC4yMDIyLjEwMzE1NyIsIklTU04iOiIxNDY2ODU2NCIsImlzc3VlZCI6eyJkYXRlLXBhcnRzIjpbWzIwMjIsMTAsMV1dfSwiYWJzdHJhY3QiOiJOb251bmlmb3JtIG1pY3Jvd2F2ZSBoZWF0aW5nIGNhdXNlcyBsb2NhbGl6ZWQgb3Zlci1oZWF0aW5nIGluIGZyb3plbiBmb29kIHByb2R1Y3RzLCBsb3dlcmluZyB0aGUgcXVhbGl0eSBvZiB0aGUgdGhhd2VkIHByb2R1Y3RzLiBUaGUgc29saWQtc3RhdGUgbWljcm93YXZlIHN5c3RlbSBoYXMgdGhlIHBvdGVudGlhbCB0byBlbmhhbmNlIGhlYXRpbmcgcGVyZm9ybWFuY2UgYXMgaXQgcHJvdmlkZXMgZmxleGlibGUgY29udHJvbCBvdmVyIG1pY3Jvd2F2ZSBwYXJhbWV0ZXJzLCBlLmcuLCBmcmVxdWVuY3kgYW5kIHBvd2VyLiBUaGUgcmVhbC10aW1lIGNvbGxlY3RlZCBtaWNyb3dhdmUgcG93ZXIgcmVmbGVjdGlvbiBlbmFibGVzIGR5bmFtaWMgcGFyYW1ldGVyIGNvbnRyb2wuIFRoaXMgc3R1ZHkgZGV2ZWxvcGVkIHR3byBkeW5hbWljIHNvbGlkLXN0YXRlIGRlZnJvc3Rpbmcgc3RyYXRlZ2llczogMSkgc2VsZWN0aXZlIGZyZXF1ZW5jeSBzaGlmdGluZyBzdHJhdGVneSB0aGF0IG9ubHkgc2VsZWN0aXZlbHkgc2hpZnRlZCBmcmVxdWVuY2llcyB3aXRoIGhpZ2ggZWZmaWNpZW5jeSwgMikgYWRhcHRpdmUgcG93ZXIgY29udHJvbCBzdHJhdGVneSB0aGF0IGFkYXB0ZWQgcG93ZXIgaW5wdXQgd2l0aCBzaW11bHRhbmVvdXNseSBvcmRlcmx5IHNoaWZ0ZWQgZnJlcXVlbmNpZXMuIFJlc3VsdHMgc2hvd2VkIHRoYXQgdGhlIGFkYXB0aXZlIHBvd2VyIGNvbnRyb2wgc3RyYXRlZ3kgaGFkIGEgYmV0dGVyIGRlZnJvc3RpbmcgcGVyZm9ybWFuY2Ugb24gZnJvemVuIG1hc2hlZCBwb3RhdG8gYW5kIHBvcmsgY2hvcCBzYW1wbGVzLiBCZXNpZGVzLCB3aXRoIHRoZSBhZGFwdGl2ZSBwb3dlciBjb250cm9sIHN0cmF0ZWd5LCB0aGUgcm90YXRpb24gb2YgdGhlIHR1cm50YWJsZSBkaWQgbm90IHBvc2UgYSBzaWduaWZpY2FudCBpbXByb3ZlbWVudCBvbiB0aGUgc3RhbmRhcmQgZGV2aWF0aW9uIG9mIHRoZSB0ZW1wZXJhdHVyZSBkaXN0cmlidXRpb24gaW4gdGhlIGRlZnJvc3RlZCBwcm9kdWN0cyB3aGVuIGNvbXBhcmVkIHRvIHRoZSBzdGF0aW9uYXJ5IGhlYXRpbmcsIHdoaWNoIG1pZ2h0IGJlIGR1ZSB0byB0aGUgbWluaW1pemVkIG1vdmVtZW50IG9mIHNhbXBsZXMgYXQgdGhlIGNlbnRlciBvZiB0aGUuIFRoZSBhYnNvbHV0ZSBjaGFuZ2VzIGluIHRlbXBlcmF0dXJlIHByb2ZpbGVzIGNvbnRyaWJ1dGVkIGJ5IHRoZSByb3RhdGlvbiB3ZXJlIGNvbnNpZGVyYWJsZSwgaW5kaWNhdGluZyB0aGUgaW1wb3J0YW5jZSBvZiB0dXJudGFibGUuIEluZHVzdHJpYWwgcmVsZXZhbmNlOiBUaGlzIHN0dWR5IGRldmVsb3BlZCBub3ZlbCBtaWNyb3dhdmUgY29udHJvbCBzdHJhdGVnaWVzIGZvciBkZWZyb3N0aW5nIHByb2Nlc3NlcywgdGFraW5nIHRoZSBhZHZhbnRhZ2Ugb2YgdGhlIGZsZXhpYmxlIGNvbnRyb2wgb3ZlciB0aGUgbWljcm93YXZlIHBhcmFtZXRlcnMgcHJvdmlkZWQgYnkgdGhlIHNvbGlkLXN0YXRlIHRlY2huaXF1ZS4gV2l0aCB0aGUgcHJvcG9zZWQgc3RyYXRlZ3ksIHRoZSBtaWNyb3dhdmUgZGVmcm9zdGluZyBwZXJmb3JtYW5jZSBjYW4gYmUgc2lnbmlmaWNhbnRseSBpbXByb3ZlZCBpbiBjb21wYXJpc29uIHdpdGggdGhlIG1hZ25ldHJvbi1iYXNlZCBtaWNyb3dhdmUgb3ZlbiBwZXJmb3JtYW5jZS4gVGhlIGltcGxlbWVudGVkIGR5bmFtaWMgc3RyYXRlZ3kgaXMgcHJvbWlzaW5nIHRvIGJlIGVtYmVkZGVkIGluIHRoZSBhbGdvcml0aG0gZm9yIHVzZSBieSB0aGUgZnV0dXJlIHNtYXJ0IG1pY3Jvd2F2ZSBvdmVucy4iLCJwdWJsaXNoZXIiOiJFbHNldmllciBMdGQiLCJ2b2x1bWUiOiI4MSIsImNvbnRhaW5lci10aXRsZS1zaG9ydCI6IiJ9LCJpc1RlbXBvcmFyeSI6ZmFsc2V9XX0=&quot;,&quot;citationItems&quot;:[{&quot;id&quot;:&quot;6efd4576-c2e9-3899-ba9d-cb0721f76e55&quot;,&quot;itemData&quot;:{&quot;type&quot;:&quot;article-journal&quot;,&quot;id&quot;:&quot;6efd4576-c2e9-3899-ba9d-cb0721f76e55&quot;,&quot;title&quot;:&quot;Dynamic solid-state microwave defrosting strategy with shifting frequency and adaptive power improves thawing performance&quot;,&quot;author&quot;:[{&quot;family&quot;:&quot;Yang&quot;,&quot;given&quot;:&quot;Ran&quot;,&quot;parse-names&quot;:false,&quot;dropping-particle&quot;:&quot;&quot;,&quot;non-dropping-particle&quot;:&quot;&quot;},{&quot;family&quot;:&quot;Chen&quot;,&quot;given&quot;:&quot;Jiajia&quot;,&quot;parse-names&quot;:false,&quot;dropping-particle&quot;:&quot;&quot;,&quot;non-dropping-particle&quot;:&quot;&quot;}],&quot;container-title&quot;:&quot;Innovative Food Science and Emerging Technologies&quot;,&quot;DOI&quot;:&quot;10.1016/j.ifset.2022.103157&quot;,&quot;ISSN&quot;:&quot;14668564&quot;,&quot;issued&quot;:{&quot;date-parts&quot;:[[2022,10,1]]},&quot;abstract&quot;:&quot;Nonuniform microwave heating causes localized over-heating in frozen food products, lowering the quality of the thawed products. The solid-state microwave system has the potential to enhance heating performance as it provides flexible control over microwave parameters, e.g., frequency and power. The real-time collected microwave power reflection enables dynamic parameter control. This study developed two dynamic solid-state defrosting strategies: 1) selective frequency shifting strategy that only selectively shifted frequencies with high efficiency, 2) adaptive power control strategy that adapted power input with simultaneously orderly shifted frequencies. Results showed that the adaptive power control strategy had a better defrosting performance on frozen mashed potato and pork chop samples. Besides, with the adaptive power control strategy, the rotation of the turntable did not pose a significant improvement on the standard deviation of the temperature distribution in the defrosted products when compared to the stationary heating, which might be due to the minimized movement of samples at the center of the. The absolute changes in temperature profiles contributed by the rotation were considerable, indicating the importance of turntable. Industrial relevance: This study developed novel microwave control strategies for defrosting processes, taking the advantage of the flexible control over the microwave parameters provided by the solid-state technique. With the proposed strategy, the microwave defrosting performance can be significantly improved in comparison with the magnetron-based microwave oven performance. The implemented dynamic strategy is promising to be embedded in the algorithm for use by the future smart microwave ovens.&quot;,&quot;publisher&quot;:&quot;Elsevier Ltd&quot;,&quot;volume&quot;:&quot;81&quot;,&quot;container-title-short&quot;:&quot;&quot;},&quot;isTemporary&quot;:false}]},{&quot;citationID&quot;:&quot;MENDELEY_CITATION_08ca7a41-0acb-4ef7-b9fc-ab55cb3d70be&quot;,&quot;properties&quot;:{&quot;noteIndex&quot;:0},&quot;isEdited&quot;:false,&quot;manualOverride&quot;:{&quot;isManuallyOverridden&quot;:false,&quot;citeprocText&quot;:&quot;(Atuonwu and Tassou 2018; Chaudhry et al. 2019; Zhou, Pedrow, et al. 2023)&quot;,&quot;manualOverrideText&quot;:&quot;&quot;},&quot;citationTag&quot;:&quot;MENDELEY_CITATION_v3_eyJjaXRhdGlvbklEIjoiTUVOREVMRVlfQ0lUQVRJT05fMDhjYTdhNDEtMGFjYi00ZWY3LWI5ZmMtYWI1NWNiM2Q3MGJlIiwicHJvcGVydGllcyI6eyJub3RlSW5kZXgiOjB9LCJpc0VkaXRlZCI6ZmFsc2UsIm1hbnVhbE92ZXJyaWRlIjp7ImlzTWFudWFsbHlPdmVycmlkZGVuIjpmYWxzZSwiY2l0ZXByb2NUZXh0IjoiKEF0dW9ud3UgYW5kIFRhc3NvdSAyMDE4OyBDaGF1ZGhyeSBldCBhbC4gMjAxOTsgWmhvdSwgUGVkcm93LCBldCBhbC4gMjAyMykiLCJtYW51YWxPdmVycmlkZVRleHQiOiIifSwiY2l0YXRpb25JdGVtcyI6W3siaWQiOiJhZTM4YTgwZC1hMWVlLTNkMTYtYWVmYy0yZDYxZmNmMDBiNDgiLCJpdGVtRGF0YSI6eyJ0eXBlIjoicmVwb3J0IiwiaWQiOiJhZTM4YTgwZC1hMWVlLTNkMTYtYWVmYy0yZDYxZmNmMDBiNDgiLCJ0aXRsZSI6IlNvbGlkLVN0YXRlIFRlY2hub2xvZ3kgZm9yIERvbWVzdGljIE1pY3Jvd2F2ZSBIZWF0aW5nIEFwcGxpY2F0aW9ucyIsImF1dGhvciI6W3siZmFtaWx5IjoiQ2hhdWRocnkiLCJnaXZlbiI6IkthdXNlciBBIiwicGFyc2UtbmFtZXMiOmZhbHNlLCJkcm9wcGluZy1wYXJ0aWNsZSI6IiIsIm5vbi1kcm9wcGluZy1wYXJ0aWNsZSI6IiJ9LHsiZmFtaWx5IjoiRW5nIiwiZ2l2ZW4iOiJCIiwicGFyc2UtbmFtZXMiOmZhbHNlLCJkcm9wcGluZy1wYXJ0aWNsZSI6IiIsIm5vbi1kcm9wcGluZy1wYXJ0aWNsZSI6IiJ9LHsiZmFtaWx5IjoiSG9ucyIsImdpdmVuIjoiUGdjZS1GZSIsInBhcnNlLW5hbWVzIjpmYWxzZSwiZHJvcHBpbmctcGFydGljbGUiOiIiLCJub24tZHJvcHBpbmctcGFydGljbGUiOiIifV0sImlzc3VlZCI6eyJkYXRlLXBhcnRzIjpbWzIwMTldXX0sImNvbnRhaW5lci10aXRsZS1zaG9ydCI6IiJ9LCJpc1RlbXBvcmFyeSI6ZmFsc2V9LHsiaWQiOiI1OTI5ZTg4Ni1hMDA5LTM3MjgtYjJiYS03NGIwMDBjNmQ0YTUiLCJpdGVtRGF0YSI6eyJ0eXBlIjoiYXJ0aWNsZS1qb3VybmFsIiwiaWQiOiI1OTI5ZTg4Ni1hMDA5LTM3MjgtYjJiYS03NGIwMDBjNmQ0YTUiLCJ0aXRsZSI6IkhlYXRpbmcgcGVyZm9ybWFuY2Ugb2YgbWljcm93YXZlIG92ZW5zIHBvd2VyZWQgYnkgbWFnbmV0cm9uIGFuZCBzb2xpZC1zdGF0ZSBnZW5lcmF0b3JzIiwiYXV0aG9yIjpbeyJmYW1pbHkiOiJaaG91IiwiZ2l2ZW4iOiJYdSIsInBhcnNlLW5hbWVzIjpmYWxzZSwiZHJvcHBpbmctcGFydGljbGUiOiIiLCJub24tZHJvcHBpbmctcGFydGljbGUiOiIifSx7ImZhbWlseSI6IlBlZHJvdyIsImdpdmVuIjoiUGF0cmljayBELiIsInBhcnNlLW5hbWVzIjpmYWxzZSwiZHJvcHBpbmctcGFydGljbGUiOiIiLCJub24tZHJvcHBpbmctcGFydGljbGUiOiIifSx7ImZhbWlseSI6IlRhbmciLCJnaXZlbiI6Ilpob25nd2VpIiwicGFyc2UtbmFtZXMiOmZhbHNlLCJkcm9wcGluZy1wYXJ0aWNsZSI6IiIsIm5vbi1kcm9wcGluZy1wYXJ0aWNsZSI6IiJ9LHsiZmFtaWx5IjoiQm9obmV0IiwiZ2l2ZW4iOiJTdGV3YXJ0IiwicGFyc2UtbmFtZXMiOmZhbHNlLCJkcm9wcGluZy1wYXJ0aWNsZSI6IiIsIm5vbi1kcm9wcGluZy1wYXJ0aWNsZSI6IiJ9LHsiZmFtaWx5IjoiU2FibGFuaSIsImdpdmVuIjoiU2h5YW0gUy4iLCJwYXJzZS1uYW1lcyI6ZmFsc2UsImRyb3BwaW5nLXBhcnRpY2xlIjoiIiwibm9uLWRyb3BwaW5nLXBhcnRpY2xlIjoiIn0seyJmYW1pbHkiOiJUYW5nIiwiZ2l2ZW4iOiJKdW1pbmciLCJwYXJzZS1uYW1lcyI6ZmFsc2UsImRyb3BwaW5nLXBhcnRpY2xlIjoiIiwibm9uLWRyb3BwaW5nLXBhcnRpY2xlIjoiIn1dLCJjb250YWluZXItdGl0bGUiOiJJbm5vdmF0aXZlIEZvb2QgU2NpZW5jZSBhbmQgRW1lcmdpbmcgVGVjaG5vbG9naWVzIiwiRE9JIjoiMTAuMTAxNi9qLmlmc2V0LjIwMjIuMTAzMjQwIiwiSVNTTiI6IjE0NjY4NTY0IiwiaXNzdWVkIjp7ImRhdGUtcGFydHMiOltbMjAyMywxLDFdXX0sImFic3RyYWN0IjoiTWFnbmV0cm9ucyBhcmUgdGhlIG1vc3QgY29tbW9uIG1pY3Jvd2F2ZSBwb3dlciBzb3VyY2VzLiBIb3dldmVyLCB2YXJpYXRpb24gb2Ygb3V0cHV0IGZyZXF1ZW5jaWVzIG9mIG1hZ25ldHJvbnMgbWFrZXMgaGVhdGluZyBwYXR0ZXJucyBvZiBmb29kcyBpbiBtdWx0aS1tb2RlIG1pY3Jvd2F2ZSBjYXZpdGllcyByYW5kb20gYW5kIHVucHJlZGljdGFibGUuIEl0IGlzIGRlc2lyYWJsZSB0byBmaW5kIGVmZmVjdGl2ZSBhbHRlcm5hdGl2ZXMsIHN1Y2ggYXMgc29saWQtc3RhdGUgbWljcm93YXZlIGdlbmVyYXRvcnMuIEhlcmUsIHdlIGNvbXBhcmVkIHRoZSBmcmVxdWVuY3kgc3BlY3RyYSBvZiBtYWduZXRyb25zIGFuZCBzb2xpZC1zdGF0ZSBnZW5lcmF0b3JzIHRvIGV2YWx1YXRlIHRoZWlyIGluZmx1ZW5jZSBvbiB0aGUgaGVhdGluZyBwZXJmb3JtYW5jZSBvZiBtaWNyb3dhdmUgb3ZlbnMuIFJlc3VsdHMgc2hvd2VkIHRoYXQgdGhlIHNwZWN0cnVtIChpLmUuLCBwZWFrIGZyZXF1ZW5jeSBhbmQgYmFuZHdpZHRoKSBvZiBtaWNyb3dhdmVzIGZyb20gdGhlIG1hZ25ldHJvbiB2YXJpZWQgZGVwZW5kaW5nIG9uIHRoZSBmb29kIGFuZCBmb29kIHBvc2l0aW9uIGFuZCB2YXJpZWQgY29uc2lkZXJhYmx5IGJldHdlZW4gaW5kaXZpZHVhbCBvdmVucyBvZiB0aGUgc2FtZSBtb2RlbC4gSW4gY29udHJhc3QsIHRoZSBzb2xpZC1zdGF0ZSBtaWNyb3dhdmUgZ2VuZXJhdG9yIHByb3ZpZGVkIG1pY3Jvd2F2ZXMgbm90IG9ubHkgYXQgZXhhY3RseSB0aGUgc2V0IGZyZXF1ZW5jeSBidXQgYWxzbyB3aXRoaW4gYSBuYXJyb3cgYmFuZCwgcmVnYXJkbGVzcyBvZiBmb29kIGxvYWRzLiBUaGF0IGlzLCBzb2xpZC1zdGF0ZSBnZW5lcmF0b3JzIGhhZCBiZXR0ZXIgc3BlY3RyYWwgcXVhbGl0eSB0aGFuIHRoYXQgZnJvbSBtYWduZXRyb25zLiBBcyBhIHJlc3VsdCwgc29saWQtc3RhdGUgZ2VuZXJhdG9ycyB3b3VsZCBwcm92aWRlIHByZWRpY3RhYmxlIGFuZCBzdGFibGUgaGVhdGluZyBwYXR0ZXJucyBvZiBmb29kcyB0aGF0IGNhbm5vdCBiZSBhY2hpZXZlZCB3aXRoIG1hZ25ldHJvbnMuIFRoZXJlZm9yZSwgc29saWQtc3RhdGUgZ2VuZXJhdG9ycyBjcmVhdGUgbmV3IG9wcG9ydHVuaXRpZXMgaW4gZGVzaWduaW5nIG5leHQtZ2VuZXJhdGlvbiBtaWNyb3dhdmUgc3lzdGVtcyB3aXRoIGhpZ2ggaGVhdGluZyBwZXJmb3JtYW5jZS4gSW5kdXN0cmlhbCByZWxldmFuY2U6IEhlYXRpbmcgcGF0dGVybnMgb2YgZm9vZHMgaW4gbWFnbmV0cm9uLXBvd2VyZWQgbXVsdGktbW9kZSBjYXZpdGllcyBhcmUgcmFuZG9tIGFuZCB1bnByZWRpY3RhYmxlLCBsaW1pdGluZyB0aGUgdXNlIG9mIG1pY3Jvd2F2ZSBoZWF0aW5nIHRvIGFkZHJlc3MgZm9vZCBzYWZldHkgaXNzdWVzLiBTb2xpZC1zdGF0ZSBtaWNyb3dhdmUgZ2VuZXJhdG9ycyBoYXZlIHRoZSBwb3RlbnRpYWwgdG8gb3ZlcmNvbWUgdGhpcyBkcmF3YmFjayBieSBwcm92aWRpbmcgYmV0dGVyIHNwZWN0cmFsIHF1YWxpdHkgdGhhbiBtYWduZXRyb25zLCBhcyBzaG93biBpbiB0aGlzIHN0dWR5LiBJbiBhZGRpdGlvbiwgdGhlIG1ldGhvZG9sb2d5IGRldmVsb3BlZCBpbiB0aGlzIHdvcmsgdG8gbWVhc3VyZSB0aGUgZnJlcXVlbmN5IHNwZWN0cnVtIG9mIG1pY3Jvd2F2ZSBnZW5lcmF0b3JzIGlzIGhlbHBmdWwgaW4gaW1wcm92aW5nIHRoZSBhY2N1cmFjeSBvZiBjb21wdXRlciBzaW11bGF0aW9ucy4gVGhpcyBzdHVkeSBwcm92aWRlcyBmdW5kYW1lbnRhbCBpbmZvcm1hdGlvbiBhbmQgdXNlZnVsIGd1aWRhbmNlIHRvIHRoZSBmb29kIGluZHVzdHJ5IG9uIGRlc2lnbmluZyBhbmQgbWF0aGVtYXRpY2FsbHkgbW9kZWxsaW5nIHNvbGlkLXN0YXRlIHBvd2VyZWQgbWljcm93YXZlIGhlYXRpbmcgc3lzdGVtcy4iLCJwdWJsaXNoZXIiOiJFbHNldmllciBMdGQiLCJ2b2x1bWUiOiI4MyIsImNvbnRhaW5lci10aXRsZS1zaG9ydCI6IiJ9LCJpc1RlbXBvcmFyeSI6ZmFsc2V9LHsiaWQiOiIxMjZjZTA1Ny0xYTljLTMxMDEtYmQ1MC02MTRlNjZjZmJjNjMiLCJpdGVtRGF0YSI6eyJ0eXBlIjoiYXJ0aWNsZSIsImlkIjoiMTI2Y2UwNTctMWE5Yy0zMTAxLWJkNTAtNjE0ZTY2Y2ZiYzYzIiwidGl0bGUiOiJRdWFsaXR5IGFzc3VyYW5jZSBpbiBtaWNyb3dhdmUgZm9vZCBwcm9jZXNzaW5nIGFuZCB0aGUgZW5hYmxpbmcgcG90ZW50aWFscyBvZiBzb2xpZC1zdGF0ZSBwb3dlciBnZW5lcmF0b3JzOiBBIHJldmlldyIsImF1dGhvciI6W3siZmFtaWx5IjoiQXR1b253dSIsImdpdmVuIjoiSi4gQy4iLCJwYXJzZS1uYW1lcyI6ZmFsc2UsImRyb3BwaW5nLXBhcnRpY2xlIjoiIiwibm9uLWRyb3BwaW5nLXBhcnRpY2xlIjoiIn0seyJmYW1pbHkiOiJUYXNzb3UiLCJnaXZlbiI6IlMuIEEuIiwicGFyc2UtbmFtZXMiOmZhbHNlLCJkcm9wcGluZy1wYXJ0aWNsZSI6IiIsIm5vbi1kcm9wcGluZy1wYXJ0aWNsZSI6IiJ9XSwiY29udGFpbmVyLXRpdGxlIjoiSm91cm5hbCBvZiBGb29kIEVuZ2luZWVyaW5nIiwiY29udGFpbmVyLXRpdGxlLXNob3J0IjoiSiBGb29kIEVuZyIsIkRPSSI6IjEwLjEwMTYvai5qZm9vZGVuZy4yMDE4LjA0LjAwOSIsIklTU04iOiIwMjYwODc3NCIsImlzc3VlZCI6eyJkYXRlLXBhcnRzIjpbWzIwMTgsMTAsMV1dfSwicGFnZSI6IjEtMTUiLCJhYnN0cmFjdCI6IlRoZSB3aWRlc3ByZWFkIGRlcGxveW1lbnQgb2YgbWljcm93YXZlcyBpbiBkb21lc3RpYywgY29tbWVyY2lhbCBhbmQgaW5kdXN0cmlhbCBmb29kIHByb2Nlc3Npbmcgb3BlcmF0aW9ucywgbmVjZXNzaXRhdGVzIHF1YWxpdHkgYXNzdXJhbmNlLiBUaGlzIHJldmlldyBjcml0aWNhbGx5IGFzc2Vzc2VzIGtleSBtaWNyb3dhdmVkLWZvb2QgcXVhbGl0eSBhc3N1cmFuY2UgaXNzdWVzIHN1Y2ggYXMgcHJvY2VzcyBsZXRoYWxpdHksIHByb2R1Y3QgZGVncmFkYXRpb24gbWVjaGFuaXNtcywgbm9uLXVuaWZvcm0gaGVhdGluZyBhbmQgdm9sdW1ldHJpYyB0ZW1wZXJhdHVyZSBzZW5zaW5nLiBOb24tdW5pZm9ybSBoZWF0aW5nLCB0aGUgcm9vdC1jYXVzZSBvZiBxdWFsaXR5IGFzc3VyYW5jZSBwcm9ibGVtcywgaXMgc2hvd24gdG8gaGF2ZSBuZWdhdGl2ZSBjb25zZXF1ZW5jZXMgb24gcHJvY2VzcyBlbmVyZ3kgY29uc3VtcHRpb24sIGFuZCBsaW5rZWQgdG8gdGhlIHBvb3IgY29udHJvbGxhYmlsaXR5IG9mIGNvbnZlbnRpb25hbCBtaWNyb3dhdmUgcG93ZXIgc291cmNlcywgbWFnbmV0cm9ucy4gQSBjYXNlIGlzIHRoZXJlZm9yZSBtYWRlIGZvciB0aGUgdXNlIG9mIHNvbGlkLXN0YXRlIGdlbmVyYXRvcnMgYXMgYWx0ZXJuYXRpdmUgcG93ZXIgc291cmNlcyBieSBhIGNvc3QtYmVuZWZpdCBhbmFseXNpcywgd2hpY2ggaW5jbHVkZXMgZW5lcmd5IGFuZCByZWxpYWJpbGl0eSBhc3BlY3RzLiBUaGUgZmVhc2liaWxpdHkgb2YgYSBwYXJhZGlnbSBzaGlmdCB0byBzb2xpZC1zdGF0ZSBwb3dlciBkZWxpdmVyeSBpbiB0aGUgZGV2ZWxvcG1lbnQgb2Ygc21hcnQgcHJvY2Vzc2luZyBzeXN0ZW1zLCBpcyBzaG93biwgYW5kIHBvdGVudGlhbCBjb21tZXJjaWFsaXNhdGlvbiBvcHBvcnR1bml0aWVzLCBpZGVudGlmaWVkLiIsInB1Ymxpc2hlciI6IkVsc2V2aWVyIEx0ZCIsInZvbHVtZSI6IjIzNCJ9LCJpc1RlbXBvcmFyeSI6ZmFsc2V9XX0=&quot;,&quot;citationItems&quot;:[{&quot;id&quot;:&quot;ae38a80d-a1ee-3d16-aefc-2d61fcf00b48&quot;,&quot;itemData&quot;:{&quot;type&quot;:&quot;report&quot;,&quot;id&quot;:&quot;ae38a80d-a1ee-3d16-aefc-2d61fcf00b48&quot;,&quot;title&quot;:&quot;Solid-State Technology for Domestic Microwave Heating Applications&quot;,&quot;author&quot;:[{&quot;family&quot;:&quot;Chaudhry&quot;,&quot;given&quot;:&quot;Kauser A&quot;,&quot;parse-names&quot;:false,&quot;dropping-particle&quot;:&quot;&quot;,&quot;non-dropping-particle&quot;:&quot;&quot;},{&quot;family&quot;:&quot;Eng&quot;,&quot;given&quot;:&quot;B&quot;,&quot;parse-names&quot;:false,&quot;dropping-particle&quot;:&quot;&quot;,&quot;non-dropping-particle&quot;:&quot;&quot;},{&quot;family&quot;:&quot;Hons&quot;,&quot;given&quot;:&quot;Pgce-Fe&quot;,&quot;parse-names&quot;:false,&quot;dropping-particle&quot;:&quot;&quot;,&quot;non-dropping-particle&quot;:&quot;&quot;}],&quot;issued&quot;:{&quot;date-parts&quot;:[[2019]]},&quot;container-title-short&quot;:&quot;&quot;},&quot;isTemporary&quot;:false},{&quot;id&quot;:&quot;5929e886-a009-3728-b2ba-74b000c6d4a5&quot;,&quot;itemData&quot;:{&quot;type&quot;:&quot;article-journal&quot;,&quot;id&quot;:&quot;5929e886-a009-3728-b2ba-74b000c6d4a5&quot;,&quot;title&quot;:&quot;Heating performance of microwave ovens powered by magnetron and solid-state generators&quot;,&quot;author&quot;:[{&quot;family&quot;:&quot;Zhou&quot;,&quot;given&quot;:&quot;Xu&quot;,&quot;parse-names&quot;:false,&quot;dropping-particle&quot;:&quot;&quot;,&quot;non-dropping-particle&quot;:&quot;&quot;},{&quot;family&quot;:&quot;Pedrow&quot;,&quot;given&quot;:&quot;Patrick D.&quot;,&quot;parse-names&quot;:false,&quot;dropping-particle&quot;:&quot;&quot;,&quot;non-dropping-particle&quot;:&quot;&quot;},{&quot;family&quot;:&quot;Tang&quot;,&quot;given&quot;:&quot;Zhongwei&quot;,&quot;parse-names&quot;:false,&quot;dropping-particle&quot;:&quot;&quot;,&quot;non-dropping-particle&quot;:&quot;&quot;},{&quot;family&quot;:&quot;Bohnet&quot;,&quot;given&quot;:&quot;Stewart&quot;,&quot;parse-names&quot;:false,&quot;dropping-particle&quot;:&quot;&quot;,&quot;non-dropping-particle&quot;:&quot;&quot;},{&quot;family&quot;:&quot;Sablani&quot;,&quot;given&quot;:&quot;Shyam S.&quot;,&quot;parse-names&quot;:false,&quot;dropping-particle&quot;:&quot;&quot;,&quot;non-dropping-particle&quot;:&quot;&quot;},{&quot;family&quot;:&quot;Tang&quot;,&quot;given&quot;:&quot;Juming&quot;,&quot;parse-names&quot;:false,&quot;dropping-particle&quot;:&quot;&quot;,&quot;non-dropping-particle&quot;:&quot;&quot;}],&quot;container-title&quot;:&quot;Innovative Food Science and Emerging Technologies&quot;,&quot;DOI&quot;:&quot;10.1016/j.ifset.2022.103240&quot;,&quot;ISSN&quot;:&quot;14668564&quot;,&quot;issued&quot;:{&quot;date-parts&quot;:[[2023,1,1]]},&quot;abstract&quot;:&quot;Magnetrons are the most common microwave power sources. However, variation of output frequencies of magnetrons makes heating patterns of foods in multi-mode microwave cavities random and unpredictable. It is desirable to find effective alternatives, such as solid-state microwave generators. Here, we compared the frequency spectra of magnetrons and solid-state generators to evaluate their influence on the heating performance of microwave ovens. Results showed that the spectrum (i.e., peak frequency and bandwidth) of microwaves from the magnetron varied depending on the food and food position and varied considerably between individual ovens of the same model. In contrast, the solid-state microwave generator provided microwaves not only at exactly the set frequency but also within a narrow band, regardless of food loads. That is, solid-state generators had better spectral quality than that from magnetrons. As a result, solid-state generators would provide predictable and stable heating patterns of foods that cannot be achieved with magnetrons. Therefore, solid-state generators create new opportunities in designing next-generation microwave systems with high heating performance. Industrial relevance: Heating patterns of foods in magnetron-powered multi-mode cavities are random and unpredictable, limiting the use of microwave heating to address food safety issues. Solid-state microwave generators have the potential to overcome this drawback by providing better spectral quality than magnetrons, as shown in this study. In addition, the methodology developed in this work to measure the frequency spectrum of microwave generators is helpful in improving the accuracy of computer simulations. This study provides fundamental information and useful guidance to the food industry on designing and mathematically modelling solid-state powered microwave heating systems.&quot;,&quot;publisher&quot;:&quot;Elsevier Ltd&quot;,&quot;volume&quot;:&quot;83&quot;,&quot;container-title-short&quot;:&quot;&quot;},&quot;isTemporary&quot;:false},{&quot;id&quot;:&quot;126ce057-1a9c-3101-bd50-614e66cfbc63&quot;,&quot;itemData&quot;:{&quot;type&quot;:&quot;article&quot;,&quot;id&quot;:&quot;126ce057-1a9c-3101-bd50-614e66cfbc63&quot;,&quot;title&quot;:&quot;Quality assurance in microwave food processing and the enabling potentials of solid-state power generators: A review&quot;,&quot;author&quot;:[{&quot;family&quot;:&quot;Atuonwu&quot;,&quot;given&quot;:&quot;J. C.&quot;,&quot;parse-names&quot;:false,&quot;dropping-particle&quot;:&quot;&quot;,&quot;non-dropping-particle&quot;:&quot;&quot;},{&quot;family&quot;:&quot;Tassou&quot;,&quot;given&quot;:&quot;S. A.&quot;,&quot;parse-names&quot;:false,&quot;dropping-particle&quot;:&quot;&quot;,&quot;non-dropping-particle&quot;:&quot;&quot;}],&quot;container-title&quot;:&quot;Journal of Food Engineering&quot;,&quot;container-title-short&quot;:&quot;J Food Eng&quot;,&quot;DOI&quot;:&quot;10.1016/j.jfoodeng.2018.04.009&quot;,&quot;ISSN&quot;:&quot;02608774&quot;,&quot;issued&quot;:{&quot;date-parts&quot;:[[2018,10,1]]},&quot;page&quot;:&quot;1-15&quot;,&quot;abstract&quot;:&quot;The widespread deployment of microwaves in domestic, commercial and industrial food processing operations, necessitates quality assurance. This review critically assesses key microwaved-food quality assurance issues such as process lethality, product degradation mechanisms, non-uniform heating and volumetric temperature sensing. Non-uniform heating, the root-cause of quality assurance problems, is shown to have negative consequences on process energy consumption, and linked to the poor controllability of conventional microwave power sources, magnetrons. A case is therefore made for the use of solid-state generators as alternative power sources by a cost-benefit analysis, which includes energy and reliability aspects. The feasibility of a paradigm shift to solid-state power delivery in the development of smart processing systems, is shown, and potential commercialisation opportunities, identified.&quot;,&quot;publisher&quot;:&quot;Elsevier Ltd&quot;,&quot;volume&quot;:&quot;234&quot;},&quot;isTemporary&quot;:false}]},{&quot;citationID&quot;:&quot;MENDELEY_CITATION_8bee7279-c621-45ad-8ef9-0796c6334f97&quot;,&quot;properties&quot;:{&quot;noteIndex&quot;:0},&quot;isEdited&quot;:false,&quot;manualOverride&quot;:{&quot;isManuallyOverridden&quot;:false,&quot;citeprocText&quot;:&quot;(Bows et al. 1999a; Przemyslaw Korpas, Krysicki, et al. 2014)&quot;,&quot;manualOverrideText&quot;:&quot;&quot;},&quot;citationTag&quot;:&quot;MENDELEY_CITATION_v3_eyJjaXRhdGlvbklEIjoiTUVOREVMRVlfQ0lUQVRJT05fOGJlZTcyNzktYzYyMS00NWFkLThlZjktMDc5NmM2MzM0Zjk3IiwicHJvcGVydGllcyI6eyJub3RlSW5kZXgiOjB9LCJpc0VkaXRlZCI6ZmFsc2UsIm1hbnVhbE92ZXJyaWRlIjp7ImlzTWFudWFsbHlPdmVycmlkZGVuIjpmYWxzZSwiY2l0ZXByb2NUZXh0IjoiKEJvd3MgZXQgYWwuIDE5OTlhOyBQcnplbXlzbGF3IEtvcnBhcywgS3J5c2lja2ksIGV0IGFsLiAyMDE0KSIsIm1hbnVhbE92ZXJyaWRlVGV4dCI6IiJ9LCJjaXRhdGlvbkl0ZW1zIjpbeyJpZCI6ImUxMDM2MDZmLTJlYTYtMzQ3Yy1iMzE5LWIwYWJhNGM3NDk0YyIsIml0ZW1EYXRhIjp7InR5cGUiOiJhcnRpY2xlLWpvdXJuYWwiLCJpZCI6ImUxMDM2MDZmLTJlYTYtMzQ3Yy1iMzE5LWIwYWJhNGM3NDk0YyIsInRpdGxlIjoiUGhhc2UtU2hpZnQtQmFzZWQgRWZmaWNpZW5jeSBPcHRpbWl6YXRpb24gaW4gTWljcm93YXZlIFByb2Nlc3Npbmcgb2YgTWF0ZXJpYWxzIHdpdGggU29saWQtU3RhdGUgU291cmNlcyIsImF1dGhvciI6W3siZmFtaWx5IjoiS29ycGFzIiwiZ2l2ZW4iOiJQcnplbXlzbGF3IiwicGFyc2UtbmFtZXMiOmZhbHNlLCJkcm9wcGluZy1wYXJ0aWNsZSI6IiIsIm5vbi1kcm9wcGluZy1wYXJ0aWNsZSI6IiJ9LHsiZmFtaWx5IjoiS3J5c2lja2kiLCJnaXZlbiI6Ik1hdGV1c3oiLCJwYXJzZS1uYW1lcyI6ZmFsc2UsImRyb3BwaW5nLXBhcnRpY2xlIjoiIiwibm9uLWRyb3BwaW5nLXBhcnRpY2xlIjoiIn0seyJmYW1pbHkiOiJXacSZY2tvd3NraSIsImdpdmVuIjoiQW5kcnplaiIsInBhcnNlLW5hbWVzIjpmYWxzZSwiZHJvcHBpbmctcGFydGljbGUiOiIiLCJub24tZHJvcHBpbmctcGFydGljbGUiOiIifV0sImNvbnRhaW5lci10aXRsZSI6IjE2dGggU2VtaW5hciBDb21wdXRlciBNb2RlbGluZyBpbiBNaWNyb3dhdmUgUG93ZXIgRW5naW5lZXJpbmcsIEthcmxzcnVoZSwgR2VybWFueSwgTWF5IDEyLTEzLCAyMDE0IiwiVVJMIjoiaHR0cDovL3d3dy5lbWJsYXRpb25taWNyb3dhdmUuY29tLyIsImlzc3VlZCI6eyJkYXRlLXBhcnRzIjpbWzIwMTRdXX0sImFic3RyYWN0IjoiVGhlIHBhcGVyIGRlc2NyaWJlcyBhbiBlZmZpY2llbnQgd2F5IHRvIG1heGltaXplIHRoZSBwb3dlciBsZXZlbCBkZWxpdmVyZWQgdG8gYSBtdWx0aS1zb3VyY2UgY2F2aXR5IGZlZCBieSBzb2xpZC1zdGF0ZSBnZW5lcmF0b3JzLiBXaGlsZSBtYXhpbXVtIG91dHB1dCBwb3dlciBvZiBzZW1pY29uZHVjdG9yLWJhc2VkIFJGIHNvdXJjZXMgaXMgc3RpbGwgaW5zdWZmaWNpZW50IGZvciB2YXJpb3VzIGFwcGxpY2F0aW9ucyByZWxhdGVkIHRvIG1pY3Jvd2F2ZSBwcm9jZXNzaW5nIG9mIG1hdGVyaWFscywgc3VtbWF0aW9uIG9mIHNpZ25hbHMgZnJvbSBzZXZlcmFsIHNvdXJjZXMgaXMgb2Z0ZW4gcGVyZm9ybWVkIGF0IGRlZGljYXRlZCBwb3dlciBhZGRlcnMuIEEgZGlmZmVyZW50IGFwcHJvYWNoIGlzIGRlbW9uc3RyYXRlZCBpbiB0aGlzIHBhcGVyOiBoZXJlLCBwb3dlciBpcyBzdW1tZWQgZGlyZWN0bHkgb24gdGhlIGxvYWQgaW5zaWRlIHRoZSBtdWx0aXBvcnQgY2F2aXR5LiBBIHNtYXJ0IHNlbGVjdGlvbiBvZiBvcGVyYXRpbmcgZnJlcXVlbmN5IGFuZCByZWxhdGl2ZSBwaGFzZSBzaGlmdHMgZW5hYmxlcyBtaW5pbWl6YXRpb24gb2YgcG93ZXIgbG9zcyBkdWUgdG8gaW1wZWRhbmNlIG1pc21hdGNoIGFuZCBjcm9zcy10YWxrLiBBbiBleGFtcGxlIG9mIGEgdHdvLXBvcnQgY2F2aXR5IHdpdGggYSBzZXF1ZW50aWFsbHkgc2hpZnRlZCB3YXRlcmxvYWQgaXMgcHJvdmlkZWQgdG8gZXhwbGFpbiB3aHkgdGhpcyBhcHByb2FjaCBzaG91bGQgYmUgdXNlZnVsIGZvciBtYXRlcmlhbCBwcm9jZXNzaW5nIGFwcGxpY2F0aW9ucy4iLCJjb250YWluZXItdGl0bGUtc2hvcnQiOiIifSwiaXNUZW1wb3JhcnkiOmZhbHNlfSx7ImlkIjoiZTI4YTk4M2ItY2JkMS0zM2ViLTk5OTctOTJlNmQ2NWM1ODVhIiwiaXRlbURhdGEiOnsidHlwZSI6InJlcG9ydCIsImlkIjoiZTI4YTk4M2ItY2JkMS0zM2ViLTk5OTctOTJlNmQ2NWM1ODVhIiwidGl0bGUiOiJNaWNyb3dhdmUgcGhhc2UgY29udHJvbCBoZWF0aW5nIiwiYXV0aG9yIjpbeyJmYW1pbHkiOiJCb3dzIiwiZ2l2ZW4iOiJKb2huIFIiLCJwYXJzZS1uYW1lcyI6ZmFsc2UsImRyb3BwaW5nLXBhcnRpY2xlIjoiIiwibm9uLWRyb3BwaW5nLXBhcnRpY2xlIjoiIn0seyJmYW1pbHkiOiJQYXRyaWNrIiwiZ2l2ZW4iOiJNYXJpYSBMIiwicGFyc2UtbmFtZXMiOmZhbHNlLCJkcm9wcGluZy1wYXJ0aWNsZSI6IiIsIm5vbi1kcm9wcGluZy1wYXJ0aWNsZSI6IiJ9LHsiZmFtaWx5IjoiSmFuZXMiLCJnaXZlbiI6IlJ1dGgiLCJwYXJzZS1uYW1lcyI6ZmFsc2UsImRyb3BwaW5nLXBhcnRpY2xlIjoiIiwibm9uLWRyb3BwaW5nLXBhcnRpY2xlIjoiIn0seyJmYW1pbHkiOiJSaWNreScgTWV0YXhhcyIsImdpdmVuIjoiQW5kcmV3IEMgJyIsInBhcnNlLW5hbWVzIjpmYWxzZSwiZHJvcHBpbmctcGFydGljbGUiOiIiLCJub24tZHJvcHBpbmctcGFydGljbGUiOiIifSx7ImZhbWlseSI6IkRpYmJlbiIsImdpdmVuIjoiRGF2aWQgQyIsInBhcnNlLW5hbWVzIjpmYWxzZSwiZHJvcHBpbmctcGFydGljbGUiOiIiLCJub24tZHJvcHBpbmctcGFydGljbGUiOiIifV0sImlzc3VlZCI6eyJkYXRlLXBhcnRzIjpbWzE5OTldXX0sImFic3RyYWN0IjoiRm9vZCBwcm9jZXNzb3JzIGFyZSBpbmNyZWFzaW5nbHkgbG9va2luZyB0b3dhcmRzIG5ldyBtaWNyb3dhdmUtYmFzZWQgdGVjaG5vbG9naWVzIHRvIGRlbGl2ZXIgY29tcGV0aXRpdmUgYWR2YW50YWdlIGluIHRoZSBtYXJrZXQgcGxhY2UsIHJlZHVjZSBvcGVyYXRpb25hbCBjb3N0cywgYWxsb3cgZ3JlYXRlciBwcm9kdWN0IGlubm92YXRpb24gYW5kIGluY3JlYXNlIGZsZXhpYmlsaXR5IHdpdGhvdXQgdGhlIG5lZWQgZm9yIGxhcmdlIGNhcGl0YWwgaW52ZXN0bWVudHMuIFRoZSB0ZWNobmljYWwgYmFycmllcnMgdG8gdGhlIHdpZGVzcHJlYWQgZXhwbG9pdGF0aW9uIG9mIG1pY3Jvd2F2ZSBoZWF0aW5nLCBhbmQgb3Bwb3J0dW5pdGllcyBmb3IgbWljcm93YXZlIGhlYXRpbmcgaW4gZm9vZCBwcm9jZXNzaW5nLCBhcmUgZGlzY3Vzc2VkIGluIHRoZSBjb250ZXh0IG9mIHRoZSBuZWVkIHRvIHVuZGVyc3RhbmQgdGhlIG1pY3Jvd2F2ZSBmaWVsZC9tYXRlcmlhbC9wcm9jZXNzIGludGVyYWN0aW9uLiBJdCBpcyBzaG93biBob3cgYSBuZXcgYXBwbGljYXRpb24gb2YgaW50ZXJmZXJlbmNlIHRlY2huaXF1ZXMsIGNhbGxlZCBwaGFzZSBjb250cm9sIG1pY3Jvd2F2ZSBoZWF0aW5nLCBtYXkgb2ZmZXIgb3Bwb3J0dW5pdGllcyBmb3IgZW5oYW5jZWQgaGVhdCB0cmFuc2ZlciBpbiBmb29kIHByb2Nlc3NpbmcsIGVzcGVjaWFsbHkgZm9yIGRpcmVjdCBjb250cm9sIG9mIHRoZSBzcGF0aWFsIHBvd2VyIGRlcG9zaXRpb24gd2l0aGluIGEgZm9vZHN0dWZmLiBTaW11bGF0aW9ucyBvZiBwaGFzZSBjb250cm9sIGhlYXRpbmcgdXNpbmcgYSAzRCBGRVREIG1pY3Jvd2F2ZSBtb2RlbCwgdmFsaWRhdGlvbiBvZiBleHBlcmltZW50YWwgZmluZGluZ3MgYW5kIGV4YW1wbGVzIGluIG90aGVyIGFwcGxpY2F0aW9ucyBhcmUgcHJlc2VudGVkLiIsImNvbnRhaW5lci10aXRsZS1zaG9ydCI6IiJ9LCJpc1RlbXBvcmFyeSI6ZmFsc2V9XX0=&quot;,&quot;citationItems&quot;:[{&quot;id&quot;:&quot;e103606f-2ea6-347c-b319-b0aba4c7494c&quot;,&quot;itemData&quot;:{&quot;type&quot;:&quot;article-journal&quot;,&quot;id&quot;:&quot;e103606f-2ea6-347c-b319-b0aba4c7494c&quot;,&quot;title&quot;:&quot;Phase-Shift-Based Efficiency Optimization in Microwave Processing of Materials with Solid-State Sources&quot;,&quot;author&quot;:[{&quot;family&quot;:&quot;Korpas&quot;,&quot;given&quot;:&quot;Przemyslaw&quot;,&quot;parse-names&quot;:false,&quot;dropping-particle&quot;:&quot;&quot;,&quot;non-dropping-particle&quot;:&quot;&quot;},{&quot;family&quot;:&quot;Krysicki&quot;,&quot;given&quot;:&quot;Mateusz&quot;,&quot;parse-names&quot;:false,&quot;dropping-particle&quot;:&quot;&quot;,&quot;non-dropping-particle&quot;:&quot;&quot;},{&quot;family&quot;:&quot;Więckowski&quot;,&quot;given&quot;:&quot;Andrzej&quot;,&quot;parse-names&quot;:false,&quot;dropping-particle&quot;:&quot;&quot;,&quot;non-dropping-particle&quot;:&quot;&quot;}],&quot;container-title&quot;:&quot;16th Seminar Computer Modeling in Microwave Power Engineering, Karlsruhe, Germany, May 12-13, 2014&quot;,&quot;URL&quot;:&quot;http://www.emblationmicrowave.com/&quot;,&quot;issued&quot;:{&quot;date-parts&quot;:[[2014]]},&quot;abstract&quot;:&quot;The paper describes an efficient way to maximize the power level delivered to a multi-source cavity fed by solid-state generators. While maximum output power of semiconductor-based RF sources is still insufficient for various applications related to microwave processing of materials, summation of signals from several sources is often performed at dedicated power adders. A different approach is demonstrated in this paper: here, power is summed directly on the load inside the multiport cavity. A smart selection of operating frequency and relative phase shifts enables minimization of power loss due to impedance mismatch and cross-talk. An example of a two-port cavity with a sequentially shifted waterload is provided to explain why this approach should be useful for material processing applications.&quot;,&quot;container-title-short&quot;:&quot;&quot;},&quot;isTemporary&quot;:false},{&quot;id&quot;:&quot;e28a983b-cbd1-33eb-9997-92e6d65c585a&quot;,&quot;itemData&quot;:{&quot;type&quot;:&quot;report&quot;,&quot;id&quot;:&quot;e28a983b-cbd1-33eb-9997-92e6d65c585a&quot;,&quot;title&quot;:&quot;Microwave phase control heating&quot;,&quot;author&quot;:[{&quot;family&quot;:&quot;Bows&quot;,&quot;given&quot;:&quot;John R&quot;,&quot;parse-names&quot;:false,&quot;dropping-particle&quot;:&quot;&quot;,&quot;non-dropping-particle&quot;:&quot;&quot;},{&quot;family&quot;:&quot;Patrick&quot;,&quot;given&quot;:&quot;Maria L&quot;,&quot;parse-names&quot;:false,&quot;dropping-particle&quot;:&quot;&quot;,&quot;non-dropping-particle&quot;:&quot;&quot;},{&quot;family&quot;:&quot;Janes&quot;,&quot;given&quot;:&quot;Ruth&quot;,&quot;parse-names&quot;:false,&quot;dropping-particle&quot;:&quot;&quot;,&quot;non-dropping-particle&quot;:&quot;&quot;},{&quot;family&quot;:&quot;Ricky' Metaxas&quot;,&quot;given&quot;:&quot;Andrew C '&quot;,&quot;parse-names&quot;:false,&quot;dropping-particle&quot;:&quot;&quot;,&quot;non-dropping-particle&quot;:&quot;&quot;},{&quot;family&quot;:&quot;Dibben&quot;,&quot;given&quot;:&quot;David C&quot;,&quot;parse-names&quot;:false,&quot;dropping-particle&quot;:&quot;&quot;,&quot;non-dropping-particle&quot;:&quot;&quot;}],&quot;issued&quot;:{&quot;date-parts&quot;:[[1999]]},&quot;abstract&quot;:&quot;Food processors are increasingly looking towards new microwave-based technologies to deliver competitive advantage in the market place, reduce operational costs, allow greater product innovation and increase flexibility without the need for large capital investments. The technical barriers to the widespread exploitation of microwave heating, and opportunities for microwave heating in food processing, are discussed in the context of the need to understand the microwave field/material/process interaction. It is shown how a new application of interference techniques, called phase control microwave heating, may offer opportunities for enhanced heat transfer in food processing, especially for direct control of the spatial power deposition within a foodstuff. Simulations of phase control heating using a 3D FETD microwave model, validation of experimental findings and examples in other applications are presented.&quot;,&quot;container-title-short&quot;:&quot;&quot;},&quot;isTemporary&quot;:false}]},{&quot;citationID&quot;:&quot;MENDELEY_CITATION_c5f9a188-030d-4d42-8670-a592916774aa&quot;,&quot;properties&quot;:{&quot;noteIndex&quot;:0},&quot;isEdited&quot;:false,&quot;manualOverride&quot;:{&quot;isManuallyOverridden&quot;:false,&quot;citeprocText&quot;:&quot;(Handinger 2004; Chaudhry et al. 2019)&quot;,&quot;manualOverrideText&quot;:&quot;&quot;},&quot;citationTag&quot;:&quot;MENDELEY_CITATION_v3_eyJjaXRhdGlvbklEIjoiTUVOREVMRVlfQ0lUQVRJT05fYzVmOWExODgtMDMwZC00ZDQyLTg2NzAtYTU5MjkxNjc3NGFhIiwicHJvcGVydGllcyI6eyJub3RlSW5kZXgiOjB9LCJpc0VkaXRlZCI6ZmFsc2UsIm1hbnVhbE92ZXJyaWRlIjp7ImlzTWFudWFsbHlPdmVycmlkZGVuIjpmYWxzZSwiY2l0ZXByb2NUZXh0IjoiKEhhbmRpbmdlciAyMDA0OyBDaGF1ZGhyeSBldCBhbC4gMjAxOSkiLCJtYW51YWxPdmVycmlkZVRleHQiOiIifSwiY2l0YXRpb25JdGVtcyI6W3siaWQiOiJhZTM4YTgwZC1hMWVlLTNkMTYtYWVmYy0yZDYxZmNmMDBiNDgiLCJpdGVtRGF0YSI6eyJ0eXBlIjoicmVwb3J0IiwiaWQiOiJhZTM4YTgwZC1hMWVlLTNkMTYtYWVmYy0yZDYxZmNmMDBiNDgiLCJ0aXRsZSI6IlNvbGlkLVN0YXRlIFRlY2hub2xvZ3kgZm9yIERvbWVzdGljIE1pY3Jvd2F2ZSBIZWF0aW5nIEFwcGxpY2F0aW9ucyIsImF1dGhvciI6W3siZmFtaWx5IjoiQ2hhdWRocnkiLCJnaXZlbiI6IkthdXNlciBBIiwicGFyc2UtbmFtZXMiOmZhbHNlLCJkcm9wcGluZy1wYXJ0aWNsZSI6IiIsIm5vbi1kcm9wcGluZy1wYXJ0aWNsZSI6IiJ9LHsiZmFtaWx5IjoiRW5nIiwiZ2l2ZW4iOiJCIiwicGFyc2UtbmFtZXMiOmZhbHNlLCJkcm9wcGluZy1wYXJ0aWNsZSI6IiIsIm5vbi1kcm9wcGluZy1wYXJ0aWNsZSI6IiJ9LHsiZmFtaWx5IjoiSG9ucyIsImdpdmVuIjoiUGdjZS1GZSIsInBhcnNlLW5hbWVzIjpmYWxzZSwiZHJvcHBpbmctcGFydGljbGUiOiIiLCJub24tZHJvcHBpbmctcGFydGljbGUiOiIifV0sImlzc3VlZCI6eyJkYXRlLXBhcnRzIjpbWzIwMTldXX0sImNvbnRhaW5lci10aXRsZS1zaG9ydCI6IiJ9LCJpc1RlbXBvcmFyeSI6ZmFsc2V9LHsiaWQiOiJjNTg3MjJlNS1iOGNhLTM4ZmItYTAxZC1hYjZhM2JmNWQ5YzAiLCJpdGVtRGF0YSI6eyJ0eXBlIjoicGF0ZW50IiwiaWQiOiJjNTg3MjJlNS1iOGNhLTM4ZmItYTAxZC1hYjZhM2JmNWQ5YzAiLCJ0aXRsZSI6Ik1pY3Jvd2F2ZSBoZWF0aW5nIHVzaW5nIGRpc3RyaWJ1dGVkIHNlbWljb25kdWN0b3Igc291cmNlcyIsImF1dGhvciI6W3siZmFtaWx5IjoiSGFuZGluZ2VyIiwiZ2l2ZW4iOiJQZXRlciIsInBhcnNlLW5hbWVzIjpmYWxzZSwiZHJvcHBpbmctcGFydGljbGUiOiIiLCJub24tZHJvcHBpbmctcGFydGljbGUiOiIifV0sImlzc3VlZCI6eyJkYXRlLXBhcnRzIjpbWzIwMDRdXX0sImNvbnRhaW5lci10aXRsZS1zaG9ydCI6IiJ9LCJpc1RlbXBvcmFyeSI6ZmFsc2V9XX0=&quot;,&quot;citationItems&quot;:[{&quot;id&quot;:&quot;ae38a80d-a1ee-3d16-aefc-2d61fcf00b48&quot;,&quot;itemData&quot;:{&quot;type&quot;:&quot;report&quot;,&quot;id&quot;:&quot;ae38a80d-a1ee-3d16-aefc-2d61fcf00b48&quot;,&quot;title&quot;:&quot;Solid-State Technology for Domestic Microwave Heating Applications&quot;,&quot;author&quot;:[{&quot;family&quot;:&quot;Chaudhry&quot;,&quot;given&quot;:&quot;Kauser A&quot;,&quot;parse-names&quot;:false,&quot;dropping-particle&quot;:&quot;&quot;,&quot;non-dropping-particle&quot;:&quot;&quot;},{&quot;family&quot;:&quot;Eng&quot;,&quot;given&quot;:&quot;B&quot;,&quot;parse-names&quot;:false,&quot;dropping-particle&quot;:&quot;&quot;,&quot;non-dropping-particle&quot;:&quot;&quot;},{&quot;family&quot;:&quot;Hons&quot;,&quot;given&quot;:&quot;Pgce-Fe&quot;,&quot;parse-names&quot;:false,&quot;dropping-particle&quot;:&quot;&quot;,&quot;non-dropping-particle&quot;:&quot;&quot;}],&quot;issued&quot;:{&quot;date-parts&quot;:[[2019]]},&quot;container-title-short&quot;:&quot;&quot;},&quot;isTemporary&quot;:false},{&quot;id&quot;:&quot;c58722e5-b8ca-38fb-a01d-ab6a3bf5d9c0&quot;,&quot;itemData&quot;:{&quot;type&quot;:&quot;patent&quot;,&quot;id&quot;:&quot;c58722e5-b8ca-38fb-a01d-ab6a3bf5d9c0&quot;,&quot;title&quot;:&quot;Microwave heating using distributed semiconductor sources&quot;,&quot;author&quot;:[{&quot;family&quot;:&quot;Handinger&quot;,&quot;given&quot;:&quot;Peter&quot;,&quot;parse-names&quot;:false,&quot;dropping-particle&quot;:&quot;&quot;,&quot;non-dropping-particle&quot;:&quot;&quot;}],&quot;issued&quot;:{&quot;date-parts&quot;:[[2004]]},&quot;container-title-short&quot;:&quot;&quot;},&quot;isTemporary&quot;:false}]},{&quot;citationID&quot;:&quot;MENDELEY_CITATION_b0584bff-76ee-48bc-addf-49c12156305a&quot;,&quot;properties&quot;:{&quot;noteIndex&quot;:0},&quot;isEdited&quot;:false,&quot;manualOverride&quot;:{&quot;isManuallyOverridden&quot;:false,&quot;citeprocText&quot;:&quot;(Wang et al. 2021; Ahn et al. 2023)&quot;,&quot;manualOverrideText&quot;:&quot;&quot;},&quot;citationTag&quot;:&quot;MENDELEY_CITATION_v3_eyJjaXRhdGlvbklEIjoiTUVOREVMRVlfQ0lUQVRJT05fYjA1ODRiZmYtNzZlZS00OGJjLWFkZGYtNDljMTIxNTYzMDVhIiwicHJvcGVydGllcyI6eyJub3RlSW5kZXgiOjB9LCJpc0VkaXRlZCI6ZmFsc2UsIm1hbnVhbE92ZXJyaWRlIjp7ImlzTWFudWFsbHlPdmVycmlkZGVuIjpmYWxzZSwiY2l0ZXByb2NUZXh0IjoiKFdhbmcgZXQgYWwuIDIwMjE7IEFobiBldCBhbC4gMjAyMykiLCJtYW51YWxPdmVycmlkZVRleHQiOiIifSwiY2l0YXRpb25JdGVtcyI6W3siaWQiOiI3N2E0Y2ZkZS1jNGJjLTMwYzUtOGI5ZS1lZTVlOGQ2YTViMGUiLCJpdGVtRGF0YSI6eyJ0eXBlIjoiYXJ0aWNsZS1qb3VybmFsIiwiaWQiOiI3N2E0Y2ZkZS1jNGJjLTMwYzUtOGI5ZS1lZTVlOGQ2YTViMGUiLCJ0aXRsZSI6IjAuNWtXYXR0IDIuNDUgR0h6IEdhTi1iYXNlZCBtaWNyb3dhdmUgaGVhdGluZyBzeXN0ZW0gZGVzaWduIHdpdGggYWN0aXZlIHBoYXNlIGNvbnRyb2wiLCJhdXRob3IiOlt7ImZhbWlseSI6IkFobiIsImdpdmVuIjoiU2VvbmcgSHllb3AiLCJwYXJzZS1uYW1lcyI6ZmFsc2UsImRyb3BwaW5nLXBhcnRpY2xlIjoiIiwibm9uLWRyb3BwaW5nLXBhcnRpY2xlIjoiIn0seyJmYW1pbHkiOiJKZW9uZyIsImdpdmVuIjoiQ2hhbmcgSHl1biIsInBhcnNlLW5hbWVzIjpmYWxzZSwiZHJvcHBpbmctcGFydGljbGUiOiIiLCJub24tZHJvcHBpbmctcGFydGljbGUiOiIifSx7ImZhbWlseSI6IkxlZSIsImdpdmVuIjoiV2FuZyBTYW5nIiwicGFyc2UtbmFtZXMiOmZhbHNlLCJkcm9wcGluZy1wYXJ0aWNsZSI6IiIsIm5vbi1kcm9wcGluZy1wYXJ0aWNsZSI6IiJ9XSwiY29udGFpbmVyLXRpdGxlIjoiTWljcm93YXZlIGFuZCBPcHRpY2FsIFRlY2hub2xvZ3kgTGV0dGVycyIsImNvbnRhaW5lci10aXRsZS1zaG9ydCI6Ik1pY3JvdyBPcHQgVGVjaG5vbCBMZXR0IiwiRE9JIjoiMTAuMTAwMi9tb3AuMzM2ODkiLCJJU1NOIjoiMTA5ODI3NjAiLCJpc3N1ZWQiOnsiZGF0ZS1wYXJ0cyI6W1syMDIzXV19LCJhYnN0cmFjdCI6IkluIHRoaXMgYXJ0aWNsZSwgdG8gaW1wcm92ZSB0aGUgdGVtcGVyYXR1cmUgdW5pZm9ybWl0eSBvZiB0aGUgbWljcm93YXZlIChNVykgaGVhdGluZyBzeXN0ZW0sIGEgMC41LWtXIDIuNDUgR0h6IEdhTiAoZ2FsbGl1bSBuaXRyaWRlKS1iYXNlZCBNVyBoZWF0aW5nIHN5c3RlbSB3aXRoIGFjdGl2ZSBwaGFzZSBjb250cm9sIGlzIHByZXNlbnRlZC4gVGhlIHByb3Bvc2VkIHN5c3RlbSBjb25zaXN0cyBvZiB0d28gMi40NSBHSHogc2lnbmFsIGdlbmVyYXRvcnMsIHR3byBlbGVjdHJpY2FsbHkgY29udHJvbGxlZCBwaGFzZSBzaGlmdGVycywgdHdvIDI1MCBXIEdhTiBhbXBsaWZpZXJzLCB0d28gbWV0YWwgcGF0Y2ggYW50ZW5uYXMsIGFuZCB0aGUgTVcgYXBwbGljYXRvciB3aXRoIGEgaGVhdGluZyBtYXRlcmlhbC4gVGhlIGNvbnRyb2xsZWQgc2lnbmFsIGlzIHJhZGlhdGVkIGludG8gdGhlIE1XIGFwcGxpY2F0b3IgdGhyb3VnaCB0aGUgYW50ZW5uYSwgYW5kIHRoZSByYWRpYXRpb24gZGlyZWN0aW9uIGNhbiBiZSBzdGVlcmVkIGFjY29yZGluZyB0byB0aGUgaW5wdXQgcGhhc2UgZGlmZmVyZW5jZSBvZiB0aGUgYW50ZW5uYS4gVGhlIGVsZWN0cmljIGZpZWxkIGRpc3RyaWJ1dGlvbiBhbmQgdGVtcGVyYXR1cmUgdW5pZm9ybWl0eSBhdCB0aGUgZGlmZmVyZW50IGlucHV0IHBoYXNlcyB3ZXJlIGFuYWx5emVkLiBVc2luZyBmb3VyIG9wZXJhdGluZyBtb2RlcyB3aXRoIGEgOTDCsCBwaGFzZSBkaWZmZXJlbmNlIGJldHdlZW4gYWRqYWNlbnQgb3BlcmF0aW5nIG1vZGVzLCB0aGUgcHJvcG9zZWQgaGVhdGluZyBzeXN0ZW0gYWNoaWV2ZXMgYSB1bmlmb3JtIHRlbXBlcmF0dXJlIGRpc3RyaWJ1dGlvbi4gSW4gY29tcGFyaXNvbiB0byB0aGUgY29udmVudGlvbmFsIGhlYXRpbmcgc3lzdGVtLCB0aGUgdGVtcGVyYXR1cmUgdW5pZm9ybWl0eSB3YXMgaW1wcm92ZWQgdXAgdG8gYXBwcm94aW1hdGVseSA3MC43JSwgYW5kIHRoZSBzeXN0ZW0gZWZmaWNpZW5jeSB3YXMgYXBwcm94aW1hdGVseSA1Ni43JS4iLCJwdWJsaXNoZXIiOiJKb2huIFdpbGV5IGFuZCBTb25zIEluYyJ9LCJpc1RlbXBvcmFyeSI6ZmFsc2V9LHsiaWQiOiJlNmM2Y2RiNy1mMWRlLTNhNTctYmE0My1hZWFhNzM0NGYxMGQiLCJpdGVtRGF0YSI6eyJ0eXBlIjoiYXJ0aWNsZS1qb3VybmFsIiwiaWQiOiJlNmM2Y2RiNy1mMWRlLTNhNTctYmE0My1hZWFhNzM0NGYxMGQiLCJ0aXRsZSI6IlVuaWZvcm0gYW5kIGhpZ2hseSBlZmZpY2llbnQgbWljcm93YXZlIGhlYXRpbmcgYmFzZWQgb24gZHVhbC1wb3J0IHBoYXNlLWRpZmZlcmVuY2Utc2hpZnRpbmcgbWV0aG9kIiwiYXV0aG9yIjpbeyJmYW1pbHkiOiJXYW5nIiwiZ2l2ZW4iOiJDaGVuZ3JvbmciLCJwYXJzZS1uYW1lcyI6ZmFsc2UsImRyb3BwaW5nLXBhcnRpY2xlIjoiIiwibm9uLWRyb3BwaW5nLXBhcnRpY2xlIjoiIn0seyJmYW1pbHkiOiJZYW8iLCJnaXZlbiI6IldlaSIsInBhcnNlLW5hbWVzIjpmYWxzZSwiZHJvcHBpbmctcGFydGljbGUiOiIiLCJub24tZHJvcHBpbmctcGFydGljbGUiOiIifSx7ImZhbWlseSI6IlpodSIsImdpdmVuIjoiSHVhY2hlbmciLCJwYXJzZS1uYW1lcyI6ZmFsc2UsImRyb3BwaW5nLXBhcnRpY2xlIjoiIiwibm9uLWRyb3BwaW5nLXBhcnRpY2xlIjoiIn0seyJmYW1pbHkiOiJZYW5nIiwiZ2l2ZW4iOiJZYW5nIiwicGFyc2UtbmFtZXMiOmZhbHNlLCJkcm9wcGluZy1wYXJ0aWNsZSI6IiIsIm5vbi1kcm9wcGluZy1wYXJ0aWNsZSI6IiJ9LHsiZmFtaWx5IjoiWWFuIiwiZ2l2ZW4iOiJMaXBpbmciLCJwYXJzZS1uYW1lcyI6ZmFsc2UsImRyb3BwaW5nLXBhcnRpY2xlIjoiIiwibm9uLWRyb3BwaW5nLXBhcnRpY2xlIjoiIn1dLCJjb250YWluZXItdGl0bGUiOiJJbnRlcm5hdGlvbmFsIEpvdXJuYWwgb2YgUkYgYW5kIE1pY3Jvd2F2ZSBDb21wdXRlci1BaWRlZCBFbmdpbmVlcmluZyIsIkRPSSI6IjEwLjEwMDIvbW1jZS4yMjc4NCIsIklTU04iOiIxMDk5MDQ3WCIsImlzc3VlZCI6eyJkYXRlLXBhcnRzIjpbWzIwMjEsOSwxXV19LCJhYnN0cmFjdCI6IkEgbm92ZWwgbWljcm93YXZlIGhlYXRpbmcgbWV0aG9kIGJ5IHdoaWNoIHRoZSB1bmlmb3JtaXR5IGFuZCBlZmZpY2llbmN5IGFyZSBlZmZlY3RpdmVseSBlbmhhbmNlZCB0aHJvdWdoIGR1YWwtcG9ydCBwaGFzZS1kaWZmZXJlbmNlLXNoaWZ0aW5nIGZlZWQgaXMgcHJvcG9zZWQuIFRoZSBtaWNyb3dhdmUgcG93ZXIgaXMgZmVkIGludG8gYSB3YXZlZ3VpZGUgZnJvbSBib3RoIHBvcnRzIHdpdGggYWRqdXN0YWJsZSBwaGFzZS4gVGhlcmVmb3JlLCB0aGUgcGhhc2UgZGlmZmVyZW5jZSBiZXR3ZWVuIHRoZSBkdWFsIGZlZWQgcG9ydHMgY2FuIGJlIGVpdGhlciBmaXhlZCBvciBjaGFuZ2luZyBkdXJpbmcgdGhlIGhlYXRpbmcgcHJvY2VzcywgcmVzdWx0aW5nIGluIGRpZmZlcmVudCB0ZW1wZXJhdHVyZSBkaXN0cmlidXRpb24gaW5zaWRlIHRoZSBoZWF0ZWQgb2JqZWN0LiBBIHNpbXVsYXRpb24gbW9kZWwgb2Ygc3VjaCBhIG1pY3Jvd2F2ZSBoZWF0aW5nIHN5c3RlbSBpcyBidWlsdCwgYW5kIHRoZSB0ZW1wZXJhdHVyZSBkaXN0cmlidXRpb25zIHdpdGggcmVzcGVjdCB0byBwaGFzZSBkaWZmZXJlbmNlIGFyZSBjYWxjdWxhdGVkIHVzaW5nIGNvbW1lcmNpYWwgc29mdHdhcmUgQ09NU09MIE11bHRpcGh5c2ljcy4gQSBxdWFudGl0YXRpdmUgdmFsaWRhdGlvbiBvZiBzaW11bGF0aW9uIHJlc3VsdHMgaGFzIGJlZW4gcGVyZm9ybWVkIHdpdGggcGh5c2ljYWwgZXhwZXJpbWVudHMuIEJvdGggbWVhc3VyZWQgYW5kIHNpbXVsYXRlZCByZXN1bHRzIGRlbW9uc3RyYXRlIHRoZSBzdXBlcmlvcml0eSBvZiBwaGFzZS1kaWZmZXJlbmNlLXNoaWZ0aW5nIGhlYXRpbmcgaW4gdW5pZm9ybWl0eSBhbmQgZWZmaWNpZW5jeSwgY29tcGFyZWQgdG8gdGhlIHBoYXNlLWRpZmZlcmVuY2UtZml4ZWQgaGVhdGluZy4gVGhlIHVuaWZvcm1pdHkgaXMgaW1wcm92ZWQgYnkgMzkuMSUgYXQgdGhlIHNhbWUgYXZlcmFnZSB0ZW1wZXJhdHVyZSByaXNlICjiiIZUYXYpLCBhbmQgdGhlIGVmZmljaWVuY3kgaXMgaW5jcmVhc2VkIGFib3V0IDk3LjglIGZyb20gdGhlIHNhbWUgdW5pZm9ybWl0eSBwb2ludCBvZiB2aWV3LiIsInB1Ymxpc2hlciI6IkpvaG4gV2lsZXkgYW5kIFNvbnMgSW5jIiwiaXNzdWUiOiI5Iiwidm9sdW1lIjoiMzEiLCJjb250YWluZXItdGl0bGUtc2hvcnQiOiIifSwiaXNUZW1wb3JhcnkiOmZhbHNlfV19&quot;,&quot;citationItems&quot;:[{&quot;id&quot;:&quot;77a4cfde-c4bc-30c5-8b9e-ee5e8d6a5b0e&quot;,&quot;itemData&quot;:{&quot;type&quot;:&quot;article-journal&quot;,&quot;id&quot;:&quot;77a4cfde-c4bc-30c5-8b9e-ee5e8d6a5b0e&quot;,&quot;title&quot;:&quot;0.5kWatt 2.45 GHz GaN-based microwave heating system design with active phase control&quot;,&quot;author&quot;:[{&quot;family&quot;:&quot;Ahn&quot;,&quot;given&quot;:&quot;Seong Hyeop&quot;,&quot;parse-names&quot;:false,&quot;dropping-particle&quot;:&quot;&quot;,&quot;non-dropping-particle&quot;:&quot;&quot;},{&quot;family&quot;:&quot;Jeong&quot;,&quot;given&quot;:&quot;Chang Hyun&quot;,&quot;parse-names&quot;:false,&quot;dropping-particle&quot;:&quot;&quot;,&quot;non-dropping-particle&quot;:&quot;&quot;},{&quot;family&quot;:&quot;Lee&quot;,&quot;given&quot;:&quot;Wang Sang&quot;,&quot;parse-names&quot;:false,&quot;dropping-particle&quot;:&quot;&quot;,&quot;non-dropping-particle&quot;:&quot;&quot;}],&quot;container-title&quot;:&quot;Microwave and Optical Technology Letters&quot;,&quot;container-title-short&quot;:&quot;Microw Opt Technol Lett&quot;,&quot;DOI&quot;:&quot;10.1002/mop.33689&quot;,&quot;ISSN&quot;:&quot;10982760&quot;,&quot;issued&quot;:{&quot;date-parts&quot;:[[2023]]},&quot;abstract&quot;:&quot;In this article, to improve the temperature uniformity of the microwave (MW) heating system, a 0.5-kW 2.45 GHz GaN (gallium nitride)-based MW heating system with active phase control is presented. The proposed system consists of two 2.45 GHz signal generators, two electrically controlled phase shifters, two 250 W GaN amplifiers, two metal patch antennas, and the MW applicator with a heating material. The controlled signal is radiated into the MW applicator through the antenna, and the radiation direction can be steered according to the input phase difference of the antenna. The electric field distribution and temperature uniformity at the different input phases were analyzed. Using four operating modes with a 90° phase difference between adjacent operating modes, the proposed heating system achieves a uniform temperature distribution. In comparison to the conventional heating system, the temperature uniformity was improved up to approximately 70.7%, and the system efficiency was approximately 56.7%.&quot;,&quot;publisher&quot;:&quot;John Wiley and Sons Inc&quot;},&quot;isTemporary&quot;:false},{&quot;id&quot;:&quot;e6c6cdb7-f1de-3a57-ba43-aeaa7344f10d&quot;,&quot;itemData&quot;:{&quot;type&quot;:&quot;article-journal&quot;,&quot;id&quot;:&quot;e6c6cdb7-f1de-3a57-ba43-aeaa7344f10d&quot;,&quot;title&quot;:&quot;Uniform and highly efficient microwave heating based on dual-port phase-difference-shifting method&quot;,&quot;author&quot;:[{&quot;family&quot;:&quot;Wang&quot;,&quot;given&quot;:&quot;Chengrong&quot;,&quot;parse-names&quot;:false,&quot;dropping-particle&quot;:&quot;&quot;,&quot;non-dropping-particle&quot;:&quot;&quot;},{&quot;family&quot;:&quot;Yao&quot;,&quot;given&quot;:&quot;Wei&quot;,&quot;parse-names&quot;:false,&quot;dropping-particle&quot;:&quot;&quot;,&quot;non-dropping-particle&quot;:&quot;&quot;},{&quot;family&quot;:&quot;Zhu&quot;,&quot;given&quot;:&quot;Huacheng&quot;,&quot;parse-names&quot;:false,&quot;dropping-particle&quot;:&quot;&quot;,&quot;non-dropping-particle&quot;:&quot;&quot;},{&quot;family&quot;:&quot;Yang&quot;,&quot;given&quot;:&quot;Yang&quot;,&quot;parse-names&quot;:false,&quot;dropping-particle&quot;:&quot;&quot;,&quot;non-dropping-particle&quot;:&quot;&quot;},{&quot;family&quot;:&quot;Yan&quot;,&quot;given&quot;:&quot;Liping&quot;,&quot;parse-names&quot;:false,&quot;dropping-particle&quot;:&quot;&quot;,&quot;non-dropping-particle&quot;:&quot;&quot;}],&quot;container-title&quot;:&quot;International Journal of RF and Microwave Computer-Aided Engineering&quot;,&quot;DOI&quot;:&quot;10.1002/mmce.22784&quot;,&quot;ISSN&quot;:&quot;1099047X&quot;,&quot;issued&quot;:{&quot;date-parts&quot;:[[2021,9,1]]},&quot;abstract&quot;:&quot;A novel microwave heating method by which the uniformity and efficiency are effectively enhanced through dual-port phase-difference-shifting feed is proposed. The microwave power is fed into a waveguide from both ports with adjustable phase. Therefore, the phase difference between the dual feed ports can be either fixed or changing during the heating process, resulting in different temperature distribution inside the heated object. A simulation model of such a microwave heating system is built, and the temperature distributions with respect to phase difference are calculated using commercial software COMSOL Multiphysics. A quantitative validation of simulation results has been performed with physical experiments. Both measured and simulated results demonstrate the superiority of phase-difference-shifting heating in uniformity and efficiency, compared to the phase-difference-fixed heating. The uniformity is improved by 39.1% at the same average temperature rise (∆Tav), and the efficiency is increased about 97.8% from the same uniformity point of view.&quot;,&quot;publisher&quot;:&quot;John Wiley and Sons Inc&quot;,&quot;issue&quot;:&quot;9&quot;,&quot;volume&quot;:&quot;31&quot;,&quot;container-title-short&quot;:&quot;&quot;},&quot;isTemporary&quot;:false}]},{&quot;citationID&quot;:&quot;MENDELEY_CITATION_abd4da8b-5ec3-4905-a34f-f1260058b7fc&quot;,&quot;properties&quot;:{&quot;noteIndex&quot;:0},&quot;isEdited&quot;:false,&quot;manualOverride&quot;:{&quot;isManuallyOverridden&quot;:false,&quot;citeprocText&quot;:&quot;(Bows et al. 1999a)&quot;,&quot;manualOverrideText&quot;:&quot;&quot;},&quot;citationTag&quot;:&quot;MENDELEY_CITATION_v3_eyJjaXRhdGlvbklEIjoiTUVOREVMRVlfQ0lUQVRJT05fYWJkNGRhOGItNWVjMy00OTA1LWEzNGYtZjEyNjAwNThiN2ZjIiwicHJvcGVydGllcyI6eyJub3RlSW5kZXgiOjB9LCJpc0VkaXRlZCI6ZmFsc2UsIm1hbnVhbE92ZXJyaWRlIjp7ImlzTWFudWFsbHlPdmVycmlkZGVuIjpmYWxzZSwiY2l0ZXByb2NUZXh0IjoiKEJvd3MgZXQgYWwuIDE5OTlhKSIsIm1hbnVhbE92ZXJyaWRlVGV4dCI6IiJ9LCJjaXRhdGlvbkl0ZW1zIjpbeyJpZCI6ImUyOGE5ODNiLWNiZDEtMzNlYi05OTk3LTkyZTZkNjVjNTg1YSIsIml0ZW1EYXRhIjp7InR5cGUiOiJyZXBvcnQiLCJpZCI6ImUyOGE5ODNiLWNiZDEtMzNlYi05OTk3LTkyZTZkNjVjNTg1YSIsInRpdGxlIjoiTWljcm93YXZlIHBoYXNlIGNvbnRyb2wgaGVhdGluZyIsImF1dGhvciI6W3siZmFtaWx5IjoiQm93cyIsImdpdmVuIjoiSm9obiBSIiwicGFyc2UtbmFtZXMiOmZhbHNlLCJkcm9wcGluZy1wYXJ0aWNsZSI6IiIsIm5vbi1kcm9wcGluZy1wYXJ0aWNsZSI6IiJ9LHsiZmFtaWx5IjoiUGF0cmljayIsImdpdmVuIjoiTWFyaWEgTCIsInBhcnNlLW5hbWVzIjpmYWxzZSwiZHJvcHBpbmctcGFydGljbGUiOiIiLCJub24tZHJvcHBpbmctcGFydGljbGUiOiIifSx7ImZhbWlseSI6IkphbmVzIiwiZ2l2ZW4iOiJSdXRoIiwicGFyc2UtbmFtZXMiOmZhbHNlLCJkcm9wcGluZy1wYXJ0aWNsZSI6IiIsIm5vbi1kcm9wcGluZy1wYXJ0aWNsZSI6IiJ9LHsiZmFtaWx5IjoiUmlja3knIE1ldGF4YXMiLCJnaXZlbiI6IkFuZHJldyBDICciLCJwYXJzZS1uYW1lcyI6ZmFsc2UsImRyb3BwaW5nLXBhcnRpY2xlIjoiIiwibm9uLWRyb3BwaW5nLXBhcnRpY2xlIjoiIn0seyJmYW1pbHkiOiJEaWJiZW4iLCJnaXZlbiI6IkRhdmlkIEMiLCJwYXJzZS1uYW1lcyI6ZmFsc2UsImRyb3BwaW5nLXBhcnRpY2xlIjoiIiwibm9uLWRyb3BwaW5nLXBhcnRpY2xlIjoiIn1dLCJpc3N1ZWQiOnsiZGF0ZS1wYXJ0cyI6W1sxOTk5XV19LCJhYnN0cmFjdCI6IkZvb2QgcHJvY2Vzc29ycyBhcmUgaW5jcmVhc2luZ2x5IGxvb2tpbmcgdG93YXJkcyBuZXcgbWljcm93YXZlLWJhc2VkIHRlY2hub2xvZ2llcyB0byBkZWxpdmVyIGNvbXBldGl0aXZlIGFkdmFudGFnZSBpbiB0aGUgbWFya2V0IHBsYWNlLCByZWR1Y2Ugb3BlcmF0aW9uYWwgY29zdHMsIGFsbG93IGdyZWF0ZXIgcHJvZHVjdCBpbm5vdmF0aW9uIGFuZCBpbmNyZWFzZSBmbGV4aWJpbGl0eSB3aXRob3V0IHRoZSBuZWVkIGZvciBsYXJnZSBjYXBpdGFsIGludmVzdG1lbnRzLiBUaGUgdGVjaG5pY2FsIGJhcnJpZXJzIHRvIHRoZSB3aWRlc3ByZWFkIGV4cGxvaXRhdGlvbiBvZiBtaWNyb3dhdmUgaGVhdGluZywgYW5kIG9wcG9ydHVuaXRpZXMgZm9yIG1pY3Jvd2F2ZSBoZWF0aW5nIGluIGZvb2QgcHJvY2Vzc2luZywgYXJlIGRpc2N1c3NlZCBpbiB0aGUgY29udGV4dCBvZiB0aGUgbmVlZCB0byB1bmRlcnN0YW5kIHRoZSBtaWNyb3dhdmUgZmllbGQvbWF0ZXJpYWwvcHJvY2VzcyBpbnRlcmFjdGlvbi4gSXQgaXMgc2hvd24gaG93IGEgbmV3IGFwcGxpY2F0aW9uIG9mIGludGVyZmVyZW5jZSB0ZWNobmlxdWVzLCBjYWxsZWQgcGhhc2UgY29udHJvbCBtaWNyb3dhdmUgaGVhdGluZywgbWF5IG9mZmVyIG9wcG9ydHVuaXRpZXMgZm9yIGVuaGFuY2VkIGhlYXQgdHJhbnNmZXIgaW4gZm9vZCBwcm9jZXNzaW5nLCBlc3BlY2lhbGx5IGZvciBkaXJlY3QgY29udHJvbCBvZiB0aGUgc3BhdGlhbCBwb3dlciBkZXBvc2l0aW9uIHdpdGhpbiBhIGZvb2RzdHVmZi4gU2ltdWxhdGlvbnMgb2YgcGhhc2UgY29udHJvbCBoZWF0aW5nIHVzaW5nIGEgM0QgRkVURCBtaWNyb3dhdmUgbW9kZWwsIHZhbGlkYXRpb24gb2YgZXhwZXJpbWVudGFsIGZpbmRpbmdzIGFuZCBleGFtcGxlcyBpbiBvdGhlciBhcHBsaWNhdGlvbnMgYXJlIHByZXNlbnRlZC4iLCJjb250YWluZXItdGl0bGUtc2hvcnQiOiIifSwiaXNUZW1wb3JhcnkiOmZhbHNlfV19&quot;,&quot;citationItems&quot;:[{&quot;id&quot;:&quot;e28a983b-cbd1-33eb-9997-92e6d65c585a&quot;,&quot;itemData&quot;:{&quot;type&quot;:&quot;report&quot;,&quot;id&quot;:&quot;e28a983b-cbd1-33eb-9997-92e6d65c585a&quot;,&quot;title&quot;:&quot;Microwave phase control heating&quot;,&quot;author&quot;:[{&quot;family&quot;:&quot;Bows&quot;,&quot;given&quot;:&quot;John R&quot;,&quot;parse-names&quot;:false,&quot;dropping-particle&quot;:&quot;&quot;,&quot;non-dropping-particle&quot;:&quot;&quot;},{&quot;family&quot;:&quot;Patrick&quot;,&quot;given&quot;:&quot;Maria L&quot;,&quot;parse-names&quot;:false,&quot;dropping-particle&quot;:&quot;&quot;,&quot;non-dropping-particle&quot;:&quot;&quot;},{&quot;family&quot;:&quot;Janes&quot;,&quot;given&quot;:&quot;Ruth&quot;,&quot;parse-names&quot;:false,&quot;dropping-particle&quot;:&quot;&quot;,&quot;non-dropping-particle&quot;:&quot;&quot;},{&quot;family&quot;:&quot;Ricky' Metaxas&quot;,&quot;given&quot;:&quot;Andrew C '&quot;,&quot;parse-names&quot;:false,&quot;dropping-particle&quot;:&quot;&quot;,&quot;non-dropping-particle&quot;:&quot;&quot;},{&quot;family&quot;:&quot;Dibben&quot;,&quot;given&quot;:&quot;David C&quot;,&quot;parse-names&quot;:false,&quot;dropping-particle&quot;:&quot;&quot;,&quot;non-dropping-particle&quot;:&quot;&quot;}],&quot;issued&quot;:{&quot;date-parts&quot;:[[1999]]},&quot;abstract&quot;:&quot;Food processors are increasingly looking towards new microwave-based technologies to deliver competitive advantage in the market place, reduce operational costs, allow greater product innovation and increase flexibility without the need for large capital investments. The technical barriers to the widespread exploitation of microwave heating, and opportunities for microwave heating in food processing, are discussed in the context of the need to understand the microwave field/material/process interaction. It is shown how a new application of interference techniques, called phase control microwave heating, may offer opportunities for enhanced heat transfer in food processing, especially for direct control of the spatial power deposition within a foodstuff. Simulations of phase control heating using a 3D FETD microwave model, validation of experimental findings and examples in other applications are presented.&quot;,&quot;container-title-short&quot;:&quot;&quot;},&quot;isTemporary&quot;:false}]},{&quot;citationID&quot;:&quot;MENDELEY_CITATION_6924a937-7a05-4c21-9c1e-2da2c92fd46e&quot;,&quot;properties&quot;:{&quot;noteIndex&quot;:0},&quot;isEdited&quot;:false,&quot;manualOverride&quot;:{&quot;isManuallyOverridden&quot;:true,&quot;citeprocText&quot;:&quot;(Przemysław Korpas et al. 2014; Wang et al. 2021; Ahn et al. 2023)&quot;,&quot;manualOverrideText&quot;:&quot;(Korpas et al. 2014; Wang et al. 2021; Ahn et al. 2023)&quot;},&quot;citationTag&quot;:&quot;MENDELEY_CITATION_v3_eyJjaXRhdGlvbklEIjoiTUVOREVMRVlfQ0lUQVRJT05fNjkyNGE5MzctN2EwNS00YzIxLTljMWUtMmRhMmM5MmZkNDZlIiwicHJvcGVydGllcyI6eyJub3RlSW5kZXgiOjB9LCJpc0VkaXRlZCI6ZmFsc2UsIm1hbnVhbE92ZXJyaWRlIjp7ImlzTWFudWFsbHlPdmVycmlkZGVuIjp0cnVlLCJjaXRlcHJvY1RleHQiOiIoUHJ6ZW15c8WCYXcgS29ycGFzIGV0IGFsLiAyMDE0OyBXYW5nIGV0IGFsLiAyMDIxOyBBaG4gZXQgYWwuIDIwMjMpIiwibWFudWFsT3ZlcnJpZGVUZXh0IjoiKEtvcnBhcyBldCBhbC4gMjAxNDsgV2FuZyBldCBhbC4gMjAyMTsgQWhuIGV0IGFsLiAyMDIzKSJ9LCJjaXRhdGlvbkl0ZW1zIjpbeyJpZCI6ImU2YzZjZGI3LWYxZGUtM2E1Ny1iYTQzLWFlYWE3MzQ0ZjEwZCIsIml0ZW1EYXRhIjp7InR5cGUiOiJhcnRpY2xlLWpvdXJuYWwiLCJpZCI6ImU2YzZjZGI3LWYxZGUtM2E1Ny1iYTQzLWFlYWE3MzQ0ZjEwZCIsInRpdGxlIjoiVW5pZm9ybSBhbmQgaGlnaGx5IGVmZmljaWVudCBtaWNyb3dhdmUgaGVhdGluZyBiYXNlZCBvbiBkdWFsLXBvcnQgcGhhc2UtZGlmZmVyZW5jZS1zaGlmdGluZyBtZXRob2QiLCJhdXRob3IiOlt7ImZhbWlseSI6IldhbmciLCJnaXZlbiI6IkNoZW5ncm9uZyIsInBhcnNlLW5hbWVzIjpmYWxzZSwiZHJvcHBpbmctcGFydGljbGUiOiIiLCJub24tZHJvcHBpbmctcGFydGljbGUiOiIifSx7ImZhbWlseSI6IllhbyIsImdpdmVuIjoiV2VpIiwicGFyc2UtbmFtZXMiOmZhbHNlLCJkcm9wcGluZy1wYXJ0aWNsZSI6IiIsIm5vbi1kcm9wcGluZy1wYXJ0aWNsZSI6IiJ9LHsiZmFtaWx5IjoiWmh1IiwiZ2l2ZW4iOiJIdWFjaGVuZyIsInBhcnNlLW5hbWVzIjpmYWxzZSwiZHJvcHBpbmctcGFydGljbGUiOiIiLCJub24tZHJvcHBpbmctcGFydGljbGUiOiIifSx7ImZhbWlseSI6IllhbmciLCJnaXZlbiI6IllhbmciLCJwYXJzZS1uYW1lcyI6ZmFsc2UsImRyb3BwaW5nLXBhcnRpY2xlIjoiIiwibm9uLWRyb3BwaW5nLXBhcnRpY2xlIjoiIn0seyJmYW1pbHkiOiJZYW4iLCJnaXZlbiI6IkxpcGluZyIsInBhcnNlLW5hbWVzIjpmYWxzZSwiZHJvcHBpbmctcGFydGljbGUiOiIiLCJub24tZHJvcHBpbmctcGFydGljbGUiOiIifV0sImNvbnRhaW5lci10aXRsZSI6IkludGVybmF0aW9uYWwgSm91cm5hbCBvZiBSRiBhbmQgTWljcm93YXZlIENvbXB1dGVyLUFpZGVkIEVuZ2luZWVyaW5nIiwiRE9JIjoiMTAuMTAwMi9tbWNlLjIyNzg0IiwiSVNTTiI6IjEwOTkwNDdYIiwiaXNzdWVkIjp7ImRhdGUtcGFydHMiOltbMjAyMSw5LDFdXX0sImFic3RyYWN0IjoiQSBub3ZlbCBtaWNyb3dhdmUgaGVhdGluZyBtZXRob2QgYnkgd2hpY2ggdGhlIHVuaWZvcm1pdHkgYW5kIGVmZmljaWVuY3kgYXJlIGVmZmVjdGl2ZWx5IGVuaGFuY2VkIHRocm91Z2ggZHVhbC1wb3J0IHBoYXNlLWRpZmZlcmVuY2Utc2hpZnRpbmcgZmVlZCBpcyBwcm9wb3NlZC4gVGhlIG1pY3Jvd2F2ZSBwb3dlciBpcyBmZWQgaW50byBhIHdhdmVndWlkZSBmcm9tIGJvdGggcG9ydHMgd2l0aCBhZGp1c3RhYmxlIHBoYXNlLiBUaGVyZWZvcmUsIHRoZSBwaGFzZSBkaWZmZXJlbmNlIGJldHdlZW4gdGhlIGR1YWwgZmVlZCBwb3J0cyBjYW4gYmUgZWl0aGVyIGZpeGVkIG9yIGNoYW5naW5nIGR1cmluZyB0aGUgaGVhdGluZyBwcm9jZXNzLCByZXN1bHRpbmcgaW4gZGlmZmVyZW50IHRlbXBlcmF0dXJlIGRpc3RyaWJ1dGlvbiBpbnNpZGUgdGhlIGhlYXRlZCBvYmplY3QuIEEgc2ltdWxhdGlvbiBtb2RlbCBvZiBzdWNoIGEgbWljcm93YXZlIGhlYXRpbmcgc3lzdGVtIGlzIGJ1aWx0LCBhbmQgdGhlIHRlbXBlcmF0dXJlIGRpc3RyaWJ1dGlvbnMgd2l0aCByZXNwZWN0IHRvIHBoYXNlIGRpZmZlcmVuY2UgYXJlIGNhbGN1bGF0ZWQgdXNpbmcgY29tbWVyY2lhbCBzb2Z0d2FyZSBDT01TT0wgTXVsdGlwaHlzaWNzLiBBIHF1YW50aXRhdGl2ZSB2YWxpZGF0aW9uIG9mIHNpbXVsYXRpb24gcmVzdWx0cyBoYXMgYmVlbiBwZXJmb3JtZWQgd2l0aCBwaHlzaWNhbCBleHBlcmltZW50cy4gQm90aCBtZWFzdXJlZCBhbmQgc2ltdWxhdGVkIHJlc3VsdHMgZGVtb25zdHJhdGUgdGhlIHN1cGVyaW9yaXR5IG9mIHBoYXNlLWRpZmZlcmVuY2Utc2hpZnRpbmcgaGVhdGluZyBpbiB1bmlmb3JtaXR5IGFuZCBlZmZpY2llbmN5LCBjb21wYXJlZCB0byB0aGUgcGhhc2UtZGlmZmVyZW5jZS1maXhlZCBoZWF0aW5nLiBUaGUgdW5pZm9ybWl0eSBpcyBpbXByb3ZlZCBieSAzOS4xJSBhdCB0aGUgc2FtZSBhdmVyYWdlIHRlbXBlcmF0dXJlIHJpc2UgKOKIhlRhdiksIGFuZCB0aGUgZWZmaWNpZW5jeSBpcyBpbmNyZWFzZWQgYWJvdXQgOTcuOCUgZnJvbSB0aGUgc2FtZSB1bmlmb3JtaXR5IHBvaW50IG9mIHZpZXcuIiwicHVibGlzaGVyIjoiSm9obiBXaWxleSBhbmQgU29ucyBJbmMiLCJpc3N1ZSI6IjkiLCJ2b2x1bWUiOiIzMSIsImNvbnRhaW5lci10aXRsZS1zaG9ydCI6IiJ9LCJpc1RlbXBvcmFyeSI6ZmFsc2V9LHsiaWQiOiI3N2E0Y2ZkZS1jNGJjLTMwYzUtOGI5ZS1lZTVlOGQ2YTViMGUiLCJpdGVtRGF0YSI6eyJ0eXBlIjoiYXJ0aWNsZS1qb3VybmFsIiwiaWQiOiI3N2E0Y2ZkZS1jNGJjLTMwYzUtOGI5ZS1lZTVlOGQ2YTViMGUiLCJ0aXRsZSI6IjAuNWtXYXR0IDIuNDUgR0h6IEdhTi1iYXNlZCBtaWNyb3dhdmUgaGVhdGluZyBzeXN0ZW0gZGVzaWduIHdpdGggYWN0aXZlIHBoYXNlIGNvbnRyb2wiLCJhdXRob3IiOlt7ImZhbWlseSI6IkFobiIsImdpdmVuIjoiU2VvbmcgSHllb3AiLCJwYXJzZS1uYW1lcyI6ZmFsc2UsImRyb3BwaW5nLXBhcnRpY2xlIjoiIiwibm9uLWRyb3BwaW5nLXBhcnRpY2xlIjoiIn0seyJmYW1pbHkiOiJKZW9uZyIsImdpdmVuIjoiQ2hhbmcgSHl1biIsInBhcnNlLW5hbWVzIjpmYWxzZSwiZHJvcHBpbmctcGFydGljbGUiOiIiLCJub24tZHJvcHBpbmctcGFydGljbGUiOiIifSx7ImZhbWlseSI6IkxlZSIsImdpdmVuIjoiV2FuZyBTYW5nIiwicGFyc2UtbmFtZXMiOmZhbHNlLCJkcm9wcGluZy1wYXJ0aWNsZSI6IiIsIm5vbi1kcm9wcGluZy1wYXJ0aWNsZSI6IiJ9XSwiY29udGFpbmVyLXRpdGxlIjoiTWljcm93YXZlIGFuZCBPcHRpY2FsIFRlY2hub2xvZ3kgTGV0dGVycyIsImNvbnRhaW5lci10aXRsZS1zaG9ydCI6Ik1pY3JvdyBPcHQgVGVjaG5vbCBMZXR0IiwiRE9JIjoiMTAuMTAwMi9tb3AuMzM2ODkiLCJJU1NOIjoiMTA5ODI3NjAiLCJpc3N1ZWQiOnsiZGF0ZS1wYXJ0cyI6W1syMDIzXV19LCJhYnN0cmFjdCI6IkluIHRoaXMgYXJ0aWNsZSwgdG8gaW1wcm92ZSB0aGUgdGVtcGVyYXR1cmUgdW5pZm9ybWl0eSBvZiB0aGUgbWljcm93YXZlIChNVykgaGVhdGluZyBzeXN0ZW0sIGEgMC41LWtXIDIuNDUgR0h6IEdhTiAoZ2FsbGl1bSBuaXRyaWRlKS1iYXNlZCBNVyBoZWF0aW5nIHN5c3RlbSB3aXRoIGFjdGl2ZSBwaGFzZSBjb250cm9sIGlzIHByZXNlbnRlZC4gVGhlIHByb3Bvc2VkIHN5c3RlbSBjb25zaXN0cyBvZiB0d28gMi40NSBHSHogc2lnbmFsIGdlbmVyYXRvcnMsIHR3byBlbGVjdHJpY2FsbHkgY29udHJvbGxlZCBwaGFzZSBzaGlmdGVycywgdHdvIDI1MCBXIEdhTiBhbXBsaWZpZXJzLCB0d28gbWV0YWwgcGF0Y2ggYW50ZW5uYXMsIGFuZCB0aGUgTVcgYXBwbGljYXRvciB3aXRoIGEgaGVhdGluZyBtYXRlcmlhbC4gVGhlIGNvbnRyb2xsZWQgc2lnbmFsIGlzIHJhZGlhdGVkIGludG8gdGhlIE1XIGFwcGxpY2F0b3IgdGhyb3VnaCB0aGUgYW50ZW5uYSwgYW5kIHRoZSByYWRpYXRpb24gZGlyZWN0aW9uIGNhbiBiZSBzdGVlcmVkIGFjY29yZGluZyB0byB0aGUgaW5wdXQgcGhhc2UgZGlmZmVyZW5jZSBvZiB0aGUgYW50ZW5uYS4gVGhlIGVsZWN0cmljIGZpZWxkIGRpc3RyaWJ1dGlvbiBhbmQgdGVtcGVyYXR1cmUgdW5pZm9ybWl0eSBhdCB0aGUgZGlmZmVyZW50IGlucHV0IHBoYXNlcyB3ZXJlIGFuYWx5emVkLiBVc2luZyBmb3VyIG9wZXJhdGluZyBtb2RlcyB3aXRoIGEgOTDCsCBwaGFzZSBkaWZmZXJlbmNlIGJldHdlZW4gYWRqYWNlbnQgb3BlcmF0aW5nIG1vZGVzLCB0aGUgcHJvcG9zZWQgaGVhdGluZyBzeXN0ZW0gYWNoaWV2ZXMgYSB1bmlmb3JtIHRlbXBlcmF0dXJlIGRpc3RyaWJ1dGlvbi4gSW4gY29tcGFyaXNvbiB0byB0aGUgY29udmVudGlvbmFsIGhlYXRpbmcgc3lzdGVtLCB0aGUgdGVtcGVyYXR1cmUgdW5pZm9ybWl0eSB3YXMgaW1wcm92ZWQgdXAgdG8gYXBwcm94aW1hdGVseSA3MC43JSwgYW5kIHRoZSBzeXN0ZW0gZWZmaWNpZW5jeSB3YXMgYXBwcm94aW1hdGVseSA1Ni43JS4iLCJwdWJsaXNoZXIiOiJKb2huIFdpbGV5IGFuZCBTb25zIEluYyJ9LCJpc1RlbXBvcmFyeSI6ZmFsc2V9LHsiaWQiOiI0ZDkyYjJiZC00NGVlLTMyNjItYWNhZi05YmRmNzhkNWQxYzkiLCJpdGVtRGF0YSI6eyJ0eXBlIjoiYXJ0aWNsZS1qb3VybmFsIiwiaWQiOiI0ZDkyYjJiZC00NGVlLTMyNjItYWNhZi05YmRmNzhkNWQxYzkiLCJ0aXRsZSI6IkVmZmVjdHMgb2YgYXBwbHlpbmcgYSBmcmVxdWVuY3kgYW5kIHBoYXNlLXNoaWZ0IGVmZmljaWVuY3kgb3B0aW1pc2F0aW9uIGFsZ29yaXRobSB0byBhIHNvbGlkLXN0YXRlIG1pY3Jvd2F2ZSBvdmVuIiwiYXV0aG9yIjpbeyJmYW1pbHkiOiJLb3JwYXMiLCJnaXZlbiI6IlByemVteXPFgmF3IiwicGFyc2UtbmFtZXMiOmZhbHNlLCJkcm9wcGluZy1wYXJ0aWNsZSI6IiIsIm5vbi1kcm9wcGluZy1wYXJ0aWNsZSI6IiJ9LHsiZmFtaWx5IjoiV2nEmWNrb3dza2kiLCJnaXZlbiI6IkFuZHJ6ZWoiLCJwYXJzZS1uYW1lcyI6ZmFsc2UsImRyb3BwaW5nLXBhcnRpY2xlIjoiIiwibm9uLWRyb3BwaW5nLXBhcnRpY2xlIjoiIn0seyJmYW1pbHkiOiJLcnlzaWNraSIsImdpdmVuIjoiTWF0ZXVzeiIsInBhcnNlLW5hbWVzIjpmYWxzZSwiZHJvcHBpbmctcGFydGljbGUiOiIiLCJub24tZHJvcHBpbmctcGFydGljbGUiOiIifV0sImlzc3VlZCI6eyJkYXRlLXBhcnRzIjpbWzIwMTRdXX0sImFic3RyYWN0IjoiVGhlIHN5c3RlbWF0aWMgcHJvZ3Jlc3MgaW4gUkYgaGlnaCBwb3dlciBzZW1pY29uZHVjdG9yIHRlY2hub2xvZ3kgb3BlbnMgY2hhbmNlcyBmb3IgdGhlIG1hZ25ldHJvbiByZXBsYWNlbWVudCBieSBzb2xpZC1zdGF0ZSBtaWNyb3dhdmUgc291cmNlcyBpbiB0aGUgYXJlYSBvZiBkb21lc3RpYyBtaWNyb3dhdmUgb3ZlbnMsIHdoaWNoIG1heSByZXN1bHQgaW4gYSBjb21wbGV0ZWx5IGlubm92YXRpdmUgcHJvZHVjdCBvbiB0aGUgbWFya2V0LiBUbyBmdWxseSB1dGlsaXplIGJlbmVmaXRzIGdpdmVuIGJ5IHRoaXMgbmV3IGFyY2hpdGVjdHVyZSwgUkYgc291cmNlcyBtdXN0IGJlIGNvbnRyb2xsZWQgYnkgYSBkZWRpY2F0ZWQgb3B0aW1pemF0aW9uIGFsZ29yaXRobS4gVGhpcyBwYXBlciBwcmVzZW50cyByZXN1bHRzIG9mIGFwcGx5aW5nIGEgYmFzaWMgZWZmaWNpZW5jeSBvcHRpbWl6YXRpb24gYWxnb3JpdGhtIGluIGNhc2Ugb2YgYSBzaW1wbGUgY3Vib2lkYWwgdHdvLXBvcnQgY2F2aXR5LiBJbmRleCBUZXJtcy1lbGVjdHJvbWFnbmV0aWMgbW9kZWxpbmc7IGNvbXB1dGVyLWFpZGVkIGVmZmljaWVuY3kgb3B0aW1pemF0aW9uOyBlbmVyZ3kgZWZmaWNpZW5jeTsgbWljcm93YXZlIGhlYXRpbmc7IG1pY3Jvd2F2ZSBvdmVuczsgc29saWQgc3RhdGUgbWljcm93YXZlIHBvd2VyIHNvdXJjZXMiLCJjb250YWluZXItdGl0bGUtc2hvcnQiOiIifSwiaXNUZW1wb3JhcnkiOmZhbHNlfV19&quot;,&quot;citationItems&quot;:[{&quot;id&quot;:&quot;e6c6cdb7-f1de-3a57-ba43-aeaa7344f10d&quot;,&quot;itemData&quot;:{&quot;type&quot;:&quot;article-journal&quot;,&quot;id&quot;:&quot;e6c6cdb7-f1de-3a57-ba43-aeaa7344f10d&quot;,&quot;title&quot;:&quot;Uniform and highly efficient microwave heating based on dual-port phase-difference-shifting method&quot;,&quot;author&quot;:[{&quot;family&quot;:&quot;Wang&quot;,&quot;given&quot;:&quot;Chengrong&quot;,&quot;parse-names&quot;:false,&quot;dropping-particle&quot;:&quot;&quot;,&quot;non-dropping-particle&quot;:&quot;&quot;},{&quot;family&quot;:&quot;Yao&quot;,&quot;given&quot;:&quot;Wei&quot;,&quot;parse-names&quot;:false,&quot;dropping-particle&quot;:&quot;&quot;,&quot;non-dropping-particle&quot;:&quot;&quot;},{&quot;family&quot;:&quot;Zhu&quot;,&quot;given&quot;:&quot;Huacheng&quot;,&quot;parse-names&quot;:false,&quot;dropping-particle&quot;:&quot;&quot;,&quot;non-dropping-particle&quot;:&quot;&quot;},{&quot;family&quot;:&quot;Yang&quot;,&quot;given&quot;:&quot;Yang&quot;,&quot;parse-names&quot;:false,&quot;dropping-particle&quot;:&quot;&quot;,&quot;non-dropping-particle&quot;:&quot;&quot;},{&quot;family&quot;:&quot;Yan&quot;,&quot;given&quot;:&quot;Liping&quot;,&quot;parse-names&quot;:false,&quot;dropping-particle&quot;:&quot;&quot;,&quot;non-dropping-particle&quot;:&quot;&quot;}],&quot;container-title&quot;:&quot;International Journal of RF and Microwave Computer-Aided Engineering&quot;,&quot;DOI&quot;:&quot;10.1002/mmce.22784&quot;,&quot;ISSN&quot;:&quot;1099047X&quot;,&quot;issued&quot;:{&quot;date-parts&quot;:[[2021,9,1]]},&quot;abstract&quot;:&quot;A novel microwave heating method by which the uniformity and efficiency are effectively enhanced through dual-port phase-difference-shifting feed is proposed. The microwave power is fed into a waveguide from both ports with adjustable phase. Therefore, the phase difference between the dual feed ports can be either fixed or changing during the heating process, resulting in different temperature distribution inside the heated object. A simulation model of such a microwave heating system is built, and the temperature distributions with respect to phase difference are calculated using commercial software COMSOL Multiphysics. A quantitative validation of simulation results has been performed with physical experiments. Both measured and simulated results demonstrate the superiority of phase-difference-shifting heating in uniformity and efficiency, compared to the phase-difference-fixed heating. The uniformity is improved by 39.1% at the same average temperature rise (∆Tav), and the efficiency is increased about 97.8% from the same uniformity point of view.&quot;,&quot;publisher&quot;:&quot;John Wiley and Sons Inc&quot;,&quot;issue&quot;:&quot;9&quot;,&quot;volume&quot;:&quot;31&quot;,&quot;container-title-short&quot;:&quot;&quot;},&quot;isTemporary&quot;:false},{&quot;id&quot;:&quot;77a4cfde-c4bc-30c5-8b9e-ee5e8d6a5b0e&quot;,&quot;itemData&quot;:{&quot;type&quot;:&quot;article-journal&quot;,&quot;id&quot;:&quot;77a4cfde-c4bc-30c5-8b9e-ee5e8d6a5b0e&quot;,&quot;title&quot;:&quot;0.5kWatt 2.45 GHz GaN-based microwave heating system design with active phase control&quot;,&quot;author&quot;:[{&quot;family&quot;:&quot;Ahn&quot;,&quot;given&quot;:&quot;Seong Hyeop&quot;,&quot;parse-names&quot;:false,&quot;dropping-particle&quot;:&quot;&quot;,&quot;non-dropping-particle&quot;:&quot;&quot;},{&quot;family&quot;:&quot;Jeong&quot;,&quot;given&quot;:&quot;Chang Hyun&quot;,&quot;parse-names&quot;:false,&quot;dropping-particle&quot;:&quot;&quot;,&quot;non-dropping-particle&quot;:&quot;&quot;},{&quot;family&quot;:&quot;Lee&quot;,&quot;given&quot;:&quot;Wang Sang&quot;,&quot;parse-names&quot;:false,&quot;dropping-particle&quot;:&quot;&quot;,&quot;non-dropping-particle&quot;:&quot;&quot;}],&quot;container-title&quot;:&quot;Microwave and Optical Technology Letters&quot;,&quot;container-title-short&quot;:&quot;Microw Opt Technol Lett&quot;,&quot;DOI&quot;:&quot;10.1002/mop.33689&quot;,&quot;ISSN&quot;:&quot;10982760&quot;,&quot;issued&quot;:{&quot;date-parts&quot;:[[2023]]},&quot;abstract&quot;:&quot;In this article, to improve the temperature uniformity of the microwave (MW) heating system, a 0.5-kW 2.45 GHz GaN (gallium nitride)-based MW heating system with active phase control is presented. The proposed system consists of two 2.45 GHz signal generators, two electrically controlled phase shifters, two 250 W GaN amplifiers, two metal patch antennas, and the MW applicator with a heating material. The controlled signal is radiated into the MW applicator through the antenna, and the radiation direction can be steered according to the input phase difference of the antenna. The electric field distribution and temperature uniformity at the different input phases were analyzed. Using four operating modes with a 90° phase difference between adjacent operating modes, the proposed heating system achieves a uniform temperature distribution. In comparison to the conventional heating system, the temperature uniformity was improved up to approximately 70.7%, and the system efficiency was approximately 56.7%.&quot;,&quot;publisher&quot;:&quot;John Wiley and Sons Inc&quot;},&quot;isTemporary&quot;:false},{&quot;id&quot;:&quot;4d92b2bd-44ee-3262-acaf-9bdf78d5d1c9&quot;,&quot;itemData&quot;:{&quot;type&quot;:&quot;article-journal&quot;,&quot;id&quot;:&quot;4d92b2bd-44ee-3262-acaf-9bdf78d5d1c9&quot;,&quot;title&quot;:&quot;Effects of applying a frequency and phase-shift efficiency optimisation algorithm to a solid-state microwave oven&quot;,&quot;author&quot;:[{&quot;family&quot;:&quot;Korpas&quot;,&quot;given&quot;:&quot;Przemysław&quot;,&quot;parse-names&quot;:false,&quot;dropping-particle&quot;:&quot;&quot;,&quot;non-dropping-particle&quot;:&quot;&quot;},{&quot;family&quot;:&quot;Więckowski&quot;,&quot;given&quot;:&quot;Andrzej&quot;,&quot;parse-names&quot;:false,&quot;dropping-particle&quot;:&quot;&quot;,&quot;non-dropping-particle&quot;:&quot;&quot;},{&quot;family&quot;:&quot;Krysicki&quot;,&quot;given&quot;:&quot;Mateusz&quot;,&quot;parse-names&quot;:false,&quot;dropping-particle&quot;:&quot;&quot;,&quot;non-dropping-particle&quot;:&quot;&quot;}],&quot;issued&quot;:{&quot;date-parts&quot;:[[2014]]},&quot;abstract&quot;:&quot;The systematic progress in RF high power semiconductor technology opens chances for the magnetron replacement by solid-state microwave sources in the area of domestic microwave ovens, which may result in a completely innovative product on the market. To fully utilize benefits given by this new architecture, RF sources must be controlled by a dedicated optimization algorithm. This paper presents results of applying a basic efficiency optimization algorithm in case of a simple cuboidal two-port cavity. Index Terms-electromagnetic modeling; computer-aided efficiency optimization; energy efficiency; microwave heating; microwave ovens; solid state microwave power sources&quot;,&quot;container-title-short&quot;:&quot;&quot;},&quot;isTemporary&quot;:false}]},{&quot;citationID&quot;:&quot;MENDELEY_CITATION_896a79b7-9b6e-4a8e-bde0-e25ab1158799&quot;,&quot;properties&quot;:{&quot;noteIndex&quot;:0},&quot;isEdited&quot;:false,&quot;manualOverride&quot;:{&quot;isManuallyOverridden&quot;:false,&quot;citeprocText&quot;:&quot;(Pitchai et al. 2014)&quot;,&quot;manualOverrideText&quot;:&quot;&quot;},&quot;citationTag&quot;:&quot;MENDELEY_CITATION_v3_eyJjaXRhdGlvbklEIjoiTUVOREVMRVlfQ0lUQVRJT05fODk2YTc5YjctOWI2ZS00YThlLWJkZTAtZTI1YWIxMTU4Nzk5IiwicHJvcGVydGllcyI6eyJub3RlSW5kZXgiOjB9LCJpc0VkaXRlZCI6ZmFsc2UsIm1hbnVhbE92ZXJyaWRlIjp7ImlzTWFudWFsbHlPdmVycmlkZGVuIjpmYWxzZSwiY2l0ZXByb2NUZXh0IjoiKFBpdGNoYWkgZXQgYWwuIDIwMTQpIiwibWFudWFsT3ZlcnJpZGVUZXh0IjoiIn0sImNpdGF0aW9uSXRlbXMiOlt7ImlkIjoiNWUwZjRlODMtMDUxOC0zNTczLWI5MWEtODc2OTNmZTg4YTdjIiwiaXRlbURhdGEiOnsidHlwZSI6ImFydGljbGUtam91cm5hbCIsImlkIjoiNWUwZjRlODMtMDUxOC0zNTczLWI5MWEtODc2OTNmZTg4YTdjIiwidGl0bGUiOiJBIG1pY3Jvd2F2ZSBoZWF0IHRyYW5zZmVyIG1vZGVsIGZvciBhIHJvdGF0aW5nIG11bHRpLWNvbXBvbmVudCBtZWFsIGluIGEgZG9tZXN0aWMgb3ZlbjogRGV2ZWxvcG1lbnQgYW5kIHZhbGlkYXRpb24iLCJhdXRob3IiOlt7ImZhbWlseSI6IlBpdGNoYWkiLCJnaXZlbiI6IksuIiwicGFyc2UtbmFtZXMiOmZhbHNlLCJkcm9wcGluZy1wYXJ0aWNsZSI6IiIsIm5vbi1kcm9wcGluZy1wYXJ0aWNsZSI6IiJ9LHsiZmFtaWx5IjoiQ2hlbiIsImdpdmVuIjoiSi4iLCJwYXJzZS1uYW1lcyI6ZmFsc2UsImRyb3BwaW5nLXBhcnRpY2xlIjoiIiwibm9uLWRyb3BwaW5nLXBhcnRpY2xlIjoiIn0seyJmYW1pbHkiOiJCaXJsYSIsImdpdmVuIjoiUy4iLCJwYXJzZS1uYW1lcyI6ZmFsc2UsImRyb3BwaW5nLXBhcnRpY2xlIjoiIiwibm9uLWRyb3BwaW5nLXBhcnRpY2xlIjoiIn0seyJmYW1pbHkiOiJHb256YWxleiIsImdpdmVuIjoiUi4iLCJwYXJzZS1uYW1lcyI6ZmFsc2UsImRyb3BwaW5nLXBhcnRpY2xlIjoiIiwibm9uLWRyb3BwaW5nLXBhcnRpY2xlIjoiIn0seyJmYW1pbHkiOiJKb25lcyIsImdpdmVuIjoiRC4iLCJwYXJzZS1uYW1lcyI6ZmFsc2UsImRyb3BwaW5nLXBhcnRpY2xlIjoiIiwibm9uLWRyb3BwaW5nLXBhcnRpY2xlIjoiIn0seyJmYW1pbHkiOiJTdWJiaWFoIiwiZ2l2ZW4iOiJKLiIsInBhcnNlLW5hbWVzIjpmYWxzZSwiZHJvcHBpbmctcGFydGljbGUiOiIiLCJub24tZHJvcHBpbmctcGFydGljbGUiOiIifV0sImNvbnRhaW5lci10aXRsZSI6IkpvdXJuYWwgb2YgRm9vZCBFbmdpbmVlcmluZyIsImNvbnRhaW5lci10aXRsZS1zaG9ydCI6IkogRm9vZCBFbmciLCJET0kiOiIxMC4xMDE2L2ouamZvb2RlbmcuMjAxMy4xMi4wMTUiLCJJU1NOIjoiMDI2MDg3NzQiLCJpc3N1ZWQiOnsiZGF0ZS1wYXJ0cyI6W1syMDE0LDVdXX0sInBhZ2UiOiI2MC03MSIsImFic3RyYWN0IjoiQSBmaW5pdGUgZWxlbWVudCBtb2RlbCBjb3VwbGluZyBlbGVjdHJvbWFnbmV0aWMgYW5kIGhlYXQgdHJhbnNmZXIgZXF1YXRpb25zIHdhcyBkZXZlbG9wZWQgdG8gdW5kZXJzdGFuZCBjb21wbGV4IG1pY3Jvd2F2ZSBpbnRlcmFjdGlvbnMgaW4gZm9vZC4gVGhlIG1vZGVsIHNpbXVsYXRlZCByb3RhdGlvbiBvZiBhIGZyb3plbiBtdWx0aS1jb21wb25lbnQgbWVhbCBjb25zaXN0aW5nIG9mIG5pbmUgY2hpY2tlbiBudWdnZXRzIGFuZCBtYXNoZWQgcG90YXRvZXMuIFRlbXBlcmF0dXJlLWRlcGVuZGVudCBkaWVsZWN0cmljIGFuZCB0aGVybW9waHlzaWNhbCBwcm9wZXJ0aWVzIG9mIGNoaWNrZW4gbnVnZ2V0cyBhbmQgbWFzaGVkIHBvdGF0b2VzIHdlcmUgbWVhc3VyZWQgYXMgYSBmdW5jdGlvbiBvZiB0ZW1wZXJhdHVyZSBmcm9tIC0xMCBDIHRvIDExMCBDLiBUaGUgbW9kZWwgaW5jbHVkZWQgZGV0YWlsZWQgY2F2aXR5IGdlb21ldHJ5LCBwaGFzZSBjaGFuZ2UsIGFuZCByb3RhdGlvbiBvZiB0aGUgZm9vZC4gRWZmZWN0IG9mIHJvdGF0aW9uIGFuZ2xlIG9uIHRlbXBlcmF0dXJlIHByZWRpY3Rpb25zIHdhcyBzdHVkaWVkIGFuZCBhIDQ1IHJvdGF0aW9uIGFuZ2xlIHdhcyBmb3VuZCB0byBiZSBzdWZmaWNpZW50LiBTaW11bGF0ZWQgdGVtcGVyYXR1cmUgcHJvZmlsZXMgd2VyZSBjb21wYXJlZCB3aXRoIGV4cGVyaW1lbnRhbCB0ZW1wZXJhdHVyZSBwcm9maWxlcyBvYnRhaW5lZCB1c2luZyBhIHRoZXJtYWwgaW1hZ2luZyBjYW1lcmEgYW5kIGZpYmVyLW9wdGljIHNlbnNvcnMuIFByZWRpY3RlZCBzcGF0aWFsIHN1cmZhY2UgdGVtcGVyYXR1cmUgcHJvZmlsZSB3YXMgaW4gZ29vZCBhZ3JlZW1lbnQgd2l0aCB0aGUgY29ycmVzcG9uZGluZyBleHBlcmltZW50YWwgcHJvZmlsZXMgaW4gdGVybXMgb2YgaG90IGFuZCBjb2xkIHNwb3QgcGF0dGVybnMuIFRoZSByb290IG1lYW4gc3F1YXJlIGVycm9yIHZhbHVlcyByYW5nZWQgZnJvbSA1LjggQyB0byAyNi4yIEMgaW4gY2hpY2tlbiBudWdnZXRzIGFzIGNvbXBhcmVkIDQuMy00LjcgQyBpbiBtYXNoZWQgcG90YXRvZXMuIFRoZSBwcmVkaWN0ZWQgYW5kIGV4cGVyaW1lbnRhbCB0ZW1wZXJhdHVyZSBwcm9maWxlcyB3ZXJlIHByb3ZpZGVkIGFzIGlucHV0cyB0byBhIG1pY3JvYmlhbCBpbmFjdGl2YXRpb24ga2luZXRpY3MgbW9kZWwgZm9yIFNhbG1vbmVsbGEgSGVpZGVsYmVyZyB0byBhc3Nlc3MgZm9vZCBzYWZldHkgcmlza3MgaW4gY2hpY2tlbiBudWdnZXRzLiBGb3IgOTAgcyBvZiBjb29raW5nIGluIGEgMTIwMCBXIG1pY3Jvd2F2ZSBvdmVuLCBhdCBsZWFzdCA3LWxvZyByZWR1Y3Rpb25zIG9mIFNhbG1vbmVsbGEgSGVpZGVsYmVyZyB3YXMgbm90IGFjaGlldmVkIGNvbXBsZXRlbHkgYXQgYWxsIGxvY2F0aW9ucyBpbiB0aGUgY2hpY2tlbiBudWdnZXRzIGR1ZSB0byBub24tdW5pZm9ybSBoZWF0aW5nLiBUaGUgdmFsaWRhdGVkIG1vZGVsIGNhbiBiZSB1c2VkIHRvIG9wdGltaXplIHRoZSBsYXlvdXQgYW5kIGZvb2Qgc3lzdGVtL3BhY2thZ2UgbW9kaWZpY2F0aW9uIHRvIGFjaGlldmUgbW9yZSB1bmlmb3JtIGhlYXRpbmcuIMKpIDIwMTMgRWxzZXZpZXIgTHRkLiBBbGwgcmlnaHRzIHJlc2VydmVkLiIsInZvbHVtZSI6IjEyOCJ9LCJpc1RlbXBvcmFyeSI6ZmFsc2V9XX0=&quot;,&quot;citationItems&quot;:[{&quot;id&quot;:&quot;5e0f4e83-0518-3573-b91a-87693fe88a7c&quot;,&quot;itemData&quot;:{&quot;type&quot;:&quot;article-journal&quot;,&quot;id&quot;:&quot;5e0f4e83-0518-3573-b91a-87693fe88a7c&quot;,&quot;title&quot;:&quot;A microwave heat transfer model for a rotating multi-component meal in a domestic oven: Development and validation&quot;,&quot;author&quot;:[{&quot;family&quot;:&quot;Pitchai&quot;,&quot;given&quot;:&quot;K.&quot;,&quot;parse-names&quot;:false,&quot;dropping-particle&quot;:&quot;&quot;,&quot;non-dropping-particle&quot;:&quot;&quot;},{&quot;family&quot;:&quot;Chen&quot;,&quot;given&quot;:&quot;J.&quot;,&quot;parse-names&quot;:false,&quot;dropping-particle&quot;:&quot;&quot;,&quot;non-dropping-particle&quot;:&quot;&quot;},{&quot;family&quot;:&quot;Birla&quot;,&quot;given&quot;:&quot;S.&quot;,&quot;parse-names&quot;:false,&quot;dropping-particle&quot;:&quot;&quot;,&quot;non-dropping-particle&quot;:&quot;&quot;},{&quot;family&quot;:&quot;Gonzalez&quot;,&quot;given&quot;:&quot;R.&quot;,&quot;parse-names&quot;:false,&quot;dropping-particle&quot;:&quot;&quot;,&quot;non-dropping-particle&quot;:&quot;&quot;},{&quot;family&quot;:&quot;Jones&quot;,&quot;given&quot;:&quot;D.&quot;,&quot;parse-names&quot;:false,&quot;dropping-particle&quot;:&quot;&quot;,&quot;non-dropping-particle&quot;:&quot;&quot;},{&quot;family&quot;:&quot;Subbiah&quot;,&quot;given&quot;:&quot;J.&quot;,&quot;parse-names&quot;:false,&quot;dropping-particle&quot;:&quot;&quot;,&quot;non-dropping-particle&quot;:&quot;&quot;}],&quot;container-title&quot;:&quot;Journal of Food Engineering&quot;,&quot;container-title-short&quot;:&quot;J Food Eng&quot;,&quot;DOI&quot;:&quot;10.1016/j.jfoodeng.2013.12.015&quot;,&quot;ISSN&quot;:&quot;02608774&quot;,&quot;issued&quot;:{&quot;date-parts&quot;:[[2014,5]]},&quot;page&quot;:&quot;60-71&quot;,&quot;abstract&quot;:&quot;A finite element model coupling electromagnetic and heat transfer equations was developed to understand complex microwave interactions in food. The model simulated rotation of a frozen multi-component meal consisting of nine chicken nuggets and mashed potatoes. Temperature-dependent dielectric and thermophysical properties of chicken nuggets and mashed potatoes were measured as a function of temperature from -10 C to 110 C. The model included detailed cavity geometry, phase change, and rotation of the food. Effect of rotation angle on temperature predictions was studied and a 45 rotation angle was found to be sufficient. Simulated temperature profiles were compared with experimental temperature profiles obtained using a thermal imaging camera and fiber-optic sensors. Predicted spatial surface temperature profile was in good agreement with the corresponding experimental profiles in terms of hot and cold spot patterns. The root mean square error values ranged from 5.8 C to 26.2 C in chicken nuggets as compared 4.3-4.7 C in mashed potatoes. The predicted and experimental temperature profiles were provided as inputs to a microbial inactivation kinetics model for Salmonella Heidelberg to assess food safety risks in chicken nuggets. For 90 s of cooking in a 1200 W microwave oven, at least 7-log reductions of Salmonella Heidelberg was not achieved completely at all locations in the chicken nuggets due to non-uniform heating. The validated model can be used to optimize the layout and food system/package modification to achieve more uniform heating. © 2013 Elsevier Ltd. All rights reserved.&quot;,&quot;volume&quot;:&quot;128&quot;},&quot;isTemporary&quot;:false}]},{&quot;citationID&quot;:&quot;MENDELEY_CITATION_8d869061-9873-46ce-838c-e7bcb68131f5&quot;,&quot;properties&quot;:{&quot;noteIndex&quot;:0},&quot;isEdited&quot;:false,&quot;manualOverride&quot;:{&quot;isManuallyOverridden&quot;:true,&quot;citeprocText&quot;:&quot;(Zhang and Datta 2000; Geedipalli et al. 2008; Chen et al. 2014)&quot;,&quot;manualOverrideText&quot;:&quot;(Zhang and Datta, 2000; Geedipalli et al., 2008; Chen et al., 2014)&quot;},&quot;citationTag&quot;:&quot;MENDELEY_CITATION_v3_eyJjaXRhdGlvbklEIjoiTUVOREVMRVlfQ0lUQVRJT05fOGQ4NjkwNjEtOTg3My00NmNlLTgzOGMtZTdiY2I2ODEzMWY1IiwicHJvcGVydGllcyI6eyJub3RlSW5kZXgiOjB9LCJpc0VkaXRlZCI6ZmFsc2UsIm1hbnVhbE92ZXJyaWRlIjp7ImlzTWFudWFsbHlPdmVycmlkZGVuIjp0cnVlLCJjaXRlcHJvY1RleHQiOiIoWmhhbmcgYW5kIERhdHRhIDIwMDA7IEdlZWRpcGFsbGkgZXQgYWwuIDIwMDg7IENoZW4gZXQgYWwuIDIwMTQpIiwibWFudWFsT3ZlcnJpZGVUZXh0IjoiKFpoYW5nIGFuZCBEYXR0YSwgMjAwMDsgR2VlZGlwYWxsaSBldCBhbC4sIDIwMDg7IENoZW4gZXQgYWwuLCAyMDE0KSJ9LCJjaXRhdGlvbkl0ZW1zIjpbeyJpZCI6ImNkYTBhOTM2LTM2OGUtM2UyYy04OWNiLTE2YWZjZDUxMzM0NCIsIml0ZW1EYXRhIjp7InR5cGUiOiJhcnRpY2xlLWpvdXJuYWwiLCJpZCI6ImNkYTBhOTM2LTM2OGUtM2UyYy04OWNiLTE2YWZjZDUxMzM0NCIsInRpdGxlIjoiSGVhdCBhbmQgbWFzcyB0cmFuc3BvcnQgZHVyaW5nIG1pY3Jvd2F2ZSBoZWF0aW5nIG9mIG1hc2hlZCBwb3RhdG8gaW4gZG9tZXN0aWMgb3Zlbi1tb2RlbCBkZXZlbG9wbWVudCwgdmFsaWRhdGlvbiwgYW5kIHNlbnNpdGl2aXR5IGFuYWx5c2lzIiwiYXV0aG9yIjpbeyJmYW1pbHkiOiJDaGVuIiwiZ2l2ZW4iOiJKaWFqaWEiLCJwYXJzZS1uYW1lcyI6ZmFsc2UsImRyb3BwaW5nLXBhcnRpY2xlIjoiIiwibm9uLWRyb3BwaW5nLXBhcnRpY2xlIjoiIn0seyJmYW1pbHkiOiJQaXRjaGFpIiwiZ2l2ZW4iOiJLcmlzaG5hbW9vcnRoeSIsInBhcnNlLW5hbWVzIjpmYWxzZSwiZHJvcHBpbmctcGFydGljbGUiOiIiLCJub24tZHJvcHBpbmctcGFydGljbGUiOiIifSx7ImZhbWlseSI6IkJpcmxhIiwiZ2l2ZW4iOiJTb2hhbiIsInBhcnNlLW5hbWVzIjpmYWxzZSwiZHJvcHBpbmctcGFydGljbGUiOiIiLCJub24tZHJvcHBpbmctcGFydGljbGUiOiIifSx7ImZhbWlseSI6Ik5lZ2FoYmFuIiwiZ2l2ZW4iOiJNZWhyZGFkIiwicGFyc2UtbmFtZXMiOmZhbHNlLCJkcm9wcGluZy1wYXJ0aWNsZSI6IiIsIm5vbi1kcm9wcGluZy1wYXJ0aWNsZSI6IiJ9LHsiZmFtaWx5IjoiSm9uZXMiLCJnaXZlbiI6IkRhdmlkIiwicGFyc2UtbmFtZXMiOmZhbHNlLCJkcm9wcGluZy1wYXJ0aWNsZSI6IiIsIm5vbi1kcm9wcGluZy1wYXJ0aWNsZSI6IiJ9LHsiZmFtaWx5IjoiU3ViYmlhaCIsImdpdmVuIjoiSmV5YW1rb25kYW4iLCJwYXJzZS1uYW1lcyI6ZmFsc2UsImRyb3BwaW5nLXBhcnRpY2xlIjoiIiwibm9uLWRyb3BwaW5nLXBhcnRpY2xlIjoiIn1dLCJjb250YWluZXItdGl0bGUiOiJKb3VybmFsIG9mIEZvb2QgU2NpZW5jZSIsImNvbnRhaW5lci10aXRsZS1zaG9ydCI6IkogRm9vZCBTY2kiLCJET0kiOiIxMC4xMTExLzE3NTAtMzg0MS4xMjYzNiIsIklTU04iOiIxNzUwMzg0MSIsIlBNSUQiOiIyNTIyNDI2NCIsImlzc3VlZCI6eyJkYXRlLXBhcnRzIjpbWzIwMTQsMTAsMV1dfSwicGFnZSI6IkUxOTkxLUUyMDA0IiwiYWJzdHJhY3QiOiJBIDMtZGltZW5zaW9uYWwgZmluaXRlLWVsZW1lbnQgbW9kZWwgY291cGxpbmcgZWxlY3Ryb21hZ25ldGljcyBhbmQgaGVhdCBhbmQgbWFzcyB0cmFuc2ZlciB3YXMgZGV2ZWxvcGVkIHRvIHVuZGVyc3RhbmQgdGhlIGludGVyYWN0aW9ucyBiZXR3ZWVuIHRoZSBtaWNyb3dhdmVzIGFuZCBmcmVzaCBtYXNoZWQgcG90YXRvIGluIGEgNTAwIG1MIHRyYXkuIFRoZSBtb2RlbCB3YXMgdmFsaWRhdGVkIGJ5IHBlcmZvcm1pbmcgaGVhdGluZyBvZiBtYXNoZWQgcG90YXRvIGZyb20gMjUgwrBDIG9uIGEgcm90YXRpbmcgdHVybnRhYmxlIGluIGEgbWljcm93YXZlIG92ZW4sIHJhdGVkIGF0IDEyMDAgVywgZm9yIDMgbWluLiBUaGUgc2ltdWxhdGVkIHNwYXRpYWwgdGVtcGVyYXR1cmUgcHJvZmlsZXMgb24gdGhlIHRvcCBhbmQgYm90dG9tIGxheWVyIG9mIHRoZSBtYXNoZWQgcG90YXRvIHNob3dlZCBzaW1pbGFyIGhvdCBhbmQgY29sZCBzcG90cyB3aGVuIGNvbXBhcmVkIHRvIHRoZSB0aGVybWFsIGltYWdlcyBhY3F1aXJlZCBieSBhbiBpbmZyYXJlZCBjYW1lcmEuIFRyYW5zaWVudCB0ZW1wZXJhdHVyZSBwcm9maWxlcyBhdCA2IGxvY2F0aW9ucyBjb2xsZWN0ZWQgYnkgZmliZXItb3B0aWMgc2Vuc29ycyBzaG93ZWQgZ29vZCBhZ3JlZW1lbnQgd2l0aCBwcmVkaWN0ZWQgcmVzdWx0cywgd2l0aCB0aGUgcm9vdCBtZWFuIHNxdWFyZSBlcnJvciByYW5naW5nIGZyb20gMS42IHRvIDExLjcgwrBDLiBUaGUgcHJlZGljdGVkIHRvdGFsIG1vaXN0dXJlIGxvc3MgbWF0Y2hlZCB3ZWxsIHdpdGggdGhlIG9ic2VydmVkIHJlc3VsdC4gU2V2ZXJhbCBpbnB1dCBwYXJhbWV0ZXJzLCBzdWNoIGFzIHRoZSBldmFwb3JhdGlvbiByYXRlIGNvbnN0YW50LCB0aGUgaW50cmluc2ljIHBlcm1lYWJpbGl0eSBvZiB3YXRlciBhbmQgZ2FzLCBhbmQgdGhlIGRpZmZ1c2lvbiBjb2VmZmljaWVudCBvZiB3YXRlciBhbmQgZ2FzLCBhcmUgbm90IHJlYWRpbHkgYXZhaWxhYmxlIGZvciBtYXNoZWQgcG90YXRvLCBhbmQgdGhleSBjYW5ub3QgYmUgZWFzaWx5IG1lYXN1cmVkIGV4cGVyaW1lbnRhbGx5LiBSZXBvcnRlZCB2YWx1ZXMgZm9yIHJhdyBwb3RhdG8gd2VyZSB1c2VkIGFzIGJhc2VsaW5lIHZhbHVlcy4gQSBzZW5zaXRpdml0eSBhbmFseXNpcyBvZiB0aGVzZSBpbnB1dCBwYXJhbWV0ZXJzIG9uIHRoZSB0ZW1wZXJhdHVyZSBwcm9maWxlcyBhbmQgdGhlIHRvdGFsIG1vaXN0dXJlIGxvc3Mgd2FzIGV2YWx1YXRlZCBieSBjaGFuZ2luZyB0aGUgYmFzZWxpbmUgdmFsdWVzIHRvIHRoZWlyIDEwJSBhbmQgMTAwMCUuIFRoZSBzZW5zaXRpdml0eSBhbmFseXNpcyBzaG93ZWQgdGhhdCB0aGUgZ2FzIGRpZmZ1c2lvbiBjb2VmZmljaWVudCwgaW50cmluc2ljIHdhdGVyIHBlcm1lYWJpbGl0eSwgYW5kIHRoZSBldmFwb3JhdGlvbiByYXRlIGNvbnN0YW50IGdyZWF0bHkgaW5mbHVlbmNlZCB0aGUgcHJlZGljdGVkIHRlbXBlcmF0dXJlIGFuZCB0b3RhbCBtb2lzdHVyZSBsb3NzLCB3aGlsZSB0aGUgaW50cmluc2ljIGdhcyBwZXJtZWFiaWxpdHkgYW5kIHRoZSB3YXRlciBkaWZmdXNpb24gY29lZmZpY2llbnQgaGFkIGxpdHRsZSBpbmZsdWVuY2UuIFByYWN0aWNhbCBBcHBsaWNhdGlvbjogVGhpcyBtb2RlbCBjYW4gYmUgdXNlZCBieSB0aGUgZm9vZCBwcm9kdWN0IGRldmVsb3BlcnMgdG8gdW5kZXJzdGFuZCBtaWNyb3dhdmUgaGVhdGluZyBvZiBmb29kIHByb2R1Y3RzIHNwYXRpYWxseSBhbmQgdGVtcG9yYWxseS4gVGhpcyB0b29sIHdpbGwgYWxsb3cgZm9vZCBwcm9kdWN0IGRldmVsb3BlcnMgdG8gZGVzaWduIGZvb2QgcGFja2FnZSBzeXN0ZW1zIHRoYXQgd291bGQgaGVhdCBtb3JlIHVuaWZvcm1seSBpbiB2YXJpb3VzIG1pY3Jvd2F2ZSBvdmVucy4gVGhlIHNlbnNpdGl2aXR5IGFuYWx5c2lzIG9mIHRoaXMgc3R1ZHkgd2lsbCBoZWxwIHVzIGRldGVybWluZSB0aGUgbW9zdCBzaWduaWZpY2FudCBwYXJhbWV0ZXJzIHRoYXQgbmVlZCB0byBiZSBtZWFzdXJlZCBhY2N1cmF0ZWx5IGZvciByZWxpYWJsZSBtb2RlbCBwcmVkaWN0aW9uLiIsImlzc3VlIjoiMTAiLCJ2b2x1bWUiOiI3OSJ9LCJpc1RlbXBvcmFyeSI6ZmFsc2V9LHsiaWQiOiIwNmNhODlhZC01OTQ2LTM5NmEtYWU4MC1jOWUyMTg3NjVjNWIiLCJpdGVtRGF0YSI6eyJ0eXBlIjoiYXJ0aWNsZS1qb3VybmFsIiwiaWQiOiIwNmNhODlhZC01OTQ2LTM5NmEtYWU4MC1jOWUyMTg3NjVjNWIiLCJ0aXRsZSI6IkNvdXBsZWQgZWxlY3Ryb21hZ25ldGljIGFuZCB0aGVybWFsIG1vZGVsaW5nIG9mIG1pY3Jvd2F2ZSBvdmVuIGhlYXRpbmcgb2YgZm9vZHMiLCJhdXRob3IiOlt7ImZhbWlseSI6IlpoYW5nIiwiZ2l2ZW4iOiJILiIsInBhcnNlLW5hbWVzIjpmYWxzZSwiZHJvcHBpbmctcGFydGljbGUiOiIiLCJub24tZHJvcHBpbmctcGFydGljbGUiOiIifSx7ImZhbWlseSI6IkRhdHRhIiwiZ2l2ZW4iOiJBLiBLLiIsInBhcnNlLW5hbWVzIjpmYWxzZSwiZHJvcHBpbmctcGFydGljbGUiOiIiLCJub24tZHJvcHBpbmctcGFydGljbGUiOiIifV0sImNvbnRhaW5lci10aXRsZSI6IkpvdXJuYWwgb2YgTWljcm93YXZlIFBvd2VyIGFuZCBFbGVjdHJvbWFnbmV0aWMgRW5lcmd5IiwiRE9JIjoiMTAuMTA4MC8wODMyNzgyMy4yMDAwLjExNjg4NDIxIiwiSVNTTiI6IjA4MzI3ODIzIiwiUE1JRCI6IjEwOTM1MTkzIiwiaXNzdWVkIjp7ImRhdGUtcGFydHMiOltbMjAwMF1dfSwicGFnZSI6IjcxLTg1IiwiYWJzdHJhY3QiOiJUZW1wZXJhdHVyZSBkaXN0cmlidXRpb25zIGZyb20gaGVhdGluZyBpbiBhIGRvbWVzdGljIG1pY3Jvd2F2ZSBvdmVuIHdlcmUgc3R1ZGllZCBieSBjb25zaWRlcmluZyB0aGUgY291cGxpbmcgYmV0d2VlbiB0aGUgZWxlY3Ryb21hZ25ldGljcyBhbmQgaGVhdCB0cmFuc2ZlciB0aHJvdWdoIGNoYW5nZXMgaW4gZGllbGVjdHJpYyBwcm9wZXJ0aWVzIGR1cmluZyBoZWF0aW5nLiBNYXh3ZWxsJ3MgZXF1YXRpb25zIGZvciBlbGVjdHJvbWFnbmV0aWNzIGFuZCB0aGUgdGhlcm1hbCBlbmVyZ3kgZXF1YXRpb25zIGFyZSBzb2x2ZWQgbnVtZXJpY2FsbHkgdXNpbmcgdHdvIHNlcGFyYXRlIGZpbml0ZS1lbGVtZW50IHNvZnR3YXJlcy4gVGhlIGNvdXBsaW5nIGJldHdlZW4gdGhlIHNvZnR3YXJlcyB3YXMgZGV2ZWxvcGVkIGJ5IHdyaXRpbmcgc3BlY2lhbCBtb2R1bGVzIHRoYXQgaW50ZXJmYWNlZCB0aGVzZSBzb2Z0d2FyZXMgYXQgdGhlIHN5c3RlbSBsZXZlbC4gRXhwZXJpbWVudGFsbHkgbWVhc3VyZWQgdGVtcGVyYXR1cmUgcHJvZmlsZXMgd2VyZSBjb21wYXJlZCB3aXRoIHRoZSBudW1lcmljYWwgcHJlZGljdGlvbnMuIFRoZSBpbXBvcnRhbmNlIG9mIGNvdXBsaW5nIHdhcyBldmlkZW50IHdoZW4gdGhlIHByb3BlcnRpZXMgY2hhbmdlZCBzaWduaWZpY2FudGx5IHdpdGggdGVtcGVyYXR1cmUgZm9yIGxvdyBhbmQgaGlnaCBkaWVsZWN0cmljIGxvc3MgbWF0ZXJpYWxzIGFuZCBtb3JlIHNvIGZvciB0aGUgaGlnaCBsb3NzIG1hdGVyaWFscy4gRm9yIG1vZGVyYXRlIGxvc3MgbWF0ZXJpYWxzLCB3aGVuIHRoZSBwcm9wZXJ0aWVzIGRvIG5vdCBjaGFuZ2UgYXMgbXVjaCB3aXRoIHRlbXBlcmF0dXJlLCBjb3VwbGVkIHNvbHV0aW9ucyBsZWFkIHRvIHJlc3VsdHMgdmVyeSBjbG9zZSB0byB0aGUgcmVzdWx0cyBmb3IgdGhlIHVuY291cGxlZCBzb2x1dGlvbi4iLCJwdWJsaXNoZXIiOiJJbnQgTWljcm93YXZlIFBvd2VyIEluc3QiLCJpc3N1ZSI6IjIiLCJ2b2x1bWUiOiIzNSIsImNvbnRhaW5lci10aXRsZS1zaG9ydCI6IiJ9LCJpc1RlbXBvcmFyeSI6ZmFsc2V9LHsiaWQiOiJkYjRjZWYxNy1lM2I0LTM0YTEtODgzYS1hOTEzMjU5OGEwNDYiLCJpdGVtRGF0YSI6eyJ0eXBlIjoiYXJ0aWNsZS1qb3VybmFsIiwiaWQiOiJkYjRjZWYxNy1lM2I0LTM0YTEtODgzYS1hOTEzMjU5OGEwNDYiLCJ0aXRsZSI6IkhlYXQgdHJhbnNmZXIgaW4gYSBjb21iaW5hdGlvbiBtaWNyb3dhdmUtamV0IGltcGluZ2VtZW50IG92ZW4iLCJhdXRob3IiOlt7ImZhbWlseSI6IkdlZWRpcGFsbGkiLCJnaXZlbiI6IlMuIiwicGFyc2UtbmFtZXMiOmZhbHNlLCJkcm9wcGluZy1wYXJ0aWNsZSI6IiIsIm5vbi1kcm9wcGluZy1wYXJ0aWNsZSI6IiJ9LHsiZmFtaWx5IjoiRGF0dGEiLCJnaXZlbiI6IkEuIEsuIiwicGFyc2UtbmFtZXMiOmZhbHNlLCJkcm9wcGluZy1wYXJ0aWNsZSI6IiIsIm5vbi1kcm9wcGluZy1wYXJ0aWNsZSI6IiJ9LHsiZmFtaWx5IjoiUmFrZXNoIiwiZ2l2ZW4iOiJWLiIsInBhcnNlLW5hbWVzIjpmYWxzZSwiZHJvcHBpbmctcGFydGljbGUiOiIiLCJub24tZHJvcHBpbmctcGFydGljbGUiOiIifV0sImNvbnRhaW5lci10aXRsZSI6IkZvb2QgYW5kIEJpb3Byb2R1Y3RzIFByb2Nlc3NpbmciLCJET0kiOiIxMC4xMDE2L2ouZmJwLjIwMDcuMTAuMDE2IiwiSVNTTiI6IjA5NjAzMDg1IiwiaXNzdWVkIjp7ImRhdGUtcGFydHMiOltbMjAwOCwzXV19LCJwYWdlIjoiNTMtNjMiLCJhYnN0cmFjdCI6IkNvbWJpbmF0aW9uIGhlYXRpbmcgb2YgZm9vZCB1c2luZyBtaWNyb3dhdmUgYW5kIGpldCBpbXBpbmdlbWVudCBoYXMgYmVlbiBzaW11bGF0ZWQgYnkgY291cGxpbmcgTWF4d2VsbCdzIGVxdWF0aW9ucyBvZiBlbGVjdHJvbWFnbmV0aWNzIHdpdGggZW5lcmd5IGVxdWF0aW9uIGFuZCB1c2luZyBleHBlcmltZW50YWxseSBtZWFzdXJlZCBoZWF0IHRyYW5zZmVyIGNvZWZmaWNpZW50IHZhbHVlcyBmb3IgamV0IGltcGluZ2VtZW50IGluIGEgbm92ZWwgZG9tZXN0aWMgb3Zlbi4gVHJhbnNpZW50IGZvb2QgdGVtcGVyYXR1cmVzIGZyb20gdGhlIG1vZGVsIGFuZCBleHBlcmltZW50IGZvciBlYWNoIHNlcGFyYXRlIGhlYXRpbmcgbW9kZSBhbmQgdGhlaXIgY29tYmluYXRpb24gcmV2ZWFsZWQgdGhlIGNoYXJhY3RlcmlzdGljIG5hdHVyZSBvZiBlYWNoIG9mIHRoZSBoZWF0aW5nIG1vZGVzLiBDb250b3VyIHBsb3RzIG9mIHRlbXBlcmF0dXJlIHNob3cgdGhhdCB3aXRoIGNvbWJpbmF0aW9uIGhlYXRpbmcsIHN1cmZhY2UgY2FuIGJlIGhlYXRlZCBmYXN0ZXIgKGZvciBjcmlzcG5lc3MpIGFuZCBlZGdlIG92ZXItaGVhdGluZyBjYW4gYmUgcGFydGlhbGx5IGF2b2lkZWQuIE1lYXN1cmVzIG9mIG5vbi11bmlmb3JtaXR5IGluIHRlbXBlcmF0dXJlcyBpbiB0aGUgaGVhdGVkIGZvb2QgYXJlIGRldmVsb3BlZCB1c2luZyBjb2VmZmljaWVudCBvZiB2YXJpYXRpb24gYW5kIG1pZGRsZSA4MC1wZXJjZW50aWxlIHJhbmdlIGFzIHRoZSBwYXJhbWV0ZXJzLiBVc2luZyB0aGVzZSBtZWFzdXJlcywgaXQgaXMgc2hvd24gdGhhdCBjb21iaW5hdGlvbiBoZWF0aW5nIGxlYWRzIHRvIG1vcmUgdW5pZm9ybSBoZWF0aW5nLCB3aXRob3V0IGNvbXByb21pc2luZyB0aGUgc3BlZWQgb3IgY29udmVuaWVuY2UuIEEgMjItMzAlIGluY3JlYXNlIGluIHVuaWZvcm1pdHkgaGFzIGJlZW4gb2JzZXJ2ZWQgZm9yIGNvbWJpbmF0aW9uIG1pY3Jvd2F2ZS1qZXQgaW1waW5nZW1lbnQgaGVhdGluZyBvdmVyIG1pY3Jvd2F2ZS1vbmx5IGhlYXRpbmcuIEpldCBpbXBpbmdlbWVudCBpcyBhIGdvb2QgY29tcGxlbWVudCB0byBtaWNyb3dhdmUgaGVhdGluZyBhcyBpdCBoYXMgZGlmZmVyZW50IHNwYXRpYWwgYW5kIHRpbWUgdmFyaWF0aW9uIG9mIGhlYXRpbmcgcmF0ZXMuIER1cmluZyB0aGUgaW5pdGlhbCBwZXJpb2QsIGpldCBpbXBpbmdlbWVudCBkb21pbmF0ZXMgb3ZlciBtaWNyb3dhdmUgaGVhdGluZyBuZWFyIHRoZSBzdXJmYWNlLCB3aXRoIG1pY3Jvd2F2ZSBoZWF0aW5nIGJlaW5nIG1vcmUgc2lnbmlmaWNhbnQgaW4gdGhlIGludGVyaW9yLiBBdCBsYXRlciB0aW1lcywgdGhlIHJvbGVzIHN3aXRjaCB3aXRoIG1pY3Jvd2F2ZXMgYmVjb21pbmcgbW9yZSBkb21pbmFudCBvbiB0aGUgc3VyZmFjZSB3aGlsZSBqZXQgaW1waW5nZW1lbnQgdGFrZXMgYSBtb3JlIHNpZ25pZmljYW50IHJvbGUgaW4gaGVhdGluZyB0aGUgaW50ZXJpb3Igb2YgdGhlIGZvb2QuIFRoZXNlIGZpbmRpbmdzIHNob3VsZCBoZWxwIHRoZSBwcm9kdWN0LCBwcm9jZXNzIGFuZCBlcXVpcG1lbnQgZGVzaWduZXIgYWNoaWV2ZSB0aGUgYmFsYW5jZSBiZXR3ZWVuIHNwZWVkIGFuZCB1bmlmb3JtaXR5IG9mIGhlYXRpbmcgaW4gYSBtb3JlIHByZWNpc2UgbWFubmVyLiDCqSAyMDA3IFRoZSBJbnN0aXR1dGlvbiBvZiBDaGVtaWNhbCBFbmdpbmVlcnMuIiwiaXNzdWUiOiIxIiwidm9sdW1lIjoiODYiLCJjb250YWluZXItdGl0bGUtc2hvcnQiOiIifSwiaXNUZW1wb3JhcnkiOmZhbHNlfV19&quot;,&quot;citationItems&quot;:[{&quot;id&quot;:&quot;cda0a936-368e-3e2c-89cb-16afcd513344&quot;,&quot;itemData&quot;:{&quot;type&quot;:&quot;article-journal&quot;,&quot;id&quot;:&quot;cda0a936-368e-3e2c-89cb-16afcd513344&quot;,&quot;title&quot;:&quot;Heat and mass transport during microwave heating of mashed potato in domestic oven-model development, validation, and sensitivity analysis&quot;,&quot;author&quot;:[{&quot;family&quot;:&quot;Chen&quot;,&quot;given&quot;:&quot;Jiajia&quot;,&quot;parse-names&quot;:false,&quot;dropping-particle&quot;:&quot;&quot;,&quot;non-dropping-particle&quot;:&quot;&quot;},{&quot;family&quot;:&quot;Pitchai&quot;,&quot;given&quot;:&quot;Krishnamoorthy&quot;,&quot;parse-names&quot;:false,&quot;dropping-particle&quot;:&quot;&quot;,&quot;non-dropping-particle&quot;:&quot;&quot;},{&quot;family&quot;:&quot;Birla&quot;,&quot;given&quot;:&quot;Sohan&quot;,&quot;parse-names&quot;:false,&quot;dropping-particle&quot;:&quot;&quot;,&quot;non-dropping-particle&quot;:&quot;&quot;},{&quot;family&quot;:&quot;Negahban&quot;,&quot;given&quot;:&quot;Mehrdad&quot;,&quot;parse-names&quot;:false,&quot;dropping-particle&quot;:&quot;&quot;,&quot;non-dropping-particle&quot;:&quot;&quot;},{&quot;family&quot;:&quot;Jones&quot;,&quot;given&quot;:&quot;David&quot;,&quot;parse-names&quot;:false,&quot;dropping-particle&quot;:&quot;&quot;,&quot;non-dropping-particle&quot;:&quot;&quot;},{&quot;family&quot;:&quot;Subbiah&quot;,&quot;given&quot;:&quot;Jeyamkondan&quot;,&quot;parse-names&quot;:false,&quot;dropping-particle&quot;:&quot;&quot;,&quot;non-dropping-particle&quot;:&quot;&quot;}],&quot;container-title&quot;:&quot;Journal of Food Science&quot;,&quot;container-title-short&quot;:&quot;J Food Sci&quot;,&quot;DOI&quot;:&quot;10.1111/1750-3841.12636&quot;,&quot;ISSN&quot;:&quot;17503841&quot;,&quot;PMID&quot;:&quot;25224264&quot;,&quot;issued&quot;:{&quot;date-parts&quot;:[[2014,10,1]]},&quot;page&quot;:&quot;E1991-E2004&quot;,&quot;abstract&quot;:&quot;A 3-dimensional finite-element model coupling electromagnetics and heat and mass transfer was developed to understand the interactions between the microwaves and fresh mashed potato in a 500 mL tray. The model was validated by performing heating of mashed potato from 25 °C on a rotating turntable in a microwave oven, rated at 1200 W, for 3 min. The simulated spatial temperature profiles on the top and bottom layer of the mashed potato showed similar hot and cold spots when compared to the thermal images acquired by an infrared camera. Transient temperature profiles at 6 locations collected by fiber-optic sensors showed good agreement with predicted results, with the root mean square error ranging from 1.6 to 11.7 °C. The predicted total moisture loss matched well with the observed result. Several input parameters, such as the evaporation rate constant, the intrinsic permeability of water and gas, and the diffusion coefficient of water and gas, are not readily available for mashed potato, and they cannot be easily measured experimentally. Reported values for raw potato were used as baseline values. A sensitivity analysis of these input parameters on the temperature profiles and the total moisture loss was evaluated by changing the baseline values to their 10% and 1000%. The sensitivity analysis showed that the gas diffusion coefficient, intrinsic water permeability, and the evaporation rate constant greatly influenced the predicted temperature and total moisture loss, while the intrinsic gas permeability and the water diffusion coefficient had little influence. Practical Application: This model can be used by the food product developers to understand microwave heating of food products spatially and temporally. This tool will allow food product developers to design food package systems that would heat more uniformly in various microwave ovens. The sensitivity analysis of this study will help us determine the most significant parameters that need to be measured accurately for reliable model prediction.&quot;,&quot;issue&quot;:&quot;10&quot;,&quot;volume&quot;:&quot;79&quot;},&quot;isTemporary&quot;:false},{&quot;id&quot;:&quot;06ca89ad-5946-396a-ae80-c9e218765c5b&quot;,&quot;itemData&quot;:{&quot;type&quot;:&quot;article-journal&quot;,&quot;id&quot;:&quot;06ca89ad-5946-396a-ae80-c9e218765c5b&quot;,&quot;title&quot;:&quot;Coupled electromagnetic and thermal modeling of microwave oven heating of foods&quot;,&quot;author&quot;:[{&quot;family&quot;:&quot;Zhang&quot;,&quot;given&quot;:&quot;H.&quot;,&quot;parse-names&quot;:false,&quot;dropping-particle&quot;:&quot;&quot;,&quot;non-dropping-particle&quot;:&quot;&quot;},{&quot;family&quot;:&quot;Datta&quot;,&quot;given&quot;:&quot;A. K.&quot;,&quot;parse-names&quot;:false,&quot;dropping-particle&quot;:&quot;&quot;,&quot;non-dropping-particle&quot;:&quot;&quot;}],&quot;container-title&quot;:&quot;Journal of Microwave Power and Electromagnetic Energy&quot;,&quot;DOI&quot;:&quot;10.1080/08327823.2000.11688421&quot;,&quot;ISSN&quot;:&quot;08327823&quot;,&quot;PMID&quot;:&quot;10935193&quot;,&quot;issued&quot;:{&quot;date-parts&quot;:[[2000]]},&quot;page&quot;:&quot;71-85&quot;,&quot;abstract&quot;:&quot;Temperature distributions from heating in a domestic microwave oven were studied by considering the coupling between the electromagnetics and heat transfer through changes in dielectric properties during heating. Maxwell's equations for electromagnetics and the thermal energy equations are solved numerically using two separate finite-element softwares. The coupling between the softwares was developed by writing special modules that interfaced these softwares at the system level. Experimentally measured temperature profiles were compared with the numerical predictions. The importance of coupling was evident when the properties changed significantly with temperature for low and high dielectric loss materials and more so for the high loss materials. For moderate loss materials, when the properties do not change as much with temperature, coupled solutions lead to results very close to the results for the uncoupled solution.&quot;,&quot;publisher&quot;:&quot;Int Microwave Power Inst&quot;,&quot;issue&quot;:&quot;2&quot;,&quot;volume&quot;:&quot;35&quot;,&quot;container-title-short&quot;:&quot;&quot;},&quot;isTemporary&quot;:false},{&quot;id&quot;:&quot;db4cef17-e3b4-34a1-883a-a9132598a046&quot;,&quot;itemData&quot;:{&quot;type&quot;:&quot;article-journal&quot;,&quot;id&quot;:&quot;db4cef17-e3b4-34a1-883a-a9132598a046&quot;,&quot;title&quot;:&quot;Heat transfer in a combination microwave-jet impingement oven&quot;,&quot;author&quot;:[{&quot;family&quot;:&quot;Geedipalli&quot;,&quot;given&quot;:&quot;S.&quot;,&quot;parse-names&quot;:false,&quot;dropping-particle&quot;:&quot;&quot;,&quot;non-dropping-particle&quot;:&quot;&quot;},{&quot;family&quot;:&quot;Datta&quot;,&quot;given&quot;:&quot;A. K.&quot;,&quot;parse-names&quot;:false,&quot;dropping-particle&quot;:&quot;&quot;,&quot;non-dropping-particle&quot;:&quot;&quot;},{&quot;family&quot;:&quot;Rakesh&quot;,&quot;given&quot;:&quot;V.&quot;,&quot;parse-names&quot;:false,&quot;dropping-particle&quot;:&quot;&quot;,&quot;non-dropping-particle&quot;:&quot;&quot;}],&quot;container-title&quot;:&quot;Food and Bioproducts Processing&quot;,&quot;DOI&quot;:&quot;10.1016/j.fbp.2007.10.016&quot;,&quot;ISSN&quot;:&quot;09603085&quot;,&quot;issued&quot;:{&quot;date-parts&quot;:[[2008,3]]},&quot;page&quot;:&quot;53-63&quot;,&quot;abstract&quot;:&quot;Combination heating of food using microwave and jet impingement has been simulated by coupling Maxwell's equations of electromagnetics with energy equation and using experimentally measured heat transfer coefficient values for jet impingement in a novel domestic oven. Transient food temperatures from the model and experiment for each separate heating mode and their combination revealed the characteristic nature of each of the heating modes. Contour plots of temperature show that with combination heating, surface can be heated faster (for crispness) and edge over-heating can be partially avoided. Measures of non-uniformity in temperatures in the heated food are developed using coefficient of variation and middle 80-percentile range as the parameters. Using these measures, it is shown that combination heating leads to more uniform heating, without compromising the speed or convenience. A 22-30% increase in uniformity has been observed for combination microwave-jet impingement heating over microwave-only heating. Jet impingement is a good complement to microwave heating as it has different spatial and time variation of heating rates. During the initial period, jet impingement dominates over microwave heating near the surface, with microwave heating being more significant in the interior. At later times, the roles switch with microwaves becoming more dominant on the surface while jet impingement takes a more significant role in heating the interior of the food. These findings should help the product, process and equipment designer achieve the balance between speed and uniformity of heating in a more precise manner. © 2007 The Institution of Chemical Engineers.&quot;,&quot;issue&quot;:&quot;1&quot;,&quot;volume&quot;:&quot;86&quot;,&quot;container-title-short&quot;:&quot;&quot;},&quot;isTemporary&quot;:false}]},{&quot;citationID&quot;:&quot;MENDELEY_CITATION_29550bd7-7448-42b1-a9a5-5a95e8247c70&quot;,&quot;properties&quot;:{&quot;noteIndex&quot;:0},&quot;isEdited&quot;:false,&quot;manualOverride&quot;:{&quot;isManuallyOverridden&quot;:true,&quot;citeprocText&quot;:&quot;(F. Chen et al. 2016; Gulati et al. 2016)&quot;,&quot;manualOverrideText&quot;:&quot;(Chen F. et al. 2016; Gulati et al. 2016)&quot;},&quot;citationTag&quot;:&quot;MENDELEY_CITATION_v3_eyJjaXRhdGlvbklEIjoiTUVOREVMRVlfQ0lUQVRJT05fMjk1NTBiZDctNzQ0OC00MmIxLWE5YTUtNWE5NWU4MjQ3YzcwIiwicHJvcGVydGllcyI6eyJub3RlSW5kZXgiOjB9LCJpc0VkaXRlZCI6ZmFsc2UsIm1hbnVhbE92ZXJyaWRlIjp7ImlzTWFudWFsbHlPdmVycmlkZGVuIjp0cnVlLCJjaXRlcHJvY1RleHQiOiIoRi4gQ2hlbiBldCBhbC4gMjAxNjsgR3VsYXRpIGV0IGFsLiAyMDE2KSIsIm1hbnVhbE92ZXJyaWRlVGV4dCI6IihDaGVuIEYuIGV0IGFsLiAyMDE2OyBHdWxhdGkgZXQgYWwuIDIwMTYpIn0sImNpdGF0aW9uSXRlbXMiOlt7ImlkIjoiYTgyMjZlN2UtYzQ5Ni0zMGM4LTlmNzctZjZlMTgyOGI0Njk5IiwiaXRlbURhdGEiOnsidHlwZSI6ImFydGljbGUtam91cm5hbCIsImlkIjoiYTgyMjZlN2UtYzQ5Ni0zMGM4LTlmNzctZjZlMTgyOGI0Njk5IiwidGl0bGUiOiJUaGF3aW5nIGluIGEgbWljcm93YXZlIGNhdml0eTogQ29tcHJlaGVuc2l2ZSB1bmRlcnN0YW5kaW5nIG9mIGludmVydGVyIGFuZCBjeWNsZWQgaGVhdGluZyIsImF1dGhvciI6W3siZmFtaWx5IjoiQ2hlbiIsImdpdmVuIjoiRmFuZ3l1YW4iLCJwYXJzZS1uYW1lcyI6ZmFsc2UsImRyb3BwaW5nLXBhcnRpY2xlIjoiIiwibm9uLWRyb3BwaW5nLXBhcnRpY2xlIjoiIn0seyJmYW1pbHkiOiJXYXJuaW5nIiwiZ2l2ZW4iOiJBbGV4YW5kZXIgRC4iLCJwYXJzZS1uYW1lcyI6ZmFsc2UsImRyb3BwaW5nLXBhcnRpY2xlIjoiIiwibm9uLWRyb3BwaW5nLXBhcnRpY2xlIjoiIn0seyJmYW1pbHkiOiJEYXR0YSIsImdpdmVuIjoiQXNoaW0gSy4iLCJwYXJzZS1uYW1lcyI6ZmFsc2UsImRyb3BwaW5nLXBhcnRpY2xlIjoiIiwibm9uLWRyb3BwaW5nLXBhcnRpY2xlIjoiIn0seyJmYW1pbHkiOiJDaGVuIiwiZ2l2ZW4iOiJYaW5nIiwicGFyc2UtbmFtZXMiOmZhbHNlLCJkcm9wcGluZy1wYXJ0aWNsZSI6IiIsIm5vbi1kcm9wcGluZy1wYXJ0aWNsZSI6IiJ9XSwiY29udGFpbmVyLXRpdGxlIjoiSm91cm5hbCBvZiBGb29kIEVuZ2luZWVyaW5nIiwiY29udGFpbmVyLXRpdGxlLXNob3J0IjoiSiBGb29kIEVuZyIsIkRPSSI6IjEwLjEwMTYvai5qZm9vZGVuZy4yMDE2LjAyLjAwNyIsIklTU04iOiIwMjYwODc3NCIsImlzc3VlZCI6eyJkYXRlLXBhcnRzIjpbWzIwMTYsNywxXV19LCJwYWdlIjoiODctMTAwIiwiYWJzdHJhY3QiOiJBIGNvbXByZWhlbnNpdmUgdW5kZXJzdGFuZGluZyBvZiB0aGUgZWxlY3Ryb21hZ25ldGljcyBhbmQgdGhlcm1hbCBhc3BlY3RzIG9mIHRoZSB0aGF3aW5nIG9mIGZyb3plbiBmb29kcyBpbiBhIGRvbWVzdGljIG1pY3Jvd2F2ZSBvdmVuIGNhdml0eSB3YXMgZGV2ZWxvcGVkIHRocm91Z2ggYSBtb2RlbCB0aGF0IHR3by13YXkgY291cGxlcyBNYXh3ZWxsJ3MgZXF1YXRpb25zIHdpdGggdGhlIGhlYXQgY29uZHVjdGlvbiBlcXVhdGlvbiB3aXRoIGNvbnRpbnVvdXMgdmFyaWF0aW9uIG9mIGRpZWxlY3RyaWMgYW5kIHRoZXJtYWwgcHJvcGVydGllcyB3aXRoIHRlbXBlcmF0dXJlLiBUeWxvc2UsIGEgbWF0ZXJpYWwgd2l0aCBwcm9wZXJ0aWVzIHNpbWlsYXIgdG8gdGhvc2Ugb2YgbGVhbiBiZWVmLCB3YXMgdXNlZCB0byBleHBlcmltZW50YWxseSB2YWxpZGF0ZSB0aGUgbW9kZWwuIFRlbXBlcmF0dXJlcyB3ZXJlIG1lYXN1cmVkIHVzaW5nIGZpYmVyIG9wdGljIGFuZCBpbmZyYXJlZCBzZW5zb3JzLiBWYXJpb3VzIHNhbHQgY29udGVudHMgdGhhdCB3ZXJlIHVzZWQgaW4gZm9ybXVsYXRpbmcgdGhlIHR5bG9zZSByZXByZXNlbnRlZCBpbXBvcnRhbnQgdmFyaWF0aW9ucyBpbiBkaWVsZWN0cmljIHByb3BlcnRpZXMsIGxhdGVudCBoZWF0IHJlbGVhc2UsIGFuZCBpbml0aWFsIGZyZWV6aW5nIHBvaW50LiBTcGF0aWFsIGFuZCB0aW1lIHZhcmlhdGlvbnMgb2YgYWxsIGltcG9ydGFudCBwYXJhbWV0ZXJzIGFyZSB1c2VkIHRvIGV4cGxhaW4gdGhlIHJlc3VsdHMuIEFzIG1hdGVyaWFsIHRoYXdzLCB0b3RhbCBlbmVyZ3kgYWJzb3JwdGlvbiBkZWNyZWFzZXMsIGEgbm92ZWwgcmVzdWx0IHRoYXQgaXMgZXhwbGFpbmVkIGJ5IHJlZmVyZW5jZSB0byBjb250aW51b3VzIGNoYW5nZXMgaW4gZGllbGVjdHJpYyBwcm9wZXJ0aWVzLiBTaGlmdHMgaW4gdGhlIHJlc29uYW50IGZyZXF1ZW5jeSBvZiB0aGUgY2F2aXR5IGFzIGxvYWQgc2l6ZSBjaGFuZ2VzIGV4cGxhaW4gdGhlIGNoYW5nZXMgaW4gdG90YWwgZW5lcmd5IGFic29ycHRpb24gd2l0aCBzaXplLiBJbnZlcnRlciBoZWF0aW5nLCBhIG5ld2VyIHRlY2hub2xvZ3kgdGhhdCBjbGFpbXMgc3VwZXJpb3JpdHkgb3ZlciBvcmRpbmFyeSBjeWNsZWQgaGVhdGluZywgcHJvZHVjZWQgb25seSBtaW5pbWFsIGRpZmZlcmVuY2VzIGluIHRlbXBlcmF0dXJlIHVuaWZvcm1pdHkgb3IgY29sb3IuIiwicHVibGlzaGVyIjoiRWxzZXZpZXIgTHRkIiwidm9sdW1lIjoiMTgwIn0sImlzVGVtcG9yYXJ5IjpmYWxzZX0seyJpZCI6IjA2Mzc4NzczLTlmODYtM2UzMS04YzA2LTYxMDYyMmE4YjdmZSIsIml0ZW1EYXRhIjp7InR5cGUiOiJhcnRpY2xlLWpvdXJuYWwiLCJpZCI6IjA2Mzc4NzczLTlmODYtM2UzMS04YzA2LTYxMDYyMmE4YjdmZSIsInRpdGxlIjoiQ291cGxlZCBlbGVjdHJvbWFnbmV0aWNzLCBtdWx0aXBoYXNlIHRyYW5zcG9ydCBhbmQgbGFyZ2UgZGVmb3JtYXRpb24gbW9kZWwgZm9yIG1pY3Jvd2F2ZSBkcnlpbmciLCJhdXRob3IiOlt7ImZhbWlseSI6Ikd1bGF0aSIsImdpdmVuIjoiVHVzaGFyIiwicGFyc2UtbmFtZXMiOmZhbHNlLCJkcm9wcGluZy1wYXJ0aWNsZSI6IiIsIm5vbi1kcm9wcGluZy1wYXJ0aWNsZSI6IiJ9LHsiZmFtaWx5IjoiWmh1IiwiZ2l2ZW4iOiJIdWFjaGVuZyIsInBhcnNlLW5hbWVzIjpmYWxzZSwiZHJvcHBpbmctcGFydGljbGUiOiIiLCJub24tZHJvcHBpbmctcGFydGljbGUiOiIifSx7ImZhbWlseSI6IkRhdHRhIiwiZ2l2ZW4iOiJBc2hpbSBLLiIsInBhcnNlLW5hbWVzIjpmYWxzZSwiZHJvcHBpbmctcGFydGljbGUiOiIiLCJub24tZHJvcHBpbmctcGFydGljbGUiOiIifV0sImNvbnRhaW5lci10aXRsZSI6IkNoZW1pY2FsIEVuZ2luZWVyaW5nIFNjaWVuY2UiLCJjb250YWluZXItdGl0bGUtc2hvcnQiOiJDaGVtIEVuZyBTY2kiLCJET0kiOiIxMC4xMDE2L2ouY2VzLjIwMTYuMDkuMDA0IiwiSVNTTiI6IjAwMDkyNTA5IiwiaXNzdWVkIjp7ImRhdGUtcGFydHMiOltbMjAxNiwxMiwxNV1dfSwicGFnZSI6IjIwNi0yMjgiLCJhYnN0cmFjdCI6IlRoZSBwcmVzZW50IHdvcmsgaW52b2x2ZXMgZGV2ZWxvcG1lbnQgb2YgYSBmdW5kYW1lbnRhbHMtYmFzZWQgY291cGxlZCBlbGVjdHJvbWFnbmV0aWNzLCBtdWx0aXBoYXNlIHRyYW5zcG9ydCBhbmQgbGFyZ2UgZGVmb3JtYXRpb24gbW9kZWwgdG8gdW5kZXJzdGFuZCBtaWNyb3dhdmUgZHJ5aW5nIG9mIGEgaHlncm9zY29waWMgcG9yb3VzIG1hdGVyaWFsLiBNaWNyb3dhdmUgZHJ5aW5nIGlzIGNhcnJpZWQgb3V0IGluIGEgOTUwwqBXIGRvbWVzdGljIG1pY3Jvd2F2ZSBvdmVuIG9wZXJhdGluZyBhdCAxMCUgcG93ZXIgbGV2ZWwuIEVsZWN0cmljIGZpZWxkIGRpc3RyaWJ1dGlvbiBpbnNpZGUgdGhlIG92ZW4gY2F2aXR5IGFuZCBwb3JvdXMgbWF0ZXJpYWwgYXJlIG9idGFpbmVkIGJ5IHNvbHZpbmcgTWF4d2VsbCdzIGVxdWF0aW9ucyBmb3IgZWxlY3Ryb21hZ25ldGljcy4gTW9kZXMgb2YgZmx1aWQgdHJhbnNwb3J0IGluY2x1ZGUgY2FwaWxsYXJpdHksIGJpbmFyeSBkaWZmdXNpb24gYW5kIGdhcyBwcmVzc3VyZS1kcml2ZW4gZmxvdy4gTGFyZ2UgZGVmb3JtYXRpb24sIGluY2x1ZGVkIGJ5IHRyZWF0aW5nIHRoZSBzb2xpZCBhcyBoeXBlcmVsYXN0aWMsIGlzIGltcGxlbWVudGVkIGluIGEgbm92ZWwgd2F5IHVzaW5nIHRoZSBBcmJpdHJhcnktTGFncmFuZ2lhbuKAk0V1bGVyaWFuIGZyYW1ld29yayBmb3IgbWVzaCBtb3ZlbWVudC4gRGVmb3JtYXRpb24gZHVyaW5nIG1pY3Jvd2F2ZSBkcnlpbmcgd2FzIGZvdW5kIHRvIGNyaXRpY2FsbHkgYWx0ZXIgbWF0ZXJpYWwgc3RydWN0dXJlIHRoYXQgc2lnbmlmaWNhbnRseSBhZmZlY3RlZCBtaWNyb3dhdmUgYWJzb3JwdGlvbiwgaGVhdCBhbmQgbW9pc3R1cmUgdHJhbnNwb3J0IHdpdGhpbiB0aGUgbWF0ZXJpYWwuIFNlbnNpdGl2aXR5IGFuYWx5c2lzIHJldmVhbGVkIHRoYXQgbW9pc3R1cmUgbG9zcyBhbmQgdm9sdW1ldHJpYyBzaHJpbmthZ2Ugd2VyZSB1bmFmZmVjdGVkIHdpdGggY2hhbmdlcyBpbiBpbnRyaW5zaWMgcGVybWVhYmlsaXR5IGFuZCBlbGFzdGljIG1vZHVsdXMgb2YgdGhlIG1hdGVyaWFsIHdoaWxlIHN0cmVzcyBzdGF0ZSB3aXRoaW4gdGhlIG1hdGVyaWFsIHdhcyBoaWdobHkgc2Vuc2l0aXZlIHRvIGVsYXN0aWMgbW9kdWx1cyB2YWx1ZXMuIiwicHVibGlzaGVyIjoiRWxzZXZpZXIgTHRkIiwidm9sdW1lIjoiMTU2In0sImlzVGVtcG9yYXJ5IjpmYWxzZX1dfQ==&quot;,&quot;citationItems&quot;:[{&quot;id&quot;:&quot;a8226e7e-c496-30c8-9f77-f6e1828b4699&quot;,&quot;itemData&quot;:{&quot;type&quot;:&quot;article-journal&quot;,&quot;id&quot;:&quot;a8226e7e-c496-30c8-9f77-f6e1828b4699&quot;,&quot;title&quot;:&quot;Thawing in a microwave cavity: Comprehensive understanding of inverter and cycled heating&quot;,&quot;author&quot;:[{&quot;family&quot;:&quot;Chen&quot;,&quot;given&quot;:&quot;Fangyuan&quot;,&quot;parse-names&quot;:false,&quot;dropping-particle&quot;:&quot;&quot;,&quot;non-dropping-particle&quot;:&quot;&quot;},{&quot;family&quot;:&quot;Warning&quot;,&quot;given&quot;:&quot;Alexander D.&quot;,&quot;parse-names&quot;:false,&quot;dropping-particle&quot;:&quot;&quot;,&quot;non-dropping-particle&quot;:&quot;&quot;},{&quot;family&quot;:&quot;Datta&quot;,&quot;given&quot;:&quot;Ashim K.&quot;,&quot;parse-names&quot;:false,&quot;dropping-particle&quot;:&quot;&quot;,&quot;non-dropping-particle&quot;:&quot;&quot;},{&quot;family&quot;:&quot;Chen&quot;,&quot;given&quot;:&quot;Xing&quot;,&quot;parse-names&quot;:false,&quot;dropping-particle&quot;:&quot;&quot;,&quot;non-dropping-particle&quot;:&quot;&quot;}],&quot;container-title&quot;:&quot;Journal of Food Engineering&quot;,&quot;container-title-short&quot;:&quot;J Food Eng&quot;,&quot;DOI&quot;:&quot;10.1016/j.jfoodeng.2016.02.007&quot;,&quot;ISSN&quot;:&quot;02608774&quot;,&quot;issued&quot;:{&quot;date-parts&quot;:[[2016,7,1]]},&quot;page&quot;:&quot;87-100&quot;,&quot;abstract&quot;:&quot;A comprehensive understanding of the electromagnetics and thermal aspects of the thawing of frozen foods in a domestic microwave oven cavity was developed through a model that two-way couples Maxwell's equations with the heat conduction equation with continuous variation of dielectric and thermal properties with temperature. Tylose, a material with properties similar to those of lean beef, was used to experimentally validate the model. Temperatures were measured using fiber optic and infrared sensors. Various salt contents that were used in formulating the tylose represented important variations in dielectric properties, latent heat release, and initial freezing point. Spatial and time variations of all important parameters are used to explain the results. As material thaws, total energy absorption decreases, a novel result that is explained by reference to continuous changes in dielectric properties. Shifts in the resonant frequency of the cavity as load size changes explain the changes in total energy absorption with size. Inverter heating, a newer technology that claims superiority over ordinary cycled heating, produced only minimal differences in temperature uniformity or color.&quot;,&quot;publisher&quot;:&quot;Elsevier Ltd&quot;,&quot;volume&quot;:&quot;180&quot;},&quot;isTemporary&quot;:false},{&quot;id&quot;:&quot;06378773-9f86-3e31-8c06-610622a8b7fe&quot;,&quot;itemData&quot;:{&quot;type&quot;:&quot;article-journal&quot;,&quot;id&quot;:&quot;06378773-9f86-3e31-8c06-610622a8b7fe&quot;,&quot;title&quot;:&quot;Coupled electromagnetics, multiphase transport and large deformation model for microwave drying&quot;,&quot;author&quot;:[{&quot;family&quot;:&quot;Gulati&quot;,&quot;given&quot;:&quot;Tushar&quot;,&quot;parse-names&quot;:false,&quot;dropping-particle&quot;:&quot;&quot;,&quot;non-dropping-particle&quot;:&quot;&quot;},{&quot;family&quot;:&quot;Zhu&quot;,&quot;given&quot;:&quot;Huacheng&quot;,&quot;parse-names&quot;:false,&quot;dropping-particle&quot;:&quot;&quot;,&quot;non-dropping-particle&quot;:&quot;&quot;},{&quot;family&quot;:&quot;Datta&quot;,&quot;given&quot;:&quot;Ashim K.&quot;,&quot;parse-names&quot;:false,&quot;dropping-particle&quot;:&quot;&quot;,&quot;non-dropping-particle&quot;:&quot;&quot;}],&quot;container-title&quot;:&quot;Chemical Engineering Science&quot;,&quot;container-title-short&quot;:&quot;Chem Eng Sci&quot;,&quot;DOI&quot;:&quot;10.1016/j.ces.2016.09.004&quot;,&quot;ISSN&quot;:&quot;00092509&quot;,&quot;issued&quot;:{&quot;date-parts&quot;:[[2016,12,15]]},&quot;page&quot;:&quot;206-228&quot;,&quot;abstract&quot;:&quot;The present work involves development of a fundamentals-based coupled electromagnetics, multiphase transport and large deformation model to understand microwave drying of a hygroscopic porous material. Microwave drying is carried out in a 950 W domestic microwave oven operating at 10% power level. Electric field distribution inside the oven cavity and porous material are obtained by solving Maxwell's equations for electromagnetics. Modes of fluid transport include capillarity, binary diffusion and gas pressure-driven flow. Large deformation, included by treating the solid as hyperelastic, is implemented in a novel way using the Arbitrary-Lagrangian–Eulerian framework for mesh movement. Deformation during microwave drying was found to critically alter material structure that significantly affected microwave absorption, heat and moisture transport within the material. Sensitivity analysis revealed that moisture loss and volumetric shrinkage were unaffected with changes in intrinsic permeability and elastic modulus of the material while stress state within the material was highly sensitive to elastic modulus values.&quot;,&quot;publisher&quot;:&quot;Elsevier Ltd&quot;,&quot;volume&quot;:&quot;156&quot;},&quot;isTemporary&quot;:false}]},{&quot;citationID&quot;:&quot;MENDELEY_CITATION_8a1898e8-c614-4acf-97ad-facd714c99c6&quot;,&quot;properties&quot;:{&quot;noteIndex&quot;:0},&quot;isEdited&quot;:false,&quot;manualOverride&quot;:{&quot;isManuallyOverridden&quot;:true,&quot;citeprocText&quot;:&quot;(Zhang et al. 2020)&quot;,&quot;manualOverrideText&quot;:&quot;Zhang et al., 2020&quot;},&quot;citationTag&quot;:&quot;MENDELEY_CITATION_v3_eyJjaXRhdGlvbklEIjoiTUVOREVMRVlfQ0lUQVRJT05fOGExODk4ZTgtYzYxNC00YWNmLTk3YWQtZmFjZDcxNGM5OWM2IiwicHJvcGVydGllcyI6eyJub3RlSW5kZXgiOjB9LCJpc0VkaXRlZCI6ZmFsc2UsIm1hbnVhbE92ZXJyaWRlIjp7ImlzTWFudWFsbHlPdmVycmlkZGVuIjp0cnVlLCJjaXRlcHJvY1RleHQiOiIoWmhhbmcgZXQgYWwuIDIwMjApIiwibWFudWFsT3ZlcnJpZGVUZXh0IjoiWmhhbmcgZXQgYWwuLCAyMDIwIn0sImNpdGF0aW9uSXRlbXMiOlt7ImlkIjoiODA0ZGZlYzktMDQ0NC0zMjk4LThjNmEtNmQzMDk0NDA0YWZjIiwiaXRlbURhdGEiOnsidHlwZSI6ImFydGljbGUtam91cm5hbCIsImlkIjoiODA0ZGZlYzktMDQ0NC0zMjk4LThjNmEtNmQzMDk0NDA0YWZjIiwidGl0bGUiOiJJbXByb3ZlZCBhY2N1cmFjeSBvZiByYWRpbyBmcmVxdWVuY3kgKFJGKSBoZWF0aW5nIHNpbXVsYXRpb25zIHVzaW5nIDNEIHNjYW5uaW5nIHRlY2huaXF1ZXMgZm9yIGlycmVndWxhci1zaGFwZSBmb29kIiwiYXV0aG9yIjpbeyJmYW1pbHkiOiJaaGFuZyIsImdpdmVuIjoiUnV5aSIsInBhcnNlLW5hbWVzIjpmYWxzZSwiZHJvcHBpbmctcGFydGljbGUiOiIiLCJub24tZHJvcHBpbmctcGFydGljbGUiOiIifSx7ImZhbWlseSI6IkxpIiwiZ2l2ZW4iOiJGZW5nIiwicGFyc2UtbmFtZXMiOmZhbHNlLCJkcm9wcGluZy1wYXJ0aWNsZSI6IiIsIm5vbi1kcm9wcGluZy1wYXJ0aWNsZSI6IiJ9LHsiZmFtaWx5IjoiVGFuZyIsImdpdmVuIjoiSnVtaW5nIiwicGFyc2UtbmFtZXMiOmZhbHNlLCJkcm9wcGluZy1wYXJ0aWNsZSI6IiIsIm5vbi1kcm9wcGluZy1wYXJ0aWNsZSI6IiJ9LHsiZmFtaWx5IjoiS29yYWwiLCJnaXZlbiI6IlRvbnkiLCJwYXJzZS1uYW1lcyI6ZmFsc2UsImRyb3BwaW5nLXBhcnRpY2xlIjoiIiwibm9uLWRyb3BwaW5nLXBhcnRpY2xlIjoiIn0seyJmYW1pbHkiOiJKaWFvIiwiZ2l2ZW4iOiJZYW5nIiwicGFyc2UtbmFtZXMiOmZhbHNlLCJkcm9wcGluZy1wYXJ0aWNsZSI6IiIsIm5vbi1kcm9wcGluZy1wYXJ0aWNsZSI6IiJ9XSwiY29udGFpbmVyLXRpdGxlIjoiTFdULSBGb29kIFNjaWVuY2UgYW5kIFRlY2hub2xvZ3kiLCJET0kiOiIxMC4xMDE2L2oubHd0LjIwMTkuMTA4OTUxIiwiSVNTTiI6IjAwMjM2NDM4IiwiaXNzdWVkIjp7ImRhdGUtcGFydHMiOltbMjAyMCwzLDFdXX0sImFic3RyYWN0IjoiTWFueSBmb29kIHByb2R1Y3RzIGhhdmUgaXJyZWd1bGFyIHNoYXBlcyBhbmQgdGhlaXIgZ2VvbWV0cmllcyBhcmUgZGlmZmljdWx0IHRvIGNyZWF0ZSBmb3IgY29tcHV0ZXIgc2ltdWxhdGlvbiBwdXJwb3Nlcy4gVGhyZWUtZGltZW5zaW9uYWwgc2Nhbm5pbmcgdGVjaG5pcXVlcyBjb3VsZCBiZSB1dGlsaXplZCBpbiB0aGUgZm9vZCBpbmR1c3RyeSB0byBvdmVyY29tZSB0aGlzIGlzc3VlLiBJbiB0aGlzIHN0dWR5LCBwb3RhdG9lcywgY2Fycm90cyBhbmQgZ2luZ2VyIHJvb3RzIHdlcmUgc2VsZWN0ZWQgYXMgcmVwcmVzZW50YXRpdmUgdmVnZXRhYmxlcyBhbmQgc3ViamVjdGVkIHRvIFJGIGhlYXRpbmcgdG8gb2J0YWluIHRoZWlyIGhlYXRpbmcgcGF0dGVybi4gQXQgdGhlIG1lYW50aW1lLCB0aGUgcHJvY2Vzc2VzIHdlcmUgc2ltdWxhdGVkIHdpdGggdGhlIENPTVNPTCBNdWx0aXBoeXNpY3PCriBzb2Z0d2FyZSBwYWNrYWdlIHdpdGggYm90aCBhbiBpbXBvcnRlZCAzRCBzY2FubmVkICYgcmVjb25zdHJ1Y3RlZCBnZW9tZXRyeSBhbmQgYSBzaW1pbGFyIHJlZ3VsYXItc2hhcGVkIGdlb21ldHJ5LCB3aGljaCB3YXMgY2xvc2UgdG8gdGhlIG9yaWdpbmFsIHNoYXBlIG9mIHRoZSB2YXJpb3VzIGZvb2Qgc2FtcGxlcyBmb3IgY29tcGFyaXNvbi4gUmVzdWx0cyBzaG93ZWQgdGhhdCBjb21wdXRlciBzaW11bGF0aW9uIHdpdGggZ2VvbWV0cnkgb2J0YWluZWQgYnkgdXNpbmcgM0Qgc2Nhbm5pbmcgY291bGQgYWNjdXJhdGVseSByZXByb2R1Y2UgdGhlIGV4cGVyaW1lbnRhbCByZXN1bHRzIGZvciB0aGUgaG90L2NvbGQgc3BvdCBsb2NhdGlvbnMgYW5kIHRlbXBlcmF0dXJlIHZhbHVlcy4gRm9yIHRoZSBwb3RhdG8gc2FtcGxlcywgdGhlIG1heGltdW0gdGVtcGVyYXR1cmUgZGlmZmVyZW5jZSBiZXR3ZWVuIGV4cGVyaW1lbnQgYW5kIHJlYWwtc2hhcGUgc2ltdWxhdGVkIHRlbXBlcmF0dXJlIG9uIHRoZSBwb3RhdG8gc3VyZmFjZSB3YXMgMS44IMKwQywgYW5kIHRoZSB0ZW1wZXJhdHVyZSBkaWZmZXJlbmNlIGZyb20gcmVndWxhci1zaGFwZWQgc2ltdWxhdGVkIGdlb21ldHJ5IHdhcyA0LjkgwrBDIGFmdGVyIDQwIG1pbiBvZiBSRiBoZWF0aW5nLiBUaGUgY2Fycm90IGFuZCBHaW5nZXIgc2FtcGxlcyBzaG93ZWQgc2ltaWxhciByZXN1bHRzLiBJbiBnZW5lcmFsLCB0aGUgbW9kZWwgd2l0aCAzRCBzY2FubmVkIGdlb21ldHJ5IHByb3ZpZGVkIGFuIGFjY3VyYXRlIHByZWRpY3Rpb24gd2l0aCBhbiBhY2N1cmFjeSA+OTUlLiBUaHVzLCB1c2luZyAzRCBzY2FubmluZyBjcmVhdGVkIGdlb21ldHJ5IGhhcyBwb3RlbnRpYWwgYWR2YW50YWdlcyBpbiBtYW55IGZvb2QgcHJvY2Vzc2luZyBzaW11bGF0aW9ucyBkdWUgdG8gaXRzIGltcHJvdmVkIHByZWRpY3Rpb24gYWNjdXJhY3kuIEluZHVzdHJpYWwgcmVsZXZhbmNlOiBUaGUgM0Qgc2Nhbm5pbmcgdGVjaG5pcXVlIGlzIGNvbnZlbmllbnQgdG8gdXNlIGZvciBjb21wbGljYXRlZCBpcnJlZ3VsYXItc2hhcGUgZ2VvbWV0cnkgcmVjb25zdHJ1Y3Rpb25zLiBJbXBvcnRpbmcgdGhlIDNEIHNjYW5uZWQgZ2VvbWV0cnkgaW50byBhIGJ1aWx0LXVwIFJGIGhlYXRpbmcgbW9kZWwgY291bGQgYWNjdXJhdGVseSBwcmVkaWN0IHRoZSB0ZW1wZXJhdHVyZSBkaXN0cmlidXRpb24gb2YgaXJyZWd1bGFyLXNoYXBlZCB2ZWdldGFibGVzIGR1cmluZyBSRiBoZWF0aW5nLiBUaGlzIG1ldGhvZCBjb3VsZCBiZSBhZG9wdGVkIGJ5IHRoZSBmb29kIHByb2Nlc3NpbmcgaW5kdXN0cnkgZm9yIGEgdmlydHVhbCBzY2FsZWQtdXAgY29udGludW91cyBmb29kIHByb2Nlc3NpbmcgZGVzaWduLCBlc3BlY2lhbGx5IGZvciBsYXJnZSBwaWVjZXMgb2YgbWF0ZXJpYWxzIHdpdGggY29tcGxleCBnZW9tZXRyaWVzLiIsInB1Ymxpc2hlciI6IkFjYWRlbWljIFByZXNzIiwidm9sdW1lIjoiMTIxIiwiY29udGFpbmVyLXRpdGxlLXNob3J0IjoiIn0sImlzVGVtcG9yYXJ5IjpmYWxzZX1dfQ==&quot;,&quot;citationItems&quot;:[{&quot;id&quot;:&quot;804dfec9-0444-3298-8c6a-6d3094404afc&quot;,&quot;itemData&quot;:{&quot;type&quot;:&quot;article-journal&quot;,&quot;id&quot;:&quot;804dfec9-0444-3298-8c6a-6d3094404afc&quot;,&quot;title&quot;:&quot;Improved accuracy of radio frequency (RF) heating simulations using 3D scanning techniques for irregular-shape food&quot;,&quot;author&quot;:[{&quot;family&quot;:&quot;Zhang&quot;,&quot;given&quot;:&quot;Ruyi&quot;,&quot;parse-names&quot;:false,&quot;dropping-particle&quot;:&quot;&quot;,&quot;non-dropping-particle&quot;:&quot;&quot;},{&quot;family&quot;:&quot;Li&quot;,&quot;given&quot;:&quot;Feng&quot;,&quot;parse-names&quot;:false,&quot;dropping-particle&quot;:&quot;&quot;,&quot;non-dropping-particle&quot;:&quot;&quot;},{&quot;family&quot;:&quot;Tang&quot;,&quot;given&quot;:&quot;Juming&quot;,&quot;parse-names&quot;:false,&quot;dropping-particle&quot;:&quot;&quot;,&quot;non-dropping-particle&quot;:&quot;&quot;},{&quot;family&quot;:&quot;Koral&quot;,&quot;given&quot;:&quot;Tony&quot;,&quot;parse-names&quot;:false,&quot;dropping-particle&quot;:&quot;&quot;,&quot;non-dropping-particle&quot;:&quot;&quot;},{&quot;family&quot;:&quot;Jiao&quot;,&quot;given&quot;:&quot;Yang&quot;,&quot;parse-names&quot;:false,&quot;dropping-particle&quot;:&quot;&quot;,&quot;non-dropping-particle&quot;:&quot;&quot;}],&quot;container-title&quot;:&quot;LWT- Food Science and Technology&quot;,&quot;DOI&quot;:&quot;10.1016/j.lwt.2019.108951&quot;,&quot;ISSN&quot;:&quot;00236438&quot;,&quot;issued&quot;:{&quot;date-parts&quot;:[[2020,3,1]]},&quot;abstract&quot;:&quot;Many food products have irregular shapes and their geometries are difficult to create for computer simulation purposes. Three-dimensional scanning techniques could be utilized in the food industry to overcome this issue. In this study, potatoes, carrots and ginger roots were selected as representative vegetables and subjected to RF heating to obtain their heating pattern. At the meantime, the processes were simulated with the COMSOL Multiphysics® software package with both an imported 3D scanned &amp; reconstructed geometry and a similar regular-shaped geometry, which was close to the original shape of the various food samples for comparison. Results showed that computer simulation with geometry obtained by using 3D scanning could accurately reproduce the experimental results for the hot/cold spot locations and temperature values. For the potato samples, the maximum temperature difference between experiment and real-shape simulated temperature on the potato surface was 1.8 °C, and the temperature difference from regular-shaped simulated geometry was 4.9 °C after 40 min of RF heating. The carrot and Ginger samples showed similar results. In general, the model with 3D scanned geometry provided an accurate prediction with an accuracy &gt;95%. Thus, using 3D scanning created geometry has potential advantages in many food processing simulations due to its improved prediction accuracy. Industrial relevance: The 3D scanning technique is convenient to use for complicated irregular-shape geometry reconstructions. Importing the 3D scanned geometry into a built-up RF heating model could accurately predict the temperature distribution of irregular-shaped vegetables during RF heating. This method could be adopted by the food processing industry for a virtual scaled-up continuous food processing design, especially for large pieces of materials with complex geometries.&quot;,&quot;publisher&quot;:&quot;Academic Press&quot;,&quot;volume&quot;:&quot;121&quot;,&quot;container-title-short&quot;:&quot;&quot;},&quot;isTemporary&quot;:false}]},{&quot;citationID&quot;:&quot;MENDELEY_CITATION_09b469af-db73-4ea1-aa7b-20fc08fd1c52&quot;,&quot;properties&quot;:{&quot;noteIndex&quot;:0},&quot;isEdited&quot;:false,&quot;manualOverride&quot;:{&quot;isManuallyOverridden&quot;:false,&quot;citeprocText&quot;:&quot;(Pitchai et al. 2016; Zhou, Pedrow, et al. 2023)&quot;,&quot;manualOverrideText&quot;:&quot;&quot;},&quot;citationTag&quot;:&quot;MENDELEY_CITATION_v3_eyJjaXRhdGlvbklEIjoiTUVOREVMRVlfQ0lUQVRJT05fMDliNDY5YWYtZGI3My00ZWExLWFhN2ItMjBmYzA4ZmQxYzUyIiwicHJvcGVydGllcyI6eyJub3RlSW5kZXgiOjB9LCJpc0VkaXRlZCI6ZmFsc2UsIm1hbnVhbE92ZXJyaWRlIjp7ImlzTWFudWFsbHlPdmVycmlkZGVuIjpmYWxzZSwiY2l0ZXByb2NUZXh0IjoiKFBpdGNoYWkgZXQgYWwuIDIwMTY7IFpob3UsIFBlZHJvdywgZXQgYWwuIDIwMjMpIiwibWFudWFsT3ZlcnJpZGVUZXh0IjoiIn0sImNpdGF0aW9uSXRlbXMiOlt7ImlkIjoiYTA3ZTIyOGEtMjRiYi0zNzdkLWI4MTUtY2QzMTRlYWQyYjU1IiwiaXRlbURhdGEiOnsidHlwZSI6ImFydGljbGUtam91cm5hbCIsImlkIjoiYTA3ZTIyOGEtMjRiYi0zNzdkLWI4MTUtY2QzMTRlYWQyYjU1IiwidGl0bGUiOiJNb2RlbGluZyBtaWNyb3dhdmUgaGVhdGluZyBvZiBmcm96ZW4gbWFzaGVkIHBvdGF0byBpbiBhIGRvbWVzdGljIG92ZW4gaW5jb3Jwb3JhdGluZyBlbGVjdHJvbWFnbmV0aWMgZnJlcXVlbmN5IHNwZWN0cnVtIiwiYXV0aG9yIjpbeyJmYW1pbHkiOiJQaXRjaGFpIiwiZ2l2ZW4iOiJLcmlzaG5hbW9vcnRoeSIsInBhcnNlLW5hbWVzIjpmYWxzZSwiZHJvcHBpbmctcGFydGljbGUiOiIiLCJub24tZHJvcHBpbmctcGFydGljbGUiOiIifSx7ImZhbWlseSI6IkNoZW4iLCJnaXZlbiI6IkppYWppYSIsInBhcnNlLW5hbWVzIjpmYWxzZSwiZHJvcHBpbmctcGFydGljbGUiOiIiLCJub24tZHJvcHBpbmctcGFydGljbGUiOiIifSx7ImZhbWlseSI6IkJpcmxhIiwiZ2l2ZW4iOiJTb2hhbiIsInBhcnNlLW5hbWVzIjpmYWxzZSwiZHJvcHBpbmctcGFydGljbGUiOiIiLCJub24tZHJvcHBpbmctcGFydGljbGUiOiIifSx7ImZhbWlseSI6IkpvbmVzIiwiZ2l2ZW4iOiJEYXZpZCIsInBhcnNlLW5hbWVzIjpmYWxzZSwiZHJvcHBpbmctcGFydGljbGUiOiIiLCJub24tZHJvcHBpbmctcGFydGljbGUiOiIifSx7ImZhbWlseSI6IlN1YmJpYWgiLCJnaXZlbiI6IkpleWFta29uZGFuIiwicGFyc2UtbmFtZXMiOmZhbHNlLCJkcm9wcGluZy1wYXJ0aWNsZSI6IiIsIm5vbi1kcm9wcGluZy1wYXJ0aWNsZSI6IiJ9XSwiY29udGFpbmVyLXRpdGxlIjoiSm91cm5hbCBvZiBGb29kIEVuZ2luZWVyaW5nIiwiY29udGFpbmVyLXRpdGxlLXNob3J0IjoiSiBGb29kIEVuZyIsIkRPSSI6IjEwLjEwMTYvai5qZm9vZGVuZy4yMDE1LjExLjAwMiIsIklTU04iOiIwMjYwODc3NCIsImlzc3VlZCI6eyJkYXRlLXBhcnRzIjpbWzIwMTYsMywxXV19LCJwYWdlIjoiMTI0LTEzMSIsImFic3RyYWN0IjoiRG9tZXN0aWMgbWljcm93YXZlIG92ZW4gbWFnbmV0cm9ucyBwcm9kdWNlIG1pY3Jvd2F2ZXMgaW4gYSBmcmVxdWVuY3kgcmFuZ2Ugb2YgMi40NSDCsSAwLjA1IEdIei4gTW9zdCBtaWNyb3dhdmUgaGVhdCB0cmFuc2ZlciBzaW11bGF0aW9ucyBzaW1wbGlmeSB0aGF0IHRoZSBtYWduZXRyb24gcHJvZHVjZXMgYSBtb25vY2hyb21hdGljIGVsZWN0cm9tYWduZXRpYyB3YXZlIG9mIGZyZXF1ZW5jeSBvZiAyLjQ1IEdIeiB0byByZWR1Y2UgdGhlIGNvbXB1dGF0aW9uYWwgY29tcGxleGl0eS4gVGhpcyBzdHVkeSBhc3N1bWVzIHRoYXQgdGhlIG1hZ25ldHJvbiBwcm9kdWNlcyBhIGZyZXF1ZW5jeSBzcGVjdHJ1bSBkZWZpbmVkIGJ5IGEgR2F1c3NpYW4gZGlzdHJpYnV0aW9uIG9mIGZyZXF1ZW5jaWVzIHdpdGggYSBjZW50cmFsIGZyZXF1ZW5jeSBvZiAyLjQ1IEdIeiBhbmQgaW52ZXN0aWdhdGVzIHRoZSBlZmZlY3Qgb2YgR2F1c3NpYW4gZGlzdHJpYnV0aW9uIHZhcmlhbmNlIG9mICgwLjA1IEdIeikyLCAoMC4wMjUgR0h6KTIsICgwLjAxNyBHSHopMiBvbiBwcmVkaWN0aW9uIGFjY3VyYWN5IHdoZW4gY29tcGFyZWQgdG8gdXNpbmcgbW9ub2Nocm9tYXRpYyBmcmVxdWVuY3kgb2YgMi40NSBHSHouIEEgdGhyZWUtZGltZW5zaW9uYWwgZmluaXRlIGVsZW1lbnQgbW9kZWwgY291cGxpbmcgZWxlY3Ryb21hZ25ldGljIGFuZCBoZWF0IHRyYW5zZmVyIHBoeXNpY3Mgd2FzIGRldmVsb3BlZCB0byBzaW11bGF0ZSBoZWF0aW5nIG9mIDU1MCBnIG9mIGZyb3plbiBtYXNoZWQgcG90YXRvIGZvciA2IG1pbi4gVGhlIG1vZGVsIHdhcyB2YWxpZGF0ZWQgaW4gYSAxMjUwIFcgcmF0ZWQgbWljcm93YXZlIG92ZW4gd2l0aCB0aGUgbWFzaGVkIHBvdGF0byB0cmF5IHBsYWNlZCBhdCB0aGUgY2VudGVyIG9mIHRoZSBzdGF0aW9uYXJ5IHR1cm50YWJsZS4gVGhlIGVsZWN0cm9tYWduZXRpYyBwb3dlciBkZW5zaXRpZXMgd2VyZSBkZXRlcm1pbmVkIHNlcGFyYXRlbHkgYXQgZml2ZSBkaWZmZXJlbnQgZnJlcXVlbmNpZXMgZXF1aWRpc3RhbnQgYmV0d2VlbiAyLjQgYW5kIDIuNSBHSHouIFRoZXkgd2VyZSB0aGVuIHdlaWdodGVkIGF2ZXJhZ2VkLCBiYXNlZCBvbiB0aGUgc2VsZWN0ZWQgR2F1c3NpYW4gZGlzdHJpYnV0aW9uLiBTaW11bGF0ZWQgdGVtcGVyYXR1cmUgcHJvZmlsZXMgb2YgdGhlIG1vZGVscyB1c2luZyB0aGUgbW9ub2Nocm9tYXRpYyBmcmVxdWVuY3kgb2YgMi40NSBHSHogYW5kIEdhdXNzaWFuIGZyZXF1ZW5jeSBzcGVjdHJ1bSB3aXRoIGRpZmZlcmVudCB2YXJpYW5jZXMgd2VyZSBjb21wYXJlZCB3aXRoIGV4cGVyaW1lbnRhbCB0ZW1wZXJhdHVyZSBwcm9maWxlcyBvYnRhaW5lZCB1c2luZyBhIHRoZXJtYWwgaW1hZ2luZyBjYW1lcmEgYXQgdGhlIGVuZCBvZiBjb29raW5nIGFuZCBmaXZlIGZpYmVyLW9wdGljIHRoZXJtb2NvdXBsZXMgZHVyaW5nIGNvb2tpbmcuIFRoZSBtb2RlbCByZXN1bHRzIHNob3dlZCB0aGF0IHByZWRpY3RlZCBzcGF0aWFsIHN1cmZhY2UgdGVtcGVyYXR1cmUgcGF0dGVybiBieSB0aGUgbW9kZWwgdXNpbmcgZnJlcXVlbmN5IHNwZWN0cnVtIHdpdGggdGhlIGxhcmdlc3QgdmFyaWFuY2UgKDAuMDUgR0h6KTIgaGFkIGJldHRlciBhZ3JlZW1lbnQgd2l0aCB0aGUgZXhwZXJpbWVudGFsIHRlbXBlcmF0dXJlIHBhdHRlcm4gd2hlbiBjb21wYXJlZCB0byB0aGF0IHVzaW5nIGEgbW9ub2Nocm9tYXRpYyBmcmVxdWVuY3kgb2YgMi40NSBHSHouIEluIHRoZSB0cmFuc2llbnQgdGVtcGVyYXR1cmUgcHJvZmlsZSBtZWFzdXJlbWVudCwgdGhlIGF2ZXJhZ2UgUk1TRSB2YWx1ZSBvZiBmaXZlIGxvY2F0aW9ucyB3YXMgNy41IGFuZCAxMy4xIMKwQyBmb3Igc2ltdWxhdGlvbnMgdXNpbmcgZnJlcXVlbmN5IHNwZWN0cnVtIGFuZCBtb25vY2hyb21hdGljIGZyZXF1ZW5jeSBvZiAyLjQ1IEdIeiwgcmVzcGVjdGl2ZWx5LiBXaGVuIGNvbXBhcmVkIHRvIHVzaW5nIHRoZSBtb25vY2hyb21hdGljIGZyZXF1ZW5jeSBvZiAyLjQ1IEdIeiwgdGhlIGZyZXF1ZW5jeSBzcGVjdHJ1bSB3aXRoIGFuIGFzc3VtcHRpb24gb2YgaGF2aW5nIGEgR2F1c3NpYW4gZGlzdHJpYnV0aW9uIHdpdGggbWVhbiBvZiAyLjQ1IEdIeiBhbmQgdmFyaWFuY2Ugb2YgKDAuMDUgR0h6KTIgaW1wcm92ZWQgdGhlIGFjY3VyYWN5IG9mIHRlbXBlcmF0dXJlIGZpZWxkIHBhdHRlcm4gYW5kIHRyYW5zaWVudCB0ZW1wZXJhdHVyZSBwcm9maWxlLiIsInB1Ymxpc2hlciI6IkVsc2V2aWVyIEx0ZCIsInZvbHVtZSI6IjE3MyJ9LCJpc1RlbXBvcmFyeSI6ZmFsc2V9LHsiaWQiOiI1OTI5ZTg4Ni1hMDA5LTM3MjgtYjJiYS03NGIwMDBjNmQ0YTUiLCJpdGVtRGF0YSI6eyJ0eXBlIjoiYXJ0aWNsZS1qb3VybmFsIiwiaWQiOiI1OTI5ZTg4Ni1hMDA5LTM3MjgtYjJiYS03NGIwMDBjNmQ0YTUiLCJ0aXRsZSI6IkhlYXRpbmcgcGVyZm9ybWFuY2Ugb2YgbWljcm93YXZlIG92ZW5zIHBvd2VyZWQgYnkgbWFnbmV0cm9uIGFuZCBzb2xpZC1zdGF0ZSBnZW5lcmF0b3JzIiwiYXV0aG9yIjpbeyJmYW1pbHkiOiJaaG91IiwiZ2l2ZW4iOiJYdSIsInBhcnNlLW5hbWVzIjpmYWxzZSwiZHJvcHBpbmctcGFydGljbGUiOiIiLCJub24tZHJvcHBpbmctcGFydGljbGUiOiIifSx7ImZhbWlseSI6IlBlZHJvdyIsImdpdmVuIjoiUGF0cmljayBELiIsInBhcnNlLW5hbWVzIjpmYWxzZSwiZHJvcHBpbmctcGFydGljbGUiOiIiLCJub24tZHJvcHBpbmctcGFydGljbGUiOiIifSx7ImZhbWlseSI6IlRhbmciLCJnaXZlbiI6Ilpob25nd2VpIiwicGFyc2UtbmFtZXMiOmZhbHNlLCJkcm9wcGluZy1wYXJ0aWNsZSI6IiIsIm5vbi1kcm9wcGluZy1wYXJ0aWNsZSI6IiJ9LHsiZmFtaWx5IjoiQm9obmV0IiwiZ2l2ZW4iOiJTdGV3YXJ0IiwicGFyc2UtbmFtZXMiOmZhbHNlLCJkcm9wcGluZy1wYXJ0aWNsZSI6IiIsIm5vbi1kcm9wcGluZy1wYXJ0aWNsZSI6IiJ9LHsiZmFtaWx5IjoiU2FibGFuaSIsImdpdmVuIjoiU2h5YW0gUy4iLCJwYXJzZS1uYW1lcyI6ZmFsc2UsImRyb3BwaW5nLXBhcnRpY2xlIjoiIiwibm9uLWRyb3BwaW5nLXBhcnRpY2xlIjoiIn0seyJmYW1pbHkiOiJUYW5nIiwiZ2l2ZW4iOiJKdW1pbmciLCJwYXJzZS1uYW1lcyI6ZmFsc2UsImRyb3BwaW5nLXBhcnRpY2xlIjoiIiwibm9uLWRyb3BwaW5nLXBhcnRpY2xlIjoiIn1dLCJjb250YWluZXItdGl0bGUiOiJJbm5vdmF0aXZlIEZvb2QgU2NpZW5jZSBhbmQgRW1lcmdpbmcgVGVjaG5vbG9naWVzIiwiRE9JIjoiMTAuMTAxNi9qLmlmc2V0LjIwMjIuMTAzMjQwIiwiSVNTTiI6IjE0NjY4NTY0IiwiaXNzdWVkIjp7ImRhdGUtcGFydHMiOltbMjAyMywxLDFdXX0sImFic3RyYWN0IjoiTWFnbmV0cm9ucyBhcmUgdGhlIG1vc3QgY29tbW9uIG1pY3Jvd2F2ZSBwb3dlciBzb3VyY2VzLiBIb3dldmVyLCB2YXJpYXRpb24gb2Ygb3V0cHV0IGZyZXF1ZW5jaWVzIG9mIG1hZ25ldHJvbnMgbWFrZXMgaGVhdGluZyBwYXR0ZXJucyBvZiBmb29kcyBpbiBtdWx0aS1tb2RlIG1pY3Jvd2F2ZSBjYXZpdGllcyByYW5kb20gYW5kIHVucHJlZGljdGFibGUuIEl0IGlzIGRlc2lyYWJsZSB0byBmaW5kIGVmZmVjdGl2ZSBhbHRlcm5hdGl2ZXMsIHN1Y2ggYXMgc29saWQtc3RhdGUgbWljcm93YXZlIGdlbmVyYXRvcnMuIEhlcmUsIHdlIGNvbXBhcmVkIHRoZSBmcmVxdWVuY3kgc3BlY3RyYSBvZiBtYWduZXRyb25zIGFuZCBzb2xpZC1zdGF0ZSBnZW5lcmF0b3JzIHRvIGV2YWx1YXRlIHRoZWlyIGluZmx1ZW5jZSBvbiB0aGUgaGVhdGluZyBwZXJmb3JtYW5jZSBvZiBtaWNyb3dhdmUgb3ZlbnMuIFJlc3VsdHMgc2hvd2VkIHRoYXQgdGhlIHNwZWN0cnVtIChpLmUuLCBwZWFrIGZyZXF1ZW5jeSBhbmQgYmFuZHdpZHRoKSBvZiBtaWNyb3dhdmVzIGZyb20gdGhlIG1hZ25ldHJvbiB2YXJpZWQgZGVwZW5kaW5nIG9uIHRoZSBmb29kIGFuZCBmb29kIHBvc2l0aW9uIGFuZCB2YXJpZWQgY29uc2lkZXJhYmx5IGJldHdlZW4gaW5kaXZpZHVhbCBvdmVucyBvZiB0aGUgc2FtZSBtb2RlbC4gSW4gY29udHJhc3QsIHRoZSBzb2xpZC1zdGF0ZSBtaWNyb3dhdmUgZ2VuZXJhdG9yIHByb3ZpZGVkIG1pY3Jvd2F2ZXMgbm90IG9ubHkgYXQgZXhhY3RseSB0aGUgc2V0IGZyZXF1ZW5jeSBidXQgYWxzbyB3aXRoaW4gYSBuYXJyb3cgYmFuZCwgcmVnYXJkbGVzcyBvZiBmb29kIGxvYWRzLiBUaGF0IGlzLCBzb2xpZC1zdGF0ZSBnZW5lcmF0b3JzIGhhZCBiZXR0ZXIgc3BlY3RyYWwgcXVhbGl0eSB0aGFuIHRoYXQgZnJvbSBtYWduZXRyb25zLiBBcyBhIHJlc3VsdCwgc29saWQtc3RhdGUgZ2VuZXJhdG9ycyB3b3VsZCBwcm92aWRlIHByZWRpY3RhYmxlIGFuZCBzdGFibGUgaGVhdGluZyBwYXR0ZXJucyBvZiBmb29kcyB0aGF0IGNhbm5vdCBiZSBhY2hpZXZlZCB3aXRoIG1hZ25ldHJvbnMuIFRoZXJlZm9yZSwgc29saWQtc3RhdGUgZ2VuZXJhdG9ycyBjcmVhdGUgbmV3IG9wcG9ydHVuaXRpZXMgaW4gZGVzaWduaW5nIG5leHQtZ2VuZXJhdGlvbiBtaWNyb3dhdmUgc3lzdGVtcyB3aXRoIGhpZ2ggaGVhdGluZyBwZXJmb3JtYW5jZS4gSW5kdXN0cmlhbCByZWxldmFuY2U6IEhlYXRpbmcgcGF0dGVybnMgb2YgZm9vZHMgaW4gbWFnbmV0cm9uLXBvd2VyZWQgbXVsdGktbW9kZSBjYXZpdGllcyBhcmUgcmFuZG9tIGFuZCB1bnByZWRpY3RhYmxlLCBsaW1pdGluZyB0aGUgdXNlIG9mIG1pY3Jvd2F2ZSBoZWF0aW5nIHRvIGFkZHJlc3MgZm9vZCBzYWZldHkgaXNzdWVzLiBTb2xpZC1zdGF0ZSBtaWNyb3dhdmUgZ2VuZXJhdG9ycyBoYXZlIHRoZSBwb3RlbnRpYWwgdG8gb3ZlcmNvbWUgdGhpcyBkcmF3YmFjayBieSBwcm92aWRpbmcgYmV0dGVyIHNwZWN0cmFsIHF1YWxpdHkgdGhhbiBtYWduZXRyb25zLCBhcyBzaG93biBpbiB0aGlzIHN0dWR5LiBJbiBhZGRpdGlvbiwgdGhlIG1ldGhvZG9sb2d5IGRldmVsb3BlZCBpbiB0aGlzIHdvcmsgdG8gbWVhc3VyZSB0aGUgZnJlcXVlbmN5IHNwZWN0cnVtIG9mIG1pY3Jvd2F2ZSBnZW5lcmF0b3JzIGlzIGhlbHBmdWwgaW4gaW1wcm92aW5nIHRoZSBhY2N1cmFjeSBvZiBjb21wdXRlciBzaW11bGF0aW9ucy4gVGhpcyBzdHVkeSBwcm92aWRlcyBmdW5kYW1lbnRhbCBpbmZvcm1hdGlvbiBhbmQgdXNlZnVsIGd1aWRhbmNlIHRvIHRoZSBmb29kIGluZHVzdHJ5IG9uIGRlc2lnbmluZyBhbmQgbWF0aGVtYXRpY2FsbHkgbW9kZWxsaW5nIHNvbGlkLXN0YXRlIHBvd2VyZWQgbWljcm93YXZlIGhlYXRpbmcgc3lzdGVtcy4iLCJwdWJsaXNoZXIiOiJFbHNldmllciBMdGQiLCJ2b2x1bWUiOiI4MyIsImNvbnRhaW5lci10aXRsZS1zaG9ydCI6IiJ9LCJpc1RlbXBvcmFyeSI6ZmFsc2V9XX0=&quot;,&quot;citationItems&quot;:[{&quot;id&quot;:&quot;a07e228a-24bb-377d-b815-cd314ead2b55&quot;,&quot;itemData&quot;:{&quot;type&quot;:&quot;article-journal&quot;,&quot;id&quot;:&quot;a07e228a-24bb-377d-b815-cd314ead2b55&quot;,&quot;title&quot;:&quot;Modeling microwave heating of frozen mashed potato in a domestic oven incorporating electromagnetic frequency spectrum&quot;,&quot;author&quot;:[{&quot;family&quot;:&quot;Pitchai&quot;,&quot;given&quot;:&quot;Krishnamoorthy&quot;,&quot;parse-names&quot;:false,&quot;dropping-particle&quot;:&quot;&quot;,&quot;non-dropping-particle&quot;:&quot;&quot;},{&quot;family&quot;:&quot;Chen&quot;,&quot;given&quot;:&quot;Jiajia&quot;,&quot;parse-names&quot;:false,&quot;dropping-particle&quot;:&quot;&quot;,&quot;non-dropping-particle&quot;:&quot;&quot;},{&quot;family&quot;:&quot;Birla&quot;,&quot;given&quot;:&quot;Sohan&quot;,&quot;parse-names&quot;:false,&quot;dropping-particle&quot;:&quot;&quot;,&quot;non-dropping-particle&quot;:&quot;&quot;},{&quot;family&quot;:&quot;Jones&quot;,&quot;given&quot;:&quot;David&quot;,&quot;parse-names&quot;:false,&quot;dropping-particle&quot;:&quot;&quot;,&quot;non-dropping-particle&quot;:&quot;&quot;},{&quot;family&quot;:&quot;Subbiah&quot;,&quot;given&quot;:&quot;Jeyamkondan&quot;,&quot;parse-names&quot;:false,&quot;dropping-particle&quot;:&quot;&quot;,&quot;non-dropping-particle&quot;:&quot;&quot;}],&quot;container-title&quot;:&quot;Journal of Food Engineering&quot;,&quot;container-title-short&quot;:&quot;J Food Eng&quot;,&quot;DOI&quot;:&quot;10.1016/j.jfoodeng.2015.11.002&quot;,&quot;ISSN&quot;:&quot;02608774&quot;,&quot;issued&quot;:{&quot;date-parts&quot;:[[2016,3,1]]},&quot;page&quot;:&quot;124-131&quot;,&quot;abstract&quot;:&quot;Domestic microwave oven magnetrons produce microwaves in a frequency range of 2.45 ± 0.05 GHz. Most microwave heat transfer simulations simplify that the magnetron produces a monochromatic electromagnetic wave of frequency of 2.45 GHz to reduce the computational complexity. This study assumes that the magnetron produces a frequency spectrum defined by a Gaussian distribution of frequencies with a central frequency of 2.45 GHz and investigates the effect of Gaussian distribution variance of (0.05 GHz)2, (0.025 GHz)2, (0.017 GHz)2 on prediction accuracy when compared to using monochromatic frequency of 2.45 GHz. A three-dimensional finite element model coupling electromagnetic and heat transfer physics was developed to simulate heating of 550 g of frozen mashed potato for 6 min. The model was validated in a 1250 W rated microwave oven with the mashed potato tray placed at the center of the stationary turntable. The electromagnetic power densities were determined separately at five different frequencies equidistant between 2.4 and 2.5 GHz. They were then weighted averaged, based on the selected Gaussian distribution. Simulated temperature profiles of the models using the monochromatic frequency of 2.45 GHz and Gaussian frequency spectrum with different variances were compared with experimental temperature profiles obtained using a thermal imaging camera at the end of cooking and five fiber-optic thermocouples during cooking. The model results showed that predicted spatial surface temperature pattern by the model using frequency spectrum with the largest variance (0.05 GHz)2 had better agreement with the experimental temperature pattern when compared to that using a monochromatic frequency of 2.45 GHz. In the transient temperature profile measurement, the average RMSE value of five locations was 7.5 and 13.1 °C for simulations using frequency spectrum and monochromatic frequency of 2.45 GHz, respectively. When compared to using the monochromatic frequency of 2.45 GHz, the frequency spectrum with an assumption of having a Gaussian distribution with mean of 2.45 GHz and variance of (0.05 GHz)2 improved the accuracy of temperature field pattern and transient temperature profile.&quot;,&quot;publisher&quot;:&quot;Elsevier Ltd&quot;,&quot;volume&quot;:&quot;173&quot;},&quot;isTemporary&quot;:false},{&quot;id&quot;:&quot;5929e886-a009-3728-b2ba-74b000c6d4a5&quot;,&quot;itemData&quot;:{&quot;type&quot;:&quot;article-journal&quot;,&quot;id&quot;:&quot;5929e886-a009-3728-b2ba-74b000c6d4a5&quot;,&quot;title&quot;:&quot;Heating performance of microwave ovens powered by magnetron and solid-state generators&quot;,&quot;author&quot;:[{&quot;family&quot;:&quot;Zhou&quot;,&quot;given&quot;:&quot;Xu&quot;,&quot;parse-names&quot;:false,&quot;dropping-particle&quot;:&quot;&quot;,&quot;non-dropping-particle&quot;:&quot;&quot;},{&quot;family&quot;:&quot;Pedrow&quot;,&quot;given&quot;:&quot;Patrick D.&quot;,&quot;parse-names&quot;:false,&quot;dropping-particle&quot;:&quot;&quot;,&quot;non-dropping-particle&quot;:&quot;&quot;},{&quot;family&quot;:&quot;Tang&quot;,&quot;given&quot;:&quot;Zhongwei&quot;,&quot;parse-names&quot;:false,&quot;dropping-particle&quot;:&quot;&quot;,&quot;non-dropping-particle&quot;:&quot;&quot;},{&quot;family&quot;:&quot;Bohnet&quot;,&quot;given&quot;:&quot;Stewart&quot;,&quot;parse-names&quot;:false,&quot;dropping-particle&quot;:&quot;&quot;,&quot;non-dropping-particle&quot;:&quot;&quot;},{&quot;family&quot;:&quot;Sablani&quot;,&quot;given&quot;:&quot;Shyam S.&quot;,&quot;parse-names&quot;:false,&quot;dropping-particle&quot;:&quot;&quot;,&quot;non-dropping-particle&quot;:&quot;&quot;},{&quot;family&quot;:&quot;Tang&quot;,&quot;given&quot;:&quot;Juming&quot;,&quot;parse-names&quot;:false,&quot;dropping-particle&quot;:&quot;&quot;,&quot;non-dropping-particle&quot;:&quot;&quot;}],&quot;container-title&quot;:&quot;Innovative Food Science and Emerging Technologies&quot;,&quot;DOI&quot;:&quot;10.1016/j.ifset.2022.103240&quot;,&quot;ISSN&quot;:&quot;14668564&quot;,&quot;issued&quot;:{&quot;date-parts&quot;:[[2023,1,1]]},&quot;abstract&quot;:&quot;Magnetrons are the most common microwave power sources. However, variation of output frequencies of magnetrons makes heating patterns of foods in multi-mode microwave cavities random and unpredictable. It is desirable to find effective alternatives, such as solid-state microwave generators. Here, we compared the frequency spectra of magnetrons and solid-state generators to evaluate their influence on the heating performance of microwave ovens. Results showed that the spectrum (i.e., peak frequency and bandwidth) of microwaves from the magnetron varied depending on the food and food position and varied considerably between individual ovens of the same model. In contrast, the solid-state microwave generator provided microwaves not only at exactly the set frequency but also within a narrow band, regardless of food loads. That is, solid-state generators had better spectral quality than that from magnetrons. As a result, solid-state generators would provide predictable and stable heating patterns of foods that cannot be achieved with magnetrons. Therefore, solid-state generators create new opportunities in designing next-generation microwave systems with high heating performance. Industrial relevance: Heating patterns of foods in magnetron-powered multi-mode cavities are random and unpredictable, limiting the use of microwave heating to address food safety issues. Solid-state microwave generators have the potential to overcome this drawback by providing better spectral quality than magnetrons, as shown in this study. In addition, the methodology developed in this work to measure the frequency spectrum of microwave generators is helpful in improving the accuracy of computer simulations. This study provides fundamental information and useful guidance to the food industry on designing and mathematically modelling solid-state powered microwave heating systems.&quot;,&quot;publisher&quot;:&quot;Elsevier Ltd&quot;,&quot;volume&quot;:&quot;83&quot;,&quot;container-title-short&quot;:&quot;&quot;},&quot;isTemporary&quot;:false}]},{&quot;citationID&quot;:&quot;MENDELEY_CITATION_c0ececcc-7a94-4a8a-94ff-60da4ff6202b&quot;,&quot;properties&quot;:{&quot;noteIndex&quot;:0},&quot;isEdited&quot;:false,&quot;manualOverride&quot;:{&quot;isManuallyOverridden&quot;:false,&quot;citeprocText&quot;:&quot;(Wang et al. 2021; Ahn et al. 2023)&quot;,&quot;manualOverrideText&quot;:&quot;&quot;},&quot;citationTag&quot;:&quot;MENDELEY_CITATION_v3_eyJjaXRhdGlvbklEIjoiTUVOREVMRVlfQ0lUQVRJT05fYzBlY2VjY2MtN2E5NC00YThhLTk0ZmYtNjBkYTRmZjYyMDJiIiwicHJvcGVydGllcyI6eyJub3RlSW5kZXgiOjB9LCJpc0VkaXRlZCI6ZmFsc2UsIm1hbnVhbE92ZXJyaWRlIjp7ImlzTWFudWFsbHlPdmVycmlkZGVuIjpmYWxzZSwiY2l0ZXByb2NUZXh0IjoiKFdhbmcgZXQgYWwuIDIwMjE7IEFobiBldCBhbC4gMjAyMykiLCJtYW51YWxPdmVycmlkZVRleHQiOiIifSwiY2l0YXRpb25JdGVtcyI6W3siaWQiOiI3N2E0Y2ZkZS1jNGJjLTMwYzUtOGI5ZS1lZTVlOGQ2YTViMGUiLCJpdGVtRGF0YSI6eyJ0eXBlIjoiYXJ0aWNsZS1qb3VybmFsIiwiaWQiOiI3N2E0Y2ZkZS1jNGJjLTMwYzUtOGI5ZS1lZTVlOGQ2YTViMGUiLCJ0aXRsZSI6IjAuNWtXYXR0IDIuNDUgR0h6IEdhTi1iYXNlZCBtaWNyb3dhdmUgaGVhdGluZyBzeXN0ZW0gZGVzaWduIHdpdGggYWN0aXZlIHBoYXNlIGNvbnRyb2wiLCJhdXRob3IiOlt7ImZhbWlseSI6IkFobiIsImdpdmVuIjoiU2VvbmcgSHllb3AiLCJwYXJzZS1uYW1lcyI6ZmFsc2UsImRyb3BwaW5nLXBhcnRpY2xlIjoiIiwibm9uLWRyb3BwaW5nLXBhcnRpY2xlIjoiIn0seyJmYW1pbHkiOiJKZW9uZyIsImdpdmVuIjoiQ2hhbmcgSHl1biIsInBhcnNlLW5hbWVzIjpmYWxzZSwiZHJvcHBpbmctcGFydGljbGUiOiIiLCJub24tZHJvcHBpbmctcGFydGljbGUiOiIifSx7ImZhbWlseSI6IkxlZSIsImdpdmVuIjoiV2FuZyBTYW5nIiwicGFyc2UtbmFtZXMiOmZhbHNlLCJkcm9wcGluZy1wYXJ0aWNsZSI6IiIsIm5vbi1kcm9wcGluZy1wYXJ0aWNsZSI6IiJ9XSwiY29udGFpbmVyLXRpdGxlIjoiTWljcm93YXZlIGFuZCBPcHRpY2FsIFRlY2hub2xvZ3kgTGV0dGVycyIsImNvbnRhaW5lci10aXRsZS1zaG9ydCI6Ik1pY3JvdyBPcHQgVGVjaG5vbCBMZXR0IiwiRE9JIjoiMTAuMTAwMi9tb3AuMzM2ODkiLCJJU1NOIjoiMTA5ODI3NjAiLCJpc3N1ZWQiOnsiZGF0ZS1wYXJ0cyI6W1syMDIzXV19LCJhYnN0cmFjdCI6IkluIHRoaXMgYXJ0aWNsZSwgdG8gaW1wcm92ZSB0aGUgdGVtcGVyYXR1cmUgdW5pZm9ybWl0eSBvZiB0aGUgbWljcm93YXZlIChNVykgaGVhdGluZyBzeXN0ZW0sIGEgMC41LWtXIDIuNDUgR0h6IEdhTiAoZ2FsbGl1bSBuaXRyaWRlKS1iYXNlZCBNVyBoZWF0aW5nIHN5c3RlbSB3aXRoIGFjdGl2ZSBwaGFzZSBjb250cm9sIGlzIHByZXNlbnRlZC4gVGhlIHByb3Bvc2VkIHN5c3RlbSBjb25zaXN0cyBvZiB0d28gMi40NSBHSHogc2lnbmFsIGdlbmVyYXRvcnMsIHR3byBlbGVjdHJpY2FsbHkgY29udHJvbGxlZCBwaGFzZSBzaGlmdGVycywgdHdvIDI1MCBXIEdhTiBhbXBsaWZpZXJzLCB0d28gbWV0YWwgcGF0Y2ggYW50ZW5uYXMsIGFuZCB0aGUgTVcgYXBwbGljYXRvciB3aXRoIGEgaGVhdGluZyBtYXRlcmlhbC4gVGhlIGNvbnRyb2xsZWQgc2lnbmFsIGlzIHJhZGlhdGVkIGludG8gdGhlIE1XIGFwcGxpY2F0b3IgdGhyb3VnaCB0aGUgYW50ZW5uYSwgYW5kIHRoZSByYWRpYXRpb24gZGlyZWN0aW9uIGNhbiBiZSBzdGVlcmVkIGFjY29yZGluZyB0byB0aGUgaW5wdXQgcGhhc2UgZGlmZmVyZW5jZSBvZiB0aGUgYW50ZW5uYS4gVGhlIGVsZWN0cmljIGZpZWxkIGRpc3RyaWJ1dGlvbiBhbmQgdGVtcGVyYXR1cmUgdW5pZm9ybWl0eSBhdCB0aGUgZGlmZmVyZW50IGlucHV0IHBoYXNlcyB3ZXJlIGFuYWx5emVkLiBVc2luZyBmb3VyIG9wZXJhdGluZyBtb2RlcyB3aXRoIGEgOTDCsCBwaGFzZSBkaWZmZXJlbmNlIGJldHdlZW4gYWRqYWNlbnQgb3BlcmF0aW5nIG1vZGVzLCB0aGUgcHJvcG9zZWQgaGVhdGluZyBzeXN0ZW0gYWNoaWV2ZXMgYSB1bmlmb3JtIHRlbXBlcmF0dXJlIGRpc3RyaWJ1dGlvbi4gSW4gY29tcGFyaXNvbiB0byB0aGUgY29udmVudGlvbmFsIGhlYXRpbmcgc3lzdGVtLCB0aGUgdGVtcGVyYXR1cmUgdW5pZm9ybWl0eSB3YXMgaW1wcm92ZWQgdXAgdG8gYXBwcm94aW1hdGVseSA3MC43JSwgYW5kIHRoZSBzeXN0ZW0gZWZmaWNpZW5jeSB3YXMgYXBwcm94aW1hdGVseSA1Ni43JS4iLCJwdWJsaXNoZXIiOiJKb2huIFdpbGV5IGFuZCBTb25zIEluYyJ9LCJpc1RlbXBvcmFyeSI6ZmFsc2V9LHsiaWQiOiJlNmM2Y2RiNy1mMWRlLTNhNTctYmE0My1hZWFhNzM0NGYxMGQiLCJpdGVtRGF0YSI6eyJ0eXBlIjoiYXJ0aWNsZS1qb3VybmFsIiwiaWQiOiJlNmM2Y2RiNy1mMWRlLTNhNTctYmE0My1hZWFhNzM0NGYxMGQiLCJ0aXRsZSI6IlVuaWZvcm0gYW5kIGhpZ2hseSBlZmZpY2llbnQgbWljcm93YXZlIGhlYXRpbmcgYmFzZWQgb24gZHVhbC1wb3J0IHBoYXNlLWRpZmZlcmVuY2Utc2hpZnRpbmcgbWV0aG9kIiwiYXV0aG9yIjpbeyJmYW1pbHkiOiJXYW5nIiwiZ2l2ZW4iOiJDaGVuZ3JvbmciLCJwYXJzZS1uYW1lcyI6ZmFsc2UsImRyb3BwaW5nLXBhcnRpY2xlIjoiIiwibm9uLWRyb3BwaW5nLXBhcnRpY2xlIjoiIn0seyJmYW1pbHkiOiJZYW8iLCJnaXZlbiI6IldlaSIsInBhcnNlLW5hbWVzIjpmYWxzZSwiZHJvcHBpbmctcGFydGljbGUiOiIiLCJub24tZHJvcHBpbmctcGFydGljbGUiOiIifSx7ImZhbWlseSI6IlpodSIsImdpdmVuIjoiSHVhY2hlbmciLCJwYXJzZS1uYW1lcyI6ZmFsc2UsImRyb3BwaW5nLXBhcnRpY2xlIjoiIiwibm9uLWRyb3BwaW5nLXBhcnRpY2xlIjoiIn0seyJmYW1pbHkiOiJZYW5nIiwiZ2l2ZW4iOiJZYW5nIiwicGFyc2UtbmFtZXMiOmZhbHNlLCJkcm9wcGluZy1wYXJ0aWNsZSI6IiIsIm5vbi1kcm9wcGluZy1wYXJ0aWNsZSI6IiJ9LHsiZmFtaWx5IjoiWWFuIiwiZ2l2ZW4iOiJMaXBpbmciLCJwYXJzZS1uYW1lcyI6ZmFsc2UsImRyb3BwaW5nLXBhcnRpY2xlIjoiIiwibm9uLWRyb3BwaW5nLXBhcnRpY2xlIjoiIn1dLCJjb250YWluZXItdGl0bGUiOiJJbnRlcm5hdGlvbmFsIEpvdXJuYWwgb2YgUkYgYW5kIE1pY3Jvd2F2ZSBDb21wdXRlci1BaWRlZCBFbmdpbmVlcmluZyIsIkRPSSI6IjEwLjEwMDIvbW1jZS4yMjc4NCIsIklTU04iOiIxMDk5MDQ3WCIsImlzc3VlZCI6eyJkYXRlLXBhcnRzIjpbWzIwMjEsOSwxXV19LCJhYnN0cmFjdCI6IkEgbm92ZWwgbWljcm93YXZlIGhlYXRpbmcgbWV0aG9kIGJ5IHdoaWNoIHRoZSB1bmlmb3JtaXR5IGFuZCBlZmZpY2llbmN5IGFyZSBlZmZlY3RpdmVseSBlbmhhbmNlZCB0aHJvdWdoIGR1YWwtcG9ydCBwaGFzZS1kaWZmZXJlbmNlLXNoaWZ0aW5nIGZlZWQgaXMgcHJvcG9zZWQuIFRoZSBtaWNyb3dhdmUgcG93ZXIgaXMgZmVkIGludG8gYSB3YXZlZ3VpZGUgZnJvbSBib3RoIHBvcnRzIHdpdGggYWRqdXN0YWJsZSBwaGFzZS4gVGhlcmVmb3JlLCB0aGUgcGhhc2UgZGlmZmVyZW5jZSBiZXR3ZWVuIHRoZSBkdWFsIGZlZWQgcG9ydHMgY2FuIGJlIGVpdGhlciBmaXhlZCBvciBjaGFuZ2luZyBkdXJpbmcgdGhlIGhlYXRpbmcgcHJvY2VzcywgcmVzdWx0aW5nIGluIGRpZmZlcmVudCB0ZW1wZXJhdHVyZSBkaXN0cmlidXRpb24gaW5zaWRlIHRoZSBoZWF0ZWQgb2JqZWN0LiBBIHNpbXVsYXRpb24gbW9kZWwgb2Ygc3VjaCBhIG1pY3Jvd2F2ZSBoZWF0aW5nIHN5c3RlbSBpcyBidWlsdCwgYW5kIHRoZSB0ZW1wZXJhdHVyZSBkaXN0cmlidXRpb25zIHdpdGggcmVzcGVjdCB0byBwaGFzZSBkaWZmZXJlbmNlIGFyZSBjYWxjdWxhdGVkIHVzaW5nIGNvbW1lcmNpYWwgc29mdHdhcmUgQ09NU09MIE11bHRpcGh5c2ljcy4gQSBxdWFudGl0YXRpdmUgdmFsaWRhdGlvbiBvZiBzaW11bGF0aW9uIHJlc3VsdHMgaGFzIGJlZW4gcGVyZm9ybWVkIHdpdGggcGh5c2ljYWwgZXhwZXJpbWVudHMuIEJvdGggbWVhc3VyZWQgYW5kIHNpbXVsYXRlZCByZXN1bHRzIGRlbW9uc3RyYXRlIHRoZSBzdXBlcmlvcml0eSBvZiBwaGFzZS1kaWZmZXJlbmNlLXNoaWZ0aW5nIGhlYXRpbmcgaW4gdW5pZm9ybWl0eSBhbmQgZWZmaWNpZW5jeSwgY29tcGFyZWQgdG8gdGhlIHBoYXNlLWRpZmZlcmVuY2UtZml4ZWQgaGVhdGluZy4gVGhlIHVuaWZvcm1pdHkgaXMgaW1wcm92ZWQgYnkgMzkuMSUgYXQgdGhlIHNhbWUgYXZlcmFnZSB0ZW1wZXJhdHVyZSByaXNlICjiiIZUYXYpLCBhbmQgdGhlIGVmZmljaWVuY3kgaXMgaW5jcmVhc2VkIGFib3V0IDk3LjglIGZyb20gdGhlIHNhbWUgdW5pZm9ybWl0eSBwb2ludCBvZiB2aWV3LiIsInB1Ymxpc2hlciI6IkpvaG4gV2lsZXkgYW5kIFNvbnMgSW5jIiwiaXNzdWUiOiI5Iiwidm9sdW1lIjoiMzEiLCJjb250YWluZXItdGl0bGUtc2hvcnQiOiIifSwiaXNUZW1wb3JhcnkiOmZhbHNlfV19&quot;,&quot;citationItems&quot;:[{&quot;id&quot;:&quot;77a4cfde-c4bc-30c5-8b9e-ee5e8d6a5b0e&quot;,&quot;itemData&quot;:{&quot;type&quot;:&quot;article-journal&quot;,&quot;id&quot;:&quot;77a4cfde-c4bc-30c5-8b9e-ee5e8d6a5b0e&quot;,&quot;title&quot;:&quot;0.5kWatt 2.45 GHz GaN-based microwave heating system design with active phase control&quot;,&quot;author&quot;:[{&quot;family&quot;:&quot;Ahn&quot;,&quot;given&quot;:&quot;Seong Hyeop&quot;,&quot;parse-names&quot;:false,&quot;dropping-particle&quot;:&quot;&quot;,&quot;non-dropping-particle&quot;:&quot;&quot;},{&quot;family&quot;:&quot;Jeong&quot;,&quot;given&quot;:&quot;Chang Hyun&quot;,&quot;parse-names&quot;:false,&quot;dropping-particle&quot;:&quot;&quot;,&quot;non-dropping-particle&quot;:&quot;&quot;},{&quot;family&quot;:&quot;Lee&quot;,&quot;given&quot;:&quot;Wang Sang&quot;,&quot;parse-names&quot;:false,&quot;dropping-particle&quot;:&quot;&quot;,&quot;non-dropping-particle&quot;:&quot;&quot;}],&quot;container-title&quot;:&quot;Microwave and Optical Technology Letters&quot;,&quot;container-title-short&quot;:&quot;Microw Opt Technol Lett&quot;,&quot;DOI&quot;:&quot;10.1002/mop.33689&quot;,&quot;ISSN&quot;:&quot;10982760&quot;,&quot;issued&quot;:{&quot;date-parts&quot;:[[2023]]},&quot;abstract&quot;:&quot;In this article, to improve the temperature uniformity of the microwave (MW) heating system, a 0.5-kW 2.45 GHz GaN (gallium nitride)-based MW heating system with active phase control is presented. The proposed system consists of two 2.45 GHz signal generators, two electrically controlled phase shifters, two 250 W GaN amplifiers, two metal patch antennas, and the MW applicator with a heating material. The controlled signal is radiated into the MW applicator through the antenna, and the radiation direction can be steered according to the input phase difference of the antenna. The electric field distribution and temperature uniformity at the different input phases were analyzed. Using four operating modes with a 90° phase difference between adjacent operating modes, the proposed heating system achieves a uniform temperature distribution. In comparison to the conventional heating system, the temperature uniformity was improved up to approximately 70.7%, and the system efficiency was approximately 56.7%.&quot;,&quot;publisher&quot;:&quot;John Wiley and Sons Inc&quot;},&quot;isTemporary&quot;:false},{&quot;id&quot;:&quot;e6c6cdb7-f1de-3a57-ba43-aeaa7344f10d&quot;,&quot;itemData&quot;:{&quot;type&quot;:&quot;article-journal&quot;,&quot;id&quot;:&quot;e6c6cdb7-f1de-3a57-ba43-aeaa7344f10d&quot;,&quot;title&quot;:&quot;Uniform and highly efficient microwave heating based on dual-port phase-difference-shifting method&quot;,&quot;author&quot;:[{&quot;family&quot;:&quot;Wang&quot;,&quot;given&quot;:&quot;Chengrong&quot;,&quot;parse-names&quot;:false,&quot;dropping-particle&quot;:&quot;&quot;,&quot;non-dropping-particle&quot;:&quot;&quot;},{&quot;family&quot;:&quot;Yao&quot;,&quot;given&quot;:&quot;Wei&quot;,&quot;parse-names&quot;:false,&quot;dropping-particle&quot;:&quot;&quot;,&quot;non-dropping-particle&quot;:&quot;&quot;},{&quot;family&quot;:&quot;Zhu&quot;,&quot;given&quot;:&quot;Huacheng&quot;,&quot;parse-names&quot;:false,&quot;dropping-particle&quot;:&quot;&quot;,&quot;non-dropping-particle&quot;:&quot;&quot;},{&quot;family&quot;:&quot;Yang&quot;,&quot;given&quot;:&quot;Yang&quot;,&quot;parse-names&quot;:false,&quot;dropping-particle&quot;:&quot;&quot;,&quot;non-dropping-particle&quot;:&quot;&quot;},{&quot;family&quot;:&quot;Yan&quot;,&quot;given&quot;:&quot;Liping&quot;,&quot;parse-names&quot;:false,&quot;dropping-particle&quot;:&quot;&quot;,&quot;non-dropping-particle&quot;:&quot;&quot;}],&quot;container-title&quot;:&quot;International Journal of RF and Microwave Computer-Aided Engineering&quot;,&quot;DOI&quot;:&quot;10.1002/mmce.22784&quot;,&quot;ISSN&quot;:&quot;1099047X&quot;,&quot;issued&quot;:{&quot;date-parts&quot;:[[2021,9,1]]},&quot;abstract&quot;:&quot;A novel microwave heating method by which the uniformity and efficiency are effectively enhanced through dual-port phase-difference-shifting feed is proposed. The microwave power is fed into a waveguide from both ports with adjustable phase. Therefore, the phase difference between the dual feed ports can be either fixed or changing during the heating process, resulting in different temperature distribution inside the heated object. A simulation model of such a microwave heating system is built, and the temperature distributions with respect to phase difference are calculated using commercial software COMSOL Multiphysics. A quantitative validation of simulation results has been performed with physical experiments. Both measured and simulated results demonstrate the superiority of phase-difference-shifting heating in uniformity and efficiency, compared to the phase-difference-fixed heating. The uniformity is improved by 39.1% at the same average temperature rise (∆Tav), and the efficiency is increased about 97.8% from the same uniformity point of view.&quot;,&quot;publisher&quot;:&quot;John Wiley and Sons Inc&quot;,&quot;issue&quot;:&quot;9&quot;,&quot;volume&quot;:&quot;31&quot;,&quot;container-title-short&quot;:&quot;&quot;},&quot;isTemporary&quot;:false}]},{&quot;citationID&quot;:&quot;MENDELEY_CITATION_aa1ba5c9-ea77-46ee-aca6-938a220c2f2e&quot;,&quot;properties&quot;:{&quot;noteIndex&quot;:0},&quot;isEdited&quot;:false,&quot;manualOverride&quot;:{&quot;isManuallyOverridden&quot;:true,&quot;citeprocText&quot;:&quot;(Bows et al. 1999a; Przemysław Korpas et al. 2014; Przemyslaw Korpas, Krysicki, et al. 2014)&quot;,&quot;manualOverrideText&quot;:&quot;(Bows et al. 1999a; Korpas et al. 2014)&quot;},&quot;citationTag&quot;:&quot;MENDELEY_CITATION_v3_eyJjaXRhdGlvbklEIjoiTUVOREVMRVlfQ0lUQVRJT05fYWExYmE1YzktZWE3Ny00NmVlLWFjYTYtOTM4YTIyMGMyZjJlIiwicHJvcGVydGllcyI6eyJub3RlSW5kZXgiOjB9LCJpc0VkaXRlZCI6ZmFsc2UsIm1hbnVhbE92ZXJyaWRlIjp7ImlzTWFudWFsbHlPdmVycmlkZGVuIjp0cnVlLCJjaXRlcHJvY1RleHQiOiIoQm93cyBldCBhbC4gMTk5OWE7IFByemVteXPFgmF3IEtvcnBhcyBldCBhbC4gMjAxNDsgUHJ6ZW15c2xhdyBLb3JwYXMsIEtyeXNpY2tpLCBldCBhbC4gMjAxNCkiLCJtYW51YWxPdmVycmlkZVRleHQiOiIoQm93cyBldCBhbC4gMTk5OWE7IEtvcnBhcyBldCBhbC4gMjAxNCkifSwiY2l0YXRpb25JdGVtcyI6W3siaWQiOiJlMjhhOTgzYi1jYmQxLTMzZWItOTk5Ny05MmU2ZDY1YzU4NWEiLCJpdGVtRGF0YSI6eyJ0eXBlIjoicmVwb3J0IiwiaWQiOiJlMjhhOTgzYi1jYmQxLTMzZWItOTk5Ny05MmU2ZDY1YzU4NWEiLCJ0aXRsZSI6Ik1pY3Jvd2F2ZSBwaGFzZSBjb250cm9sIGhlYXRpbmciLCJhdXRob3IiOlt7ImZhbWlseSI6IkJvd3MiLCJnaXZlbiI6IkpvaG4gUiIsInBhcnNlLW5hbWVzIjpmYWxzZSwiZHJvcHBpbmctcGFydGljbGUiOiIiLCJub24tZHJvcHBpbmctcGFydGljbGUiOiIifSx7ImZhbWlseSI6IlBhdHJpY2siLCJnaXZlbiI6Ik1hcmlhIEwiLCJwYXJzZS1uYW1lcyI6ZmFsc2UsImRyb3BwaW5nLXBhcnRpY2xlIjoiIiwibm9uLWRyb3BwaW5nLXBhcnRpY2xlIjoiIn0seyJmYW1pbHkiOiJKYW5lcyIsImdpdmVuIjoiUnV0aCIsInBhcnNlLW5hbWVzIjpmYWxzZSwiZHJvcHBpbmctcGFydGljbGUiOiIiLCJub24tZHJvcHBpbmctcGFydGljbGUiOiIifSx7ImZhbWlseSI6IlJpY2t5JyBNZXRheGFzIiwiZ2l2ZW4iOiJBbmRyZXcgQyAnIiwicGFyc2UtbmFtZXMiOmZhbHNlLCJkcm9wcGluZy1wYXJ0aWNsZSI6IiIsIm5vbi1kcm9wcGluZy1wYXJ0aWNsZSI6IiJ9LHsiZmFtaWx5IjoiRGliYmVuIiwiZ2l2ZW4iOiJEYXZpZCBDIiwicGFyc2UtbmFtZXMiOmZhbHNlLCJkcm9wcGluZy1wYXJ0aWNsZSI6IiIsIm5vbi1kcm9wcGluZy1wYXJ0aWNsZSI6IiJ9XSwiaXNzdWVkIjp7ImRhdGUtcGFydHMiOltbMTk5OV1dfSwiYWJzdHJhY3QiOiJGb29kIHByb2Nlc3NvcnMgYXJlIGluY3JlYXNpbmdseSBsb29raW5nIHRvd2FyZHMgbmV3IG1pY3Jvd2F2ZS1iYXNlZCB0ZWNobm9sb2dpZXMgdG8gZGVsaXZlciBjb21wZXRpdGl2ZSBhZHZhbnRhZ2UgaW4gdGhlIG1hcmtldCBwbGFjZSwgcmVkdWNlIG9wZXJhdGlvbmFsIGNvc3RzLCBhbGxvdyBncmVhdGVyIHByb2R1Y3QgaW5ub3ZhdGlvbiBhbmQgaW5jcmVhc2UgZmxleGliaWxpdHkgd2l0aG91dCB0aGUgbmVlZCBmb3IgbGFyZ2UgY2FwaXRhbCBpbnZlc3RtZW50cy4gVGhlIHRlY2huaWNhbCBiYXJyaWVycyB0byB0aGUgd2lkZXNwcmVhZCBleHBsb2l0YXRpb24gb2YgbWljcm93YXZlIGhlYXRpbmcsIGFuZCBvcHBvcnR1bml0aWVzIGZvciBtaWNyb3dhdmUgaGVhdGluZyBpbiBmb29kIHByb2Nlc3NpbmcsIGFyZSBkaXNjdXNzZWQgaW4gdGhlIGNvbnRleHQgb2YgdGhlIG5lZWQgdG8gdW5kZXJzdGFuZCB0aGUgbWljcm93YXZlIGZpZWxkL21hdGVyaWFsL3Byb2Nlc3MgaW50ZXJhY3Rpb24uIEl0IGlzIHNob3duIGhvdyBhIG5ldyBhcHBsaWNhdGlvbiBvZiBpbnRlcmZlcmVuY2UgdGVjaG5pcXVlcywgY2FsbGVkIHBoYXNlIGNvbnRyb2wgbWljcm93YXZlIGhlYXRpbmcsIG1heSBvZmZlciBvcHBvcnR1bml0aWVzIGZvciBlbmhhbmNlZCBoZWF0IHRyYW5zZmVyIGluIGZvb2QgcHJvY2Vzc2luZywgZXNwZWNpYWxseSBmb3IgZGlyZWN0IGNvbnRyb2wgb2YgdGhlIHNwYXRpYWwgcG93ZXIgZGVwb3NpdGlvbiB3aXRoaW4gYSBmb29kc3R1ZmYuIFNpbXVsYXRpb25zIG9mIHBoYXNlIGNvbnRyb2wgaGVhdGluZyB1c2luZyBhIDNEIEZFVEQgbWljcm93YXZlIG1vZGVsLCB2YWxpZGF0aW9uIG9mIGV4cGVyaW1lbnRhbCBmaW5kaW5ncyBhbmQgZXhhbXBsZXMgaW4gb3RoZXIgYXBwbGljYXRpb25zIGFyZSBwcmVzZW50ZWQuIiwiY29udGFpbmVyLXRpdGxlLXNob3J0IjoiIn0sImlzVGVtcG9yYXJ5IjpmYWxzZX0seyJpZCI6IjRkOTJiMmJkLTQ0ZWUtMzI2Mi1hY2FmLTliZGY3OGQ1ZDFjOSIsIml0ZW1EYXRhIjp7InR5cGUiOiJhcnRpY2xlLWpvdXJuYWwiLCJpZCI6IjRkOTJiMmJkLTQ0ZWUtMzI2Mi1hY2FmLTliZGY3OGQ1ZDFjOSIsInRpdGxlIjoiRWZmZWN0cyBvZiBhcHBseWluZyBhIGZyZXF1ZW5jeSBhbmQgcGhhc2Utc2hpZnQgZWZmaWNpZW5jeSBvcHRpbWlzYXRpb24gYWxnb3JpdGhtIHRvIGEgc29saWQtc3RhdGUgbWljcm93YXZlIG92ZW4iLCJhdXRob3IiOlt7ImZhbWlseSI6IktvcnBhcyIsImdpdmVuIjoiUHJ6ZW15c8WCYXciLCJwYXJzZS1uYW1lcyI6ZmFsc2UsImRyb3BwaW5nLXBhcnRpY2xlIjoiIiwibm9uLWRyb3BwaW5nLXBhcnRpY2xlIjoiIn0seyJmYW1pbHkiOiJXacSZY2tvd3NraSIsImdpdmVuIjoiQW5kcnplaiIsInBhcnNlLW5hbWVzIjpmYWxzZSwiZHJvcHBpbmctcGFydGljbGUiOiIiLCJub24tZHJvcHBpbmctcGFydGljbGUiOiIifSx7ImZhbWlseSI6IktyeXNpY2tpIiwiZ2l2ZW4iOiJNYXRldXN6IiwicGFyc2UtbmFtZXMiOmZhbHNlLCJkcm9wcGluZy1wYXJ0aWNsZSI6IiIsIm5vbi1kcm9wcGluZy1wYXJ0aWNsZSI6IiJ9XSwiaXNzdWVkIjp7ImRhdGUtcGFydHMiOltbMjAxNF1dfSwiYWJzdHJhY3QiOiJUaGUgc3lzdGVtYXRpYyBwcm9ncmVzcyBpbiBSRiBoaWdoIHBvd2VyIHNlbWljb25kdWN0b3IgdGVjaG5vbG9neSBvcGVucyBjaGFuY2VzIGZvciB0aGUgbWFnbmV0cm9uIHJlcGxhY2VtZW50IGJ5IHNvbGlkLXN0YXRlIG1pY3Jvd2F2ZSBzb3VyY2VzIGluIHRoZSBhcmVhIG9mIGRvbWVzdGljIG1pY3Jvd2F2ZSBvdmVucywgd2hpY2ggbWF5IHJlc3VsdCBpbiBhIGNvbXBsZXRlbHkgaW5ub3ZhdGl2ZSBwcm9kdWN0IG9uIHRoZSBtYXJrZXQuIFRvIGZ1bGx5IHV0aWxpemUgYmVuZWZpdHMgZ2l2ZW4gYnkgdGhpcyBuZXcgYXJjaGl0ZWN0dXJlLCBSRiBzb3VyY2VzIG11c3QgYmUgY29udHJvbGxlZCBieSBhIGRlZGljYXRlZCBvcHRpbWl6YXRpb24gYWxnb3JpdGhtLiBUaGlzIHBhcGVyIHByZXNlbnRzIHJlc3VsdHMgb2YgYXBwbHlpbmcgYSBiYXNpYyBlZmZpY2llbmN5IG9wdGltaXphdGlvbiBhbGdvcml0aG0gaW4gY2FzZSBvZiBhIHNpbXBsZSBjdWJvaWRhbCB0d28tcG9ydCBjYXZpdHkuIEluZGV4IFRlcm1zLWVsZWN0cm9tYWduZXRpYyBtb2RlbGluZzsgY29tcHV0ZXItYWlkZWQgZWZmaWNpZW5jeSBvcHRpbWl6YXRpb247IGVuZXJneSBlZmZpY2llbmN5OyBtaWNyb3dhdmUgaGVhdGluZzsgbWljcm93YXZlIG92ZW5zOyBzb2xpZCBzdGF0ZSBtaWNyb3dhdmUgcG93ZXIgc291cmNlcyIsImNvbnRhaW5lci10aXRsZS1zaG9ydCI6IiJ9LCJpc1RlbXBvcmFyeSI6ZmFsc2V9LHsiaWQiOiJlMTAzNjA2Zi0yZWE2LTM0N2MtYjMxOS1iMGFiYTRjNzQ5NGMiLCJpdGVtRGF0YSI6eyJ0eXBlIjoiYXJ0aWNsZS1qb3VybmFsIiwiaWQiOiJlMTAzNjA2Zi0yZWE2LTM0N2MtYjMxOS1iMGFiYTRjNzQ5NGMiLCJ0aXRsZSI6IlBoYXNlLVNoaWZ0LUJhc2VkIEVmZmljaWVuY3kgT3B0aW1pemF0aW9uIGluIE1pY3Jvd2F2ZSBQcm9jZXNzaW5nIG9mIE1hdGVyaWFscyB3aXRoIFNvbGlkLVN0YXRlIFNvdXJjZXMiLCJhdXRob3IiOlt7ImZhbWlseSI6IktvcnBhcyIsImdpdmVuIjoiUHJ6ZW15c2xhdyIsInBhcnNlLW5hbWVzIjpmYWxzZSwiZHJvcHBpbmctcGFydGljbGUiOiIiLCJub24tZHJvcHBpbmctcGFydGljbGUiOiIifSx7ImZhbWlseSI6IktyeXNpY2tpIiwiZ2l2ZW4iOiJNYXRldXN6IiwicGFyc2UtbmFtZXMiOmZhbHNlLCJkcm9wcGluZy1wYXJ0aWNsZSI6IiIsIm5vbi1kcm9wcGluZy1wYXJ0aWNsZSI6IiJ9LHsiZmFtaWx5IjoiV2nEmWNrb3dza2kiLCJnaXZlbiI6IkFuZHJ6ZWoiLCJwYXJzZS1uYW1lcyI6ZmFsc2UsImRyb3BwaW5nLXBhcnRpY2xlIjoiIiwibm9uLWRyb3BwaW5nLXBhcnRpY2xlIjoiIn1dLCJjb250YWluZXItdGl0bGUiOiIxNnRoIFNlbWluYXIgQ29tcHV0ZXIgTW9kZWxpbmcgaW4gTWljcm93YXZlIFBvd2VyIEVuZ2luZWVyaW5nLCBLYXJsc3J1aGUsIEdlcm1hbnksIE1heSAxMi0xMywgMjAxNCIsIlVSTCI6Imh0dHA6Ly93d3cuZW1ibGF0aW9ubWljcm93YXZlLmNvbS8iLCJpc3N1ZWQiOnsiZGF0ZS1wYXJ0cyI6W1syMDE0XV19LCJhYnN0cmFjdCI6IlRoZSBwYXBlciBkZXNjcmliZXMgYW4gZWZmaWNpZW50IHdheSB0byBtYXhpbWl6ZSB0aGUgcG93ZXIgbGV2ZWwgZGVsaXZlcmVkIHRvIGEgbXVsdGktc291cmNlIGNhdml0eSBmZWQgYnkgc29saWQtc3RhdGUgZ2VuZXJhdG9ycy4gV2hpbGUgbWF4aW11bSBvdXRwdXQgcG93ZXIgb2Ygc2VtaWNvbmR1Y3Rvci1iYXNlZCBSRiBzb3VyY2VzIGlzIHN0aWxsIGluc3VmZmljaWVudCBmb3IgdmFyaW91cyBhcHBsaWNhdGlvbnMgcmVsYXRlZCB0byBtaWNyb3dhdmUgcHJvY2Vzc2luZyBvZiBtYXRlcmlhbHMsIHN1bW1hdGlvbiBvZiBzaWduYWxzIGZyb20gc2V2ZXJhbCBzb3VyY2VzIGlzIG9mdGVuIHBlcmZvcm1lZCBhdCBkZWRpY2F0ZWQgcG93ZXIgYWRkZXJzLiBBIGRpZmZlcmVudCBhcHByb2FjaCBpcyBkZW1vbnN0cmF0ZWQgaW4gdGhpcyBwYXBlcjogaGVyZSwgcG93ZXIgaXMgc3VtbWVkIGRpcmVjdGx5IG9uIHRoZSBsb2FkIGluc2lkZSB0aGUgbXVsdGlwb3J0IGNhdml0eS4gQSBzbWFydCBzZWxlY3Rpb24gb2Ygb3BlcmF0aW5nIGZyZXF1ZW5jeSBhbmQgcmVsYXRpdmUgcGhhc2Ugc2hpZnRzIGVuYWJsZXMgbWluaW1pemF0aW9uIG9mIHBvd2VyIGxvc3MgZHVlIHRvIGltcGVkYW5jZSBtaXNtYXRjaCBhbmQgY3Jvc3MtdGFsay4gQW4gZXhhbXBsZSBvZiBhIHR3by1wb3J0IGNhdml0eSB3aXRoIGEgc2VxdWVudGlhbGx5IHNoaWZ0ZWQgd2F0ZXJsb2FkIGlzIHByb3ZpZGVkIHRvIGV4cGxhaW4gd2h5IHRoaXMgYXBwcm9hY2ggc2hvdWxkIGJlIHVzZWZ1bCBmb3IgbWF0ZXJpYWwgcHJvY2Vzc2luZyBhcHBsaWNhdGlvbnMuIiwiY29udGFpbmVyLXRpdGxlLXNob3J0IjoiIn0sImlzVGVtcG9yYXJ5IjpmYWxzZX1dfQ==&quot;,&quot;citationItems&quot;:[{&quot;id&quot;:&quot;e28a983b-cbd1-33eb-9997-92e6d65c585a&quot;,&quot;itemData&quot;:{&quot;type&quot;:&quot;report&quot;,&quot;id&quot;:&quot;e28a983b-cbd1-33eb-9997-92e6d65c585a&quot;,&quot;title&quot;:&quot;Microwave phase control heating&quot;,&quot;author&quot;:[{&quot;family&quot;:&quot;Bows&quot;,&quot;given&quot;:&quot;John R&quot;,&quot;parse-names&quot;:false,&quot;dropping-particle&quot;:&quot;&quot;,&quot;non-dropping-particle&quot;:&quot;&quot;},{&quot;family&quot;:&quot;Patrick&quot;,&quot;given&quot;:&quot;Maria L&quot;,&quot;parse-names&quot;:false,&quot;dropping-particle&quot;:&quot;&quot;,&quot;non-dropping-particle&quot;:&quot;&quot;},{&quot;family&quot;:&quot;Janes&quot;,&quot;given&quot;:&quot;Ruth&quot;,&quot;parse-names&quot;:false,&quot;dropping-particle&quot;:&quot;&quot;,&quot;non-dropping-particle&quot;:&quot;&quot;},{&quot;family&quot;:&quot;Ricky' Metaxas&quot;,&quot;given&quot;:&quot;Andrew C '&quot;,&quot;parse-names&quot;:false,&quot;dropping-particle&quot;:&quot;&quot;,&quot;non-dropping-particle&quot;:&quot;&quot;},{&quot;family&quot;:&quot;Dibben&quot;,&quot;given&quot;:&quot;David C&quot;,&quot;parse-names&quot;:false,&quot;dropping-particle&quot;:&quot;&quot;,&quot;non-dropping-particle&quot;:&quot;&quot;}],&quot;issued&quot;:{&quot;date-parts&quot;:[[1999]]},&quot;abstract&quot;:&quot;Food processors are increasingly looking towards new microwave-based technologies to deliver competitive advantage in the market place, reduce operational costs, allow greater product innovation and increase flexibility without the need for large capital investments. The technical barriers to the widespread exploitation of microwave heating, and opportunities for microwave heating in food processing, are discussed in the context of the need to understand the microwave field/material/process interaction. It is shown how a new application of interference techniques, called phase control microwave heating, may offer opportunities for enhanced heat transfer in food processing, especially for direct control of the spatial power deposition within a foodstuff. Simulations of phase control heating using a 3D FETD microwave model, validation of experimental findings and examples in other applications are presented.&quot;,&quot;container-title-short&quot;:&quot;&quot;},&quot;isTemporary&quot;:false},{&quot;id&quot;:&quot;4d92b2bd-44ee-3262-acaf-9bdf78d5d1c9&quot;,&quot;itemData&quot;:{&quot;type&quot;:&quot;article-journal&quot;,&quot;id&quot;:&quot;4d92b2bd-44ee-3262-acaf-9bdf78d5d1c9&quot;,&quot;title&quot;:&quot;Effects of applying a frequency and phase-shift efficiency optimisation algorithm to a solid-state microwave oven&quot;,&quot;author&quot;:[{&quot;family&quot;:&quot;Korpas&quot;,&quot;given&quot;:&quot;Przemysław&quot;,&quot;parse-names&quot;:false,&quot;dropping-particle&quot;:&quot;&quot;,&quot;non-dropping-particle&quot;:&quot;&quot;},{&quot;family&quot;:&quot;Więckowski&quot;,&quot;given&quot;:&quot;Andrzej&quot;,&quot;parse-names&quot;:false,&quot;dropping-particle&quot;:&quot;&quot;,&quot;non-dropping-particle&quot;:&quot;&quot;},{&quot;family&quot;:&quot;Krysicki&quot;,&quot;given&quot;:&quot;Mateusz&quot;,&quot;parse-names&quot;:false,&quot;dropping-particle&quot;:&quot;&quot;,&quot;non-dropping-particle&quot;:&quot;&quot;}],&quot;issued&quot;:{&quot;date-parts&quot;:[[2014]]},&quot;abstract&quot;:&quot;The systematic progress in RF high power semiconductor technology opens chances for the magnetron replacement by solid-state microwave sources in the area of domestic microwave ovens, which may result in a completely innovative product on the market. To fully utilize benefits given by this new architecture, RF sources must be controlled by a dedicated optimization algorithm. This paper presents results of applying a basic efficiency optimization algorithm in case of a simple cuboidal two-port cavity. Index Terms-electromagnetic modeling; computer-aided efficiency optimization; energy efficiency; microwave heating; microwave ovens; solid state microwave power sources&quot;,&quot;container-title-short&quot;:&quot;&quot;},&quot;isTemporary&quot;:false},{&quot;id&quot;:&quot;e103606f-2ea6-347c-b319-b0aba4c7494c&quot;,&quot;itemData&quot;:{&quot;type&quot;:&quot;article-journal&quot;,&quot;id&quot;:&quot;e103606f-2ea6-347c-b319-b0aba4c7494c&quot;,&quot;title&quot;:&quot;Phase-Shift-Based Efficiency Optimization in Microwave Processing of Materials with Solid-State Sources&quot;,&quot;author&quot;:[{&quot;family&quot;:&quot;Korpas&quot;,&quot;given&quot;:&quot;Przemyslaw&quot;,&quot;parse-names&quot;:false,&quot;dropping-particle&quot;:&quot;&quot;,&quot;non-dropping-particle&quot;:&quot;&quot;},{&quot;family&quot;:&quot;Krysicki&quot;,&quot;given&quot;:&quot;Mateusz&quot;,&quot;parse-names&quot;:false,&quot;dropping-particle&quot;:&quot;&quot;,&quot;non-dropping-particle&quot;:&quot;&quot;},{&quot;family&quot;:&quot;Więckowski&quot;,&quot;given&quot;:&quot;Andrzej&quot;,&quot;parse-names&quot;:false,&quot;dropping-particle&quot;:&quot;&quot;,&quot;non-dropping-particle&quot;:&quot;&quot;}],&quot;container-title&quot;:&quot;16th Seminar Computer Modeling in Microwave Power Engineering, Karlsruhe, Germany, May 12-13, 2014&quot;,&quot;URL&quot;:&quot;http://www.emblationmicrowave.com/&quot;,&quot;issued&quot;:{&quot;date-parts&quot;:[[2014]]},&quot;abstract&quot;:&quot;The paper describes an efficient way to maximize the power level delivered to a multi-source cavity fed by solid-state generators. While maximum output power of semiconductor-based RF sources is still insufficient for various applications related to microwave processing of materials, summation of signals from several sources is often performed at dedicated power adders. A different approach is demonstrated in this paper: here, power is summed directly on the load inside the multiport cavity. A smart selection of operating frequency and relative phase shifts enables minimization of power loss due to impedance mismatch and cross-talk. An example of a two-port cavity with a sequentially shifted waterload is provided to explain why this approach should be useful for material processing applications.&quot;,&quot;container-title-short&quot;:&quot;&quot;},&quot;isTemporary&quot;:false}]},{&quot;citationID&quot;:&quot;MENDELEY_CITATION_90d2a16d-32ba-410a-8f89-c3ccad6ec450&quot;,&quot;properties&quot;:{&quot;noteIndex&quot;:0},&quot;isEdited&quot;:false,&quot;manualOverride&quot;:{&quot;isManuallyOverridden&quot;:false,&quot;citeprocText&quot;:&quot;(He et al. 2020; Yang and Chen 2021)&quot;,&quot;manualOverrideText&quot;:&quot;&quot;},&quot;citationTag&quot;:&quot;MENDELEY_CITATION_v3_eyJjaXRhdGlvbklEIjoiTUVOREVMRVlfQ0lUQVRJT05fOTBkMmExNmQtMzJiYS00MTBhLThmODktYzNjY2FkNmVjNDUwIiwicHJvcGVydGllcyI6eyJub3RlSW5kZXgiOjB9LCJpc0VkaXRlZCI6ZmFsc2UsIm1hbnVhbE92ZXJyaWRlIjp7ImlzTWFudWFsbHlPdmVycmlkZGVuIjpmYWxzZSwiY2l0ZXByb2NUZXh0IjoiKEhlIGV0IGFsLiAyMDIwOyBZYW5nIGFuZCBDaGVuIDIwMjEpIiwibWFudWFsT3ZlcnJpZGVUZXh0IjoiIn0sImNpdGF0aW9uSXRlbXMiOlt7ImlkIjoiODFkMDI3ZWQtZTI4Mi0zMTk5LWFiZDctNGRiY2Q0NDdjMjhlIiwiaXRlbURhdGEiOnsidHlwZSI6ImFydGljbGUtam91cm5hbCIsImlkIjoiODFkMDI3ZWQtZTI4Mi0zMTk5LWFiZDctNGRiY2Q0NDdjMjhlIiwidGl0bGUiOiJNZWNoYW5pc3RpYyBhbmQgbWFjaGluZSBsZWFybmluZyBtb2RlbGluZyBvZiBtaWNyb3dhdmUgaGVhdGluZyBwcm9jZXNzIGluIGRvbWVzdGljIG92ZW5zOiBBIHJldmlldyIsImF1dGhvciI6W3siZmFtaWx5IjoiWWFuZyIsImdpdmVuIjoiUmFuIiwicGFyc2UtbmFtZXMiOmZhbHNlLCJkcm9wcGluZy1wYXJ0aWNsZSI6IiIsIm5vbi1kcm9wcGluZy1wYXJ0aWNsZSI6IiJ9LHsiZmFtaWx5IjoiQ2hlbiIsImdpdmVuIjoiSmlhamlhIiwicGFyc2UtbmFtZXMiOmZhbHNlLCJkcm9wcGluZy1wYXJ0aWNsZSI6IiIsIm5vbi1kcm9wcGluZy1wYXJ0aWNsZSI6IiJ9XSwiY29udGFpbmVyLXRpdGxlIjoiRm9vZHMiLCJET0kiOiIxMC4zMzkwL2Zvb2RzMTAwOTIwMjkiLCJJU1NOIjoiMjMwNDgxNTgiLCJpc3N1ZWQiOnsiZGF0ZS1wYXJ0cyI6W1syMDIxLDksMV1dfSwiYWJzdHJhY3QiOiJUaGUgZG9tZXN0aWMgbWljcm93YXZlIG92ZW4gaGFzIGJlZW4gcG9wdWxhcmx5IHVzZWQgYXQgaG9tZSBpbiBoZWF0aW5nIGZvb2RzIGZvciBpdHMgcmFwaWQgaGVhdGluZyByYXRlIGFuZCBoaWdoIHBvd2VyIGVmZmljaWVuY3kuIEhvd2V2ZXIsIG5vbi11bmlmb3JtIGhlYXRpbmcgYnkgbWljcm93YXZlIGlzIHRoZSBtYWpvciBkcmF3YmFjayB0aGF0IGNhbiBsZWFkIHRvIHNldmVyZSBmb29kIHNhZmV0eSBhbmQgcXVhbGl0eSBpc3N1ZXMuIEluIG9yZGVyIHRvIGFsbGV2aWF0ZSB0aGlzIHByb2JsZW0sIG1vZGVsaW5nIG9mIG1pY3Jvd2F2ZSBoZWF0aW5nIHByb2Nlc3MgaW4gZG9tZXN0aWMgb3ZlbnMgaGFzIGJlZW4gZW1wbG95ZWQgdG8gc2ltdWxhdGUgYW5kIHVuZGVyc3RhbmQgdGhlIGNvbXBsaWNhdGVkIGludGVyYWN0aW9ucyBiZXR3ZWVuIG1pY3Jvd2F2ZXMgYW5kIGZvb2QgcHJvZHVjdHMuIFRoaXMgcGFwZXIgZXh0ZW5zaXZlbHkgcmV2aWV3cyB0aGUgbWVjaGFuaXN0aWMgbW9kZWxzIHdpdGggZGlmZmVyZW50IGdlb21ldHJpYyBkaW1lbnNpb25zIGFuZCBwaHlzaWNzL2tpbmV0aWNzIHRoYXQgc2ltdWxhdGVkIHRoZSBtaWNyb3dhdmUgaGVhdGluZyBwcm9jZXNzLiBUaGUgbW9kZWwgaW1wbGVtZW50YXRpb24gYW5kIHZhbGlkYXRpb24gc3RyYXRlZ2llcyByZWxhdGVkIHRvIHRoZSBtb2RlbCBhY2N1cmFjeSBhbmQgZWZmaWNpZW5jeSBhcmUgYWxzbyBkaXNjdXNzZWQuIFdpdGggdGhlIGVtZXJnZW5jZSBvZiB0aGUgbWFjaGluZSBsZWFybmluZyB0ZWNobmlxdWUsIHRoaXMgcGFwZXIgYWxzbyBkaXNjdXNzZXMgdGhlIHJlY2VudCBkZXZlbG9wbWVudCBvZiBoeWJyaWQgbW9kZWxzIHRoYXQgaW50ZWdyYXRlIG1hY2hpbmUgbGVhcm5pbmcgd2l0aCBtZWNoYW5pc3RpYyBtb2RlbHMgaW4gaW1wcm92aW5nIG1pY3Jvd2F2ZSBoZWF0aW5nIHBlcmZvcm1hbmNlLiBCZXNpZGVzLCBwdXJlIG1hY2hpbmUgbGVhcm5pbmcgbW9kZWxzIHVzaW5nIG9ubHkgZXhwZXJpbWVudGFsIGRhdGEgYXMgaW5wdXQgYXJlIGFsc28gY292ZXJlZC4gRnVydGhlciByZXNlYXJjaCBpcyBuZWVkZWQgdG8gaW1wcm92ZSB0aGUgbW9kZWwgYWNjdXJhY3ksIGVmZmljaWVuY3ksIGFuZCBlYXNlIG9mIHVzZSB0byBlbmFibGUgdGhlIGluZHVzdHJpYWwgYXBwbGljYXRpb24gb2YgdGhlIG1vZGVscyBpbiB0aGUgZGV2ZWxvcG1lbnQgb2YgbWljcm93YXZlIHN5c3RlbXMgYW5kIGZvb2QgcHJvZHVjdHMuIiwicHVibGlzaGVyIjoiTURQSSIsImlzc3VlIjoiOSIsInZvbHVtZSI6IjEwIiwiY29udGFpbmVyLXRpdGxlLXNob3J0IjoiIn0sImlzVGVtcG9yYXJ5IjpmYWxzZX0seyJpZCI6IjI0YjljMzYzLWFkYmYtMzNiYi05MWZiLWU0NDQ4NzU0OWFiZSIsIml0ZW1EYXRhIjp7InR5cGUiOiJhcnRpY2xlLWpvdXJuYWwiLCJpZCI6IjI0YjljMzYzLWFkYmYtMzNiYi05MWZiLWU0NDQ4NzU0OWFiZSIsInRpdGxlIjoiTWljcm93YXZlIGhlYXRpbmcgYmFzZWQgb24gdHdvIHJvdGFyeSB3YXZlZ3VpZGVzIHRvIGltcHJvdmUgZWZmaWNpZW5jeSBhbmQgdW5pZm9ybWl0eSBieSBncmFkaWVudCBkZXNjZW50IG1ldGhvZCIsImF1dGhvciI6W3siZmFtaWx5IjoiSGUiLCJnaXZlbiI6Ikp1bmxpbmciLCJwYXJzZS1uYW1lcyI6ZmFsc2UsImRyb3BwaW5nLXBhcnRpY2xlIjoiIiwibm9uLWRyb3BwaW5nLXBhcnRpY2xlIjoiIn0seyJmYW1pbHkiOiJZYW5nIiwiZ2l2ZW4iOiJZYW5nIiwicGFyc2UtbmFtZXMiOmZhbHNlLCJkcm9wcGluZy1wYXJ0aWNsZSI6IiIsIm5vbi1kcm9wcGluZy1wYXJ0aWNsZSI6IiJ9LHsiZmFtaWx5IjoiWmh1IiwiZ2l2ZW4iOiJIdWFjaGVuZyIsInBhcnNlLW5hbWVzIjpmYWxzZSwiZHJvcHBpbmctcGFydGljbGUiOiIiLCJub24tZHJvcHBpbmctcGFydGljbGUiOiIifSx7ImZhbWlseSI6IkxpIiwiZ2l2ZW4iOiJLYW5nIiwicGFyc2UtbmFtZXMiOmZhbHNlLCJkcm9wcGluZy1wYXJ0aWNsZSI6IiIsIm5vbi1kcm9wcGluZy1wYXJ0aWNsZSI6IiJ9LHsiZmFtaWx5IjoiWWFvIiwiZ2l2ZW4iOiJXZWkiLCJwYXJzZS1uYW1lcyI6ZmFsc2UsImRyb3BwaW5nLXBhcnRpY2xlIjoiIiwibm9uLWRyb3BwaW5nLXBhcnRpY2xlIjoiIn0seyJmYW1pbHkiOiJIdWFuZyIsImdpdmVuIjoiS2FtYSIsInBhcnNlLW5hbWVzIjpmYWxzZSwiZHJvcHBpbmctcGFydGljbGUiOiIiLCJub24tZHJvcHBpbmctcGFydGljbGUiOiIifV0sImNvbnRhaW5lci10aXRsZSI6IkFwcGxpZWQgVGhlcm1hbCBFbmdpbmVlcmluZyIsImNvbnRhaW5lci10aXRsZS1zaG9ydCI6IkFwcGwgVGhlcm0gRW5nIiwiRE9JIjoiMTAuMTAxNi9qLmFwcGx0aGVybWFsZW5nLjIwMjAuMTE1NTk0IiwiSVNTTiI6IjEzNTk0MzExIiwiaXNzdWVkIjp7ImRhdGUtcGFydHMiOltbMjAyMCw5LDFdXX0sImFic3RyYWN0IjoiVGhpcyBzdHVkeSBhaW1zIHRvIGltcHJvdmUgdGhlIGVmZmljaWVuY3kgYW5kIHVuaWZvcm1pdHkgb2YgbWljcm93YXZlIGhlYXRpbmcgYmFzZWQgb24gYSByb3RhcnkgcmFkaWF0aW9uIHN0cnVjdHVyZS4gVGhpcyBzdHVkeSdzIHN0ZXBzIGFyZSBzdW1tYXJpemVkIGFzIGZvbGxvd3MuIEZpcnN0LCB1c2luZyB0aGUgZmluaXRlIGVsZW1lbnQgbWV0aG9kIGluIGEgc2ltdWxhdGlvbiBtb2RlbCwgdHdvIHJhZGlhdGlvbiBwb3J0cyByZXZvbHZlIG9uIHRoZWlyIGF4ZXMgYW5kIGhlYXQgdGhlIG1hdGVyaWFsLiBTZWNvbmQsIHRoZSBoZWF0aW5nIGVmZmljaWVuY3kgYXQgZGlmZmVyZW50IGFuZ2xlcyBpcyBhbmFseXplZCB0byBmaW5kIGVmZmljaWVudCBhbmdsZXMgb2YgcmFkaWF0aW9uIHBvcnRzLiBGaW5hbGx5LCB0byBpbXByb3ZlIHRoZSB1bmlmb3JtaXR5IG9mIG1hdGVyaWFsIHdpdGggaGlnaCBlZmZpY2llbmN5LCB3ZSB1c2UgdGhlIGdyYWRpZW50IGRlc2NlbnQgbWV0aG9kIGluIG1hY2hpbmUgbGVhcm5pbmcgdG8gb3B0aW1pemUgdGhlIGhlYXRpbmcgdGltZSBhdCBzZWxlY3RlZCBhbmdsZXMuIEFuIGV4cGVyaW1lbnRhbCBzeXN0ZW0gaXMgZXN0YWJsaXNoZWQgZm9yIHRoaXMgcmVzZWFyY2ggYW5kIHRoZSBzaW11bGF0aW9uIHJlc3VsdHMgYXJlIHZlcmlmaWVkIGJ5IGV4cGVyaW1lbnRzLCBzaG93aW5nIHRoYXQgdGhpcyByZXNlYXJjaCBoYXMgYW4gb2J2aW91cyBzdXBlcmlvcml0eSBhbmQgZWZmaWNpZW5jeSBhbmQgdW5pZm9ybWl0eSBvZiB0aGUgbWF0ZXJpYWwgaGF2ZSBpbXByb3ZlZCBjb21wYXJlZCB0byB0cmFkaXRpb25hbCBoZWF0aW5nIHJlc3VsdHMgd2l0aG91dCBhbmdsZSBzZWxlY3Rpb24gYW5kIG9wdGltaXphdGlvbiBvZiB0aGUgaGVhdGluZyB0aW1lLiBXaGF0IGlzIG1vcmUsIGluZmx1ZW5jZXMgb2YgbWF0ZXJpYWwgd2l0aCBkaWZmZXJlbnQgc2hhcGVzLCBwb3NpdGlvbnMgYW5kIG1hdGVyaWFscyBoYXZlIGFsc28gYmVlbiBkaXNjdXNzZWQuIiwicHVibGlzaGVyIjoiRWxzZXZpZXIgTHRkIiwidm9sdW1lIjoiMTc4In0sImlzVGVtcG9yYXJ5IjpmYWxzZX1dfQ==&quot;,&quot;citationItems&quot;:[{&quot;id&quot;:&quot;81d027ed-e282-3199-abd7-4dbcd447c28e&quot;,&quot;itemData&quot;:{&quot;type&quot;:&quot;article-journal&quot;,&quot;id&quot;:&quot;81d027ed-e282-3199-abd7-4dbcd447c28e&quot;,&quot;title&quot;:&quot;Mechanistic and machine learning modeling of microwave heating process in domestic ovens: A review&quot;,&quot;author&quot;:[{&quot;family&quot;:&quot;Yang&quot;,&quot;given&quot;:&quot;Ran&quot;,&quot;parse-names&quot;:false,&quot;dropping-particle&quot;:&quot;&quot;,&quot;non-dropping-particle&quot;:&quot;&quot;},{&quot;family&quot;:&quot;Chen&quot;,&quot;given&quot;:&quot;Jiajia&quot;,&quot;parse-names&quot;:false,&quot;dropping-particle&quot;:&quot;&quot;,&quot;non-dropping-particle&quot;:&quot;&quot;}],&quot;container-title&quot;:&quot;Foods&quot;,&quot;DOI&quot;:&quot;10.3390/foods10092029&quot;,&quot;ISSN&quot;:&quot;23048158&quot;,&quot;issued&quot;:{&quot;date-parts&quot;:[[2021,9,1]]},&quot;abstract&quot;:&quot;The domestic microwave oven has been popularly used at home in heating foods for its rapid heating rate and high power efficiency. However, non-uniform heating by microwave is the major drawback that can lead to severe food safety and quality issues. In order to alleviate this problem, modeling of microwave heating process in domestic ovens has been employed to simulate and understand the complicated interactions between microwaves and food products. This paper extensively reviews the mechanistic models with different geometric dimensions and physics/kinetics that simulated the microwave heating process. The model implementation and validation strategies related to the model accuracy and efficiency are also discussed. With the emergence of the machine learning technique, this paper also discusses the recent development of hybrid models that integrate machine learning with mechanistic models in improving microwave heating performance. Besides, pure machine learning models using only experimental data as input are also covered. Further research is needed to improve the model accuracy, efficiency, and ease of use to enable the industrial application of the models in the development of microwave systems and food products.&quot;,&quot;publisher&quot;:&quot;MDPI&quot;,&quot;issue&quot;:&quot;9&quot;,&quot;volume&quot;:&quot;10&quot;,&quot;container-title-short&quot;:&quot;&quot;},&quot;isTemporary&quot;:false},{&quot;id&quot;:&quot;24b9c363-adbf-33bb-91fb-e44487549abe&quot;,&quot;itemData&quot;:{&quot;type&quot;:&quot;article-journal&quot;,&quot;id&quot;:&quot;24b9c363-adbf-33bb-91fb-e44487549abe&quot;,&quot;title&quot;:&quot;Microwave heating based on two rotary waveguides to improve efficiency and uniformity by gradient descent method&quot;,&quot;author&quot;:[{&quot;family&quot;:&quot;He&quot;,&quot;given&quot;:&quot;Junling&quot;,&quot;parse-names&quot;:false,&quot;dropping-particle&quot;:&quot;&quot;,&quot;non-dropping-particle&quot;:&quot;&quot;},{&quot;family&quot;:&quot;Yang&quot;,&quot;given&quot;:&quot;Yang&quot;,&quot;parse-names&quot;:false,&quot;dropping-particle&quot;:&quot;&quot;,&quot;non-dropping-particle&quot;:&quot;&quot;},{&quot;family&quot;:&quot;Zhu&quot;,&quot;given&quot;:&quot;Huacheng&quot;,&quot;parse-names&quot;:false,&quot;dropping-particle&quot;:&quot;&quot;,&quot;non-dropping-particle&quot;:&quot;&quot;},{&quot;family&quot;:&quot;Li&quot;,&quot;given&quot;:&quot;Kang&quot;,&quot;parse-names&quot;:false,&quot;dropping-particle&quot;:&quot;&quot;,&quot;non-dropping-particle&quot;:&quot;&quot;},{&quot;family&quot;:&quot;Yao&quot;,&quot;given&quot;:&quot;Wei&quot;,&quot;parse-names&quot;:false,&quot;dropping-particle&quot;:&quot;&quot;,&quot;non-dropping-particle&quot;:&quot;&quot;},{&quot;family&quot;:&quot;Huang&quot;,&quot;given&quot;:&quot;Kama&quot;,&quot;parse-names&quot;:false,&quot;dropping-particle&quot;:&quot;&quot;,&quot;non-dropping-particle&quot;:&quot;&quot;}],&quot;container-title&quot;:&quot;Applied Thermal Engineering&quot;,&quot;container-title-short&quot;:&quot;Appl Therm Eng&quot;,&quot;DOI&quot;:&quot;10.1016/j.applthermaleng.2020.115594&quot;,&quot;ISSN&quot;:&quot;13594311&quot;,&quot;issued&quot;:{&quot;date-parts&quot;:[[2020,9,1]]},&quot;abstract&quot;:&quot;This study aims to improve the efficiency and uniformity of microwave heating based on a rotary radiation structure. This study's steps are summarized as follows. First, using the finite element method in a simulation model, two radiation ports revolve on their axes and heat the material. Second, the heating efficiency at different angles is analyzed to find efficient angles of radiation ports. Finally, to improve the uniformity of material with high efficiency, we use the gradient descent method in machine learning to optimize the heating time at selected angles. An experimental system is established for this research and the simulation results are verified by experiments, showing that this research has an obvious superiority and efficiency and uniformity of the material have improved compared to traditional heating results without angle selection and optimization of the heating time. What is more, influences of material with different shapes, positions and materials have also been discussed.&quot;,&quot;publisher&quot;:&quot;Elsevier Ltd&quot;,&quot;volume&quot;:&quot;178&quot;},&quot;isTemporary&quot;:false}]},{&quot;citationID&quot;:&quot;MENDELEY_CITATION_57099755-6356-4113-889f-e3d1e73e63c5&quot;,&quot;properties&quot;:{&quot;noteIndex&quot;:0},&quot;isEdited&quot;:false,&quot;manualOverride&quot;:{&quot;isManuallyOverridden&quot;:false,&quot;citeprocText&quot;:&quot;(Perry and Lentz 2021)&quot;,&quot;manualOverrideText&quot;:&quot;&quot;},&quot;citationTag&quot;:&quot;MENDELEY_CITATION_v3_eyJjaXRhdGlvbklEIjoiTUVOREVMRVlfQ0lUQVRJT05fNTcwOTk3NTUtNjM1Ni00MTEzLTg4OWYtZTNkMWU3M2U2M2M1IiwicHJvcGVydGllcyI6eyJub3RlSW5kZXgiOjB9LCJpc0VkaXRlZCI6ZmFsc2UsIm1hbnVhbE92ZXJyaWRlIjp7ImlzTWFudWFsbHlPdmVycmlkZGVuIjpmYWxzZSwiY2l0ZXByb2NUZXh0IjoiKFBlcnJ5IGFuZCBMZW50eiAyMDIxKSIsIm1hbnVhbE92ZXJyaWRlVGV4dCI6IiJ9LCJjaXRhdGlvbkl0ZW1zIjpbeyJsYWJlbCI6ImJvb2siLCJpZCI6IjQ4MGIxMzVkLWZjYzItMzZkYi05MDgwLTVkOThkNWFkOTA0ZiIsIml0ZW1EYXRhIjp7InR5cGUiOiJjaGFwdGVyIiwiaWQiOiI0ODBiMTM1ZC1mY2MyLTM2ZGItOTA4MC01ZDk4ZDVhZDkwNGYiLCJ0aXRsZSI6IlN1c2NlcHRvcnMgaW4gbWljcm93YXZlIHBhY2thZ2luZyIsImF1dGhvciI6W3siZmFtaWx5IjoiUGVycnkiLCJnaXZlbiI6Ik1SIiwicGFyc2UtbmFtZXMiOmZhbHNlLCJkcm9wcGluZy1wYXJ0aWNsZSI6IiIsIm5vbi1kcm9wcGluZy1wYXJ0aWNsZSI6IiJ9LHsiZmFtaWx5IjoiTGVudHoiLCJnaXZlbiI6IlJSIiwicGFyc2UtbmFtZXMiOmZhbHNlLCJkcm9wcGluZy1wYXJ0aWNsZSI6IiIsIm5vbi1kcm9wcGluZy1wYXJ0aWNsZSI6IiJ9XSwiY29udGFpbmVyLXRpdGxlIjoiRGV2ZWxvcG1lbnQgb2YgcGFja2FnaW5nIGFuZCBwcm9kdWN0cyBmb3IgdXNlIGluIG1pY3Jvd2F2ZSBvdmVucyIsImNoYXB0ZXItbnVtYmVyIjoiOSIsImVkaXRvciI6W3siZmFtaWx5IjoiTG9yZW5jZSIsImdpdmVuIjoiTWF0dGhldyBXLiIsInBhcnNlLW5hbWVzIjpmYWxzZSwiZHJvcHBpbmctcGFydGljbGUiOiIiLCJub24tZHJvcHBpbmctcGFydGljbGUiOiIifSx7ImZhbWlseSI6IlBlc2hlY2siLCJnaXZlbiI6IlBldGVyIFMuIiwicGFyc2UtbmFtZXMiOmZhbHNlLCJkcm9wcGluZy1wYXJ0aWNsZSI6IiIsIm5vbi1kcm9wcGluZy1wYXJ0aWNsZSI6IiJ9XSwiaXNzdWVkIjp7ImRhdGUtcGFydHMiOltbMjAyMV1dfSwicHVibGlzaGVyLXBsYWNlIjoiQ2FtYnJpZGdlIiwicGFnZSI6IjIwNy0yMzUiLCJwdWJsaXNoZXIiOiJXb29kaGVhZCBQdWJsaXNoaW5nIExpbWl0ZWQiLCJjb250YWluZXItdGl0bGUtc2hvcnQiOiIifSwiaXNUZW1wb3JhcnkiOmZhbHNlfV19&quot;,&quot;citationItems&quot;:[{&quot;label&quot;:&quot;book&quot;,&quot;id&quot;:&quot;480b135d-fcc2-36db-9080-5d98d5ad904f&quot;,&quot;itemData&quot;:{&quot;type&quot;:&quot;chapter&quot;,&quot;id&quot;:&quot;480b135d-fcc2-36db-9080-5d98d5ad904f&quot;,&quot;title&quot;:&quot;Susceptors in microwave packaging&quot;,&quot;author&quot;:[{&quot;family&quot;:&quot;Perry&quot;,&quot;given&quot;:&quot;MR&quot;,&quot;parse-names&quot;:false,&quot;dropping-particle&quot;:&quot;&quot;,&quot;non-dropping-particle&quot;:&quot;&quot;},{&quot;family&quot;:&quot;Lentz&quot;,&quot;given&quot;:&quot;RR&quot;,&quot;parse-names&quot;:false,&quot;dropping-particle&quot;:&quot;&quot;,&quot;non-dropping-particle&quot;:&quot;&quot;}],&quot;container-title&quot;:&quot;Development of packaging and products for use in microwave ovens&quot;,&quot;chapter-number&quot;:&quot;9&quot;,&quot;editor&quot;:[{&quot;family&quot;:&quot;Lorence&quot;,&quot;given&quot;:&quot;Matthew W.&quot;,&quot;parse-names&quot;:false,&quot;dropping-particle&quot;:&quot;&quot;,&quot;non-dropping-particle&quot;:&quot;&quot;},{&quot;family&quot;:&quot;Pesheck&quot;,&quot;given&quot;:&quot;Peter S.&quot;,&quot;parse-names&quot;:false,&quot;dropping-particle&quot;:&quot;&quot;,&quot;non-dropping-particle&quot;:&quot;&quot;}],&quot;issued&quot;:{&quot;date-parts&quot;:[[2021]]},&quot;publisher-place&quot;:&quot;Cambridge&quot;,&quot;page&quot;:&quot;207-235&quot;,&quot;publisher&quot;:&quot;Woodhead Publishing Limited&quot;,&quot;container-title-short&quot;:&quot;&quot;},&quot;isTemporary&quot;:false}]},{&quot;citationID&quot;:&quot;MENDELEY_CITATION_6d51b221-b018-427f-85cd-150cafbc7ced&quot;,&quot;properties&quot;:{&quot;noteIndex&quot;:0},&quot;isEdited&quot;:false,&quot;manualOverride&quot;:{&quot;isManuallyOverridden&quot;:false,&quot;citeprocText&quot;:&quot;(Geedipalli et al. 2007; Pitchai et al. 2012; Su et al. 2022)&quot;,&quot;manualOverrideText&quot;:&quot;&quot;},&quot;citationTag&quot;:&quot;MENDELEY_CITATION_v3_eyJjaXRhdGlvbklEIjoiTUVOREVMRVlfQ0lUQVRJT05fNmQ1MWIyMjEtYjAxOC00MjdmLTg1Y2QtMTUwY2FmYmM3Y2VkIiwicHJvcGVydGllcyI6eyJub3RlSW5kZXgiOjB9LCJpc0VkaXRlZCI6ZmFsc2UsIm1hbnVhbE92ZXJyaWRlIjp7ImlzTWFudWFsbHlPdmVycmlkZGVuIjpmYWxzZSwiY2l0ZXByb2NUZXh0IjoiKEdlZWRpcGFsbGkgZXQgYWwuIDIwMDc7IFBpdGNoYWkgZXQgYWwuIDIwMTI7IFN1IGV0IGFsLiAyMDIyKSIsIm1hbnVhbE92ZXJyaWRlVGV4dCI6IiJ9LCJjaXRhdGlvbkl0ZW1zIjpbeyJpZCI6ImE2NzgxMDAzLWJiN2UtMzRiMC1hMDEzLTliODZjY2RiN2RkNSIsIml0ZW1EYXRhIjp7InR5cGUiOiJhcnRpY2xlLWpvdXJuYWwiLCJpZCI6ImE2NzgxMDAzLWJiN2UtMzRiMC1hMDEzLTliODZjY2RiN2RkNSIsInRpdGxlIjoiTW9kZWxpbmcgdGhlIGhlYXRpbmcgdW5pZm9ybWl0eSBjb250cmlidXRlZCBieSBhIHJvdGF0aW5nIHR1cm50YWJsZSBpbiBtaWNyb3dhdmUgb3ZlbnMiLCJhdXRob3IiOlt7ImZhbWlseSI6IkdlZWRpcGFsbGkiLCJnaXZlbiI6IlMuIFMuUi4iLCJwYXJzZS1uYW1lcyI6ZmFsc2UsImRyb3BwaW5nLXBhcnRpY2xlIjoiIiwibm9uLWRyb3BwaW5nLXBhcnRpY2xlIjoiIn0seyJmYW1pbHkiOiJSYWtlc2giLCJnaXZlbiI6IlYuIiwicGFyc2UtbmFtZXMiOmZhbHNlLCJkcm9wcGluZy1wYXJ0aWNsZSI6IiIsIm5vbi1kcm9wcGluZy1wYXJ0aWNsZSI6IiJ9LHsiZmFtaWx5IjoiRGF0dGEiLCJnaXZlbiI6IkEuIEsuIiwicGFyc2UtbmFtZXMiOmZhbHNlLCJkcm9wcGluZy1wYXJ0aWNsZSI6IiIsIm5vbi1kcm9wcGluZy1wYXJ0aWNsZSI6IiJ9XSwiY29udGFpbmVyLXRpdGxlIjoiSm91cm5hbCBvZiBGb29kIEVuZ2luZWVyaW5nIiwiY29udGFpbmVyLXRpdGxlLXNob3J0IjoiSiBGb29kIEVuZyIsIkRPSSI6IjEwLjEwMTYvai5qZm9vZGVuZy4yMDA3LjAyLjA1MCIsIklTU04iOiIwMjYwODc3NCIsImlzc3VlZCI6eyJkYXRlLXBhcnRzIjpbWzIwMDcsMTBdXX0sInBhZ2UiOiIzNTktMzY4IiwiYWJzdHJhY3QiOiJUaGUgcm9sZSBvZiBhIGNhcm91c2VsIGluIGltcHJvdmluZyBoZWF0aW5nIHVuaWZvcm1pdHkgb2YgZm9vZCBpbiBhIG1pY3Jvd2F2ZSBvdmVuIGlzIHN0dWRpZWQuIEEgcGh5c2ljcy1iYXNlZCBjb21wdXRhdGlvbmFsIG1vZGVsIGlzIGRldmVsb3BlZCBjb3VwbGluZyB0aGUgTWF4d2VsbCdzIGVxdWF0aW9ucyBmb3IgZWxlY3Ryb21hZ25ldGljcyBhbmQgZW5lcmd5IGVxdWF0aW9uIGZvciBoZWF0aW5nIGluc2lkZSBhIG1pY3Jvd2F2ZSBvdmVuIHdpdGggZm9vZCBsb2FkLiBUaGUgbW9kZWwgaXMgc29sdmVkIG51bWVyaWNhbGx5IHVzaW5nIGEgZmluaXRlIGVsZW1lbnQgYmFzZWQgY29tcHV0YXRpb25hbCBzb2Z0d2FyZS4gVHJhbnNpZW50IHNpbXVsYXRpb24gb2YgdGhlIGhlYXRpbmcgcHJvY2VzcyBpcyBkb25lIGJ5IGNvbnNpZGVyaW5nIHRoZSByb3RhdGlvbiBvZiB0aGUgdHVybnRhYmxlIGJ5IHJlcGVhdGluZyB0aGUgY29tcHV0YXRpb25zIGZvciBkaXNjcmV0ZSBhbmd1bGFyIHBvc2l0aW9ucyBvZiB0aGUgdHVybnRhYmxlLiBUaGUgbW9kZWwgaXMgZXhwZXJpbWVudGFsbHkgdmFsaWRhdGVkIGJ5IG1lYXN1cmVtZW50cyBvZiBwb2ludCB0ZW1wZXJhdHVyZXMgdXNpbmcgZmliZXIgb3B0aWMgcHJvYmVzLiBQb3dlciBhYnNvcmJlZCBpbiB0aGUgZm9vZCBhcyBhIGZ1bmN0aW9uIG9mIHRoZSBhbmdsZSBvZiByb3RhdGlvbiBvZiB0aGUgdHVybnRhYmxlIGNvdmVyaW5nIHRoZSBlbnRpcmUgY3ljbGUgaXMgYXZhaWxhYmxlIGZvciB0aGUgZmlyc3QgdGltZS4gVXNpbmcgdmFyaW91cyBtZWFzdXJlcyBvZiBoZWF0aW5nIHVuaWZvcm1pdHksIGl0IGlzIHNob3duIHRoYXQgdGhlIGNhcm91c2VsIGhlbHBzIGluIGluY3JlYXNpbmcgdGhlIHRlbXBlcmF0dXJlIHVuaWZvcm1pdHkgb2YgdGhlIGZvb2QgYnkgYWJvdXQgNDAlLiDCqSAyMDA3IEVsc2V2aWVyIEx0ZC4gQWxsIHJpZ2h0cyByZXNlcnZlZC4iLCJpc3N1ZSI6IjMiLCJ2b2x1bWUiOiI4MiJ9LCJpc1RlbXBvcmFyeSI6ZmFsc2V9LHsiaWQiOiI1YjU5MThhYi04MTRjLTNmMTMtYmJkNS02ZDgwMTAwZWNjMDgiLCJpdGVtRGF0YSI6eyJ0eXBlIjoiYXJ0aWNsZS1qb3VybmFsIiwiaWQiOiI1YjU5MThhYi04MTRjLTNmMTMtYmJkNS02ZDgwMTAwZWNjMDgiLCJ0aXRsZSI6IkNvdXBsZWQgZWxlY3Ryb21hZ25ldGljIGFuZCBoZWF0IHRyYW5zZmVyIG1vZGVsIGZvciBtaWNyb3dhdmUgaGVhdGluZyBpbiBkb21lc3RpYyBvdmVucyIsImF1dGhvciI6W3siZmFtaWx5IjoiUGl0Y2hhaSIsImdpdmVuIjoiSy4iLCJwYXJzZS1uYW1lcyI6ZmFsc2UsImRyb3BwaW5nLXBhcnRpY2xlIjoiIiwibm9uLWRyb3BwaW5nLXBhcnRpY2xlIjoiIn0seyJmYW1pbHkiOiJCaXJsYSIsImdpdmVuIjoiUy4gTC4iLCJwYXJzZS1uYW1lcyI6ZmFsc2UsImRyb3BwaW5nLXBhcnRpY2xlIjoiIiwibm9uLWRyb3BwaW5nLXBhcnRpY2xlIjoiIn0seyJmYW1pbHkiOiJTdWJiaWFoIiwiZ2l2ZW4iOiJKLiIsInBhcnNlLW5hbWVzIjpmYWxzZSwiZHJvcHBpbmctcGFydGljbGUiOiIiLCJub24tZHJvcHBpbmctcGFydGljbGUiOiIifSx7ImZhbWlseSI6IkpvbmVzIiwiZ2l2ZW4iOiJELiIsInBhcnNlLW5hbWVzIjpmYWxzZSwiZHJvcHBpbmctcGFydGljbGUiOiIiLCJub24tZHJvcHBpbmctcGFydGljbGUiOiIifSx7ImZhbWlseSI6IlRoaXBwYXJlZGRpIiwiZ2l2ZW4iOiJILiIsInBhcnNlLW5hbWVzIjpmYWxzZSwiZHJvcHBpbmctcGFydGljbGUiOiIiLCJub24tZHJvcHBpbmctcGFydGljbGUiOiIifV0sImNvbnRhaW5lci10aXRsZSI6IkpvdXJuYWwgb2YgRm9vZCBFbmdpbmVlcmluZyIsImNvbnRhaW5lci10aXRsZS1zaG9ydCI6IkogRm9vZCBFbmciLCJET0kiOiIxMC4xMDE2L2ouamZvb2RlbmcuMjAxMi4wMy4wMTMiLCJJU1NOIjoiMDI2MDg3NzQiLCJpc3N1ZWQiOnsiZGF0ZS1wYXJ0cyI6W1syMDEyLDldXX0sInBhZ2UiOiIxMDAtMTExIiwiYWJzdHJhY3QiOiJNaWNyb3dhdmUgb3ZlbnMgYXJlIHVzZWQgZXh0ZW5zaXZlbHkgZm9yIGhlYXRpbmcgYSB2YXJpZXR5IG9mIG5vdC1yZWFkeS10by1lYXQgZm9vZCBwcm9kdWN0cy4gTm9uLXVuaWZvcm0gaGVhdGluZyBvZiBmb29kcyBpbiBtaWNyb3dhdmUgb3ZlbnMgaXMgYSBtYWpvciBjb25jZXJuIGluIGFzc3VyaW5nIG1pY3JvYmlvbG9naWNhbCBzYWZldHkgb2Ygc3VjaCBwcm9kdWN0cy4gVGhlIG5vbi11bmlmb3JtIGhlYXRpbmcgb2YgZm9vZHMgaXMgYXR0cmlidXRlZCBieSBjb21wbGV4IGludGVyYWN0aW9uIG9mIG1pY3Jvd2F2ZXMgd2l0aCBmb29kcy4gVG8gdW5kZXJzdGFuZCB0aGlzIGNvbXBsZXggaW50ZXJhY3Rpb24sIGEgY29tcHJlaGVuc2l2ZSBtb2RlbCB3YXMgZGV2ZWxvcGVkIHRvIHNvbHZlIGNvdXBsZWQgZWxlY3Ryb21hZ25ldGljIGFuZCBoZWF0IHRyYW5zZmVyIGVxdWF0aW9ucyB1c2luZyBmaW5pdGUtZGlmZmVyZW5jZSB0aW1lLWRvbWFpbiBiYXNlZCBjb21tZXJjaWFsIHNvZnR3YXJlLiBUaGUgc2ltdWxhdGlvbiBwYXJhbWV0ZXJzLCBjZWxsIHNpemUsIGhlYXRpbmcgdGltZSBzdGVwLCBhbmQgbnVtYmVyIG9mIGl0ZXJhdGlvbnMgZm9yIHN0ZWFkeSBzdGF0ZSBlbGVjdHJvbWFnbmV0aWMgZmllbGQgd2VyZSBvcHRpbWl6ZWQuIFRoZSBtb2RlbCB3YXMgdmFsaWRhdGVkIGJ5IDMwIHMgaGVhdGluZyBwcm9maWxlIG9mIGEgY3lsaW5kcmljYWwgbW9kZWwgZm9vZCAoMSUgZ2VsbGFuIGdlbCkgaW4gYSA3MDAgVyBtaWNyb3dhdmUgb3Zlbi4gVGhlIG1vZGVsIHdhcyB2YWxpZGF0ZWQgcXVhbGl0YXRpdmVseSBieSBjb21wYXJpbmcgdGhlIHNpbXVsYXRlZCB0ZW1wZXJhdHVyZSBwcm9maWxlcyBvbiB0aHJlZSBwbGFuZXMgaW4gdGhlIGdlbCBhbmQgY29tcGFyZWQgdGhlbSB0byB0aGUgY29ycmVzcG9uZGluZyB0aGVybWFsIGltYWdlcy4gUXVhbnRpdGF0aXZlIHZhbGlkYXRpb24gd2FzIHBlcmZvcm1lZCBieSBjb21wYXJpbmcgc2ltdWxhdGVkIHRlbXBlcmF0dXJlIG9mIHRoZSBnZWwgYXQgMTIgbG9jYXRpb25zIHdpdGggZXhwZXJpbWVudGFsIHRlbXBlcmF0dXJlIGFjcXVpcmVkIGF0IHRob3NlIHBvaW50cyB1c2luZyBmaWJlciBvcHRpYyBzZW5zb3JzLiBTaW11bGF0ZWQgc3BhdGlhbCB0ZW1wZXJhdHVyZSBwcm9maWxlcyBhZ3JlZWQgd2VsbCB3aXRoIHRoZSB0aGVybWFsIGltYWdlIHByb2ZpbGVzLiBUaGUgcm9vdCBtZWFuIHNxdWFyZSBlcnJvciB2YWx1ZXMgcmFuZ2VkIGZyb20gMC41MyB0byA0LjUywrBDLCB3aXRoIGFuIGF2ZXJhZ2UgdmFsdWUgb2YgMi4wMsKwQy4gVGhpcyBzdHVkeSBsYWlkIGEgZnJhbWV3b3JrIGZvciBzZWxlY3RpbmcgdGhlIHJlcXVpcmVkIG1vZGVsIHBhcmFtZXRlcnMgd2hpY2ggYXJlIGNyaXRpY2FsIGZvciBiZXR0ZXIgdGVtcGVyYXR1cmUgcHJlZGljdGlvbi4gVGhlIGRldmVsb3BlZCBtb2RlbCBjYW4gYmUgZWZmZWN0aXZlbHkgdXNlZCB0byBpZGVudGlmeSBob3QgYW5kIGNvbGQgc3BvdHMgaW4gZm9vZCBwcm9kdWN0cywgdGhlcmVieSBoZWxwaW5nIGluIG1pY3Jvd2F2ZWFibGUgZm9vZCBwcm9kdWN0IGRldmVsb3BtZW50IHRvIGFjaGlldmUgYmV0dGVyIGNvb2tpbmcgcGVyZm9ybWFuY2UgaW4gdGVybXMgb2YgaGVhdGluZyB1bmlmb3JtaXR5LCBmb29kIHF1YWxpdHkgYW5kIHNhZmV0eS4gVGhlIG1vZGVsIGNhbiBhbHNvIGJlIHVzZWQgdG8gaWRlbnRpZnkgdGhlIGJlc3QgcHJvZHVjdCwgcGFja2FnZSBhbmQgY2F2aXR5IHBhcmFtZXRlcnMgdG8gYWNoaWV2ZSBiZXR0ZXIgaGVhdGluZyB1bmlmb3JtaXR5IGFuZCBlbGVjdHJvbWFnbmV0aWMgZGlzdHJpYnV0aW9uIGluc2lkZSB0aGUgY2F2aXR5LiDCqSAyMDEyIEVsc2V2aWVyIEx0ZC4gQWxsIHJpZ2h0cyByZXNlcnZlZC4iLCJpc3N1ZSI6IjEtMiIsInZvbHVtZSI6IjExMiJ9LCJpc1RlbXBvcmFyeSI6ZmFsc2V9LHsiaWQiOiI1ODM3MmRiNi1kMTdjLTNkYmItOWZkYS1kZTUwMzViNmQzYTMiLCJpdGVtRGF0YSI6eyJ0eXBlIjoiYXJ0aWNsZS1qb3VybmFsIiwiaWQiOiI1ODM3MmRiNi1kMTdjLTNkYmItOWZkYS1kZTUwMzViNmQzYTMiLCJ0aXRsZSI6IkVuZXJneSB1dGlsaXphdGlvbiBhbmQgaGVhdGluZyB1bmlmb3JtaXR5IG9mIG11bHRpcGxlIHNwZWNpbWVucyBoZWF0ZWQgaW4gYSBkb21lc3RpYyBtaWNyb3dhdmUgb3ZlbiIsImF1dGhvciI6W3siZmFtaWx5IjoiU3UiLCJnaXZlbiI6IlRpYW55aSIsInBhcnNlLW5hbWVzIjpmYWxzZSwiZHJvcHBpbmctcGFydGljbGUiOiIiLCJub24tZHJvcHBpbmctcGFydGljbGUiOiIifSx7ImZhbWlseSI6IlpoYW5nIiwiZ2l2ZW4iOiJXZW5xaW5nIiwicGFyc2UtbmFtZXMiOmZhbHNlLCJkcm9wcGluZy1wYXJ0aWNsZSI6IiIsIm5vbi1kcm9wcGluZy1wYXJ0aWNsZSI6IiJ9LHsiZmFtaWx5IjoiWmhhbmciLCJnaXZlbiI6IlpoaWp1biIsInBhcnNlLW5hbWVzIjpmYWxzZSwiZHJvcHBpbmctcGFydGljbGUiOiIiLCJub24tZHJvcHBpbmctcGFydGljbGUiOiIifSx7ImZhbWlseSI6IldhbmciLCJnaXZlbiI6IlhpYW93ZWkiLCJwYXJzZS1uYW1lcyI6ZmFsc2UsImRyb3BwaW5nLXBhcnRpY2xlIjoiIiwibm9uLWRyb3BwaW5nLXBhcnRpY2xlIjoiIn0seyJmYW1pbHkiOiJaaGFuZyIsImdpdmVuIjoiU2hpd2VpIiwicGFyc2UtbmFtZXMiOmZhbHNlLCJkcm9wcGluZy1wYXJ0aWNsZSI6IiIsIm5vbi1kcm9wcGluZy1wYXJ0aWNsZSI6IiJ9XSwiY29udGFpbmVyLXRpdGxlIjoiRm9vZCBhbmQgQmlvcHJvZHVjdHMgUHJvY2Vzc2luZyIsIkRPSSI6IjEwLjEwMTYvai5mYnAuMjAyMS4xMi4wMDgiLCJJU1NOIjoiMDk2MDMwODUiLCJpc3N1ZWQiOnsiZGF0ZS1wYXJ0cyI6W1syMDIyLDMsMV1dfSwicGFnZSI6IjM1LTUxIiwiYWJzdHJhY3QiOiJUbyBpbXByb3ZlIHRoZSBlbmVyZ3kgdXRpbGl6YXRpb24gYW5kIHF1YWxpdHkgb2YgbXVsdGlwbGUgc3BlY2ltZW5zIGhlYXRlZCBpbiBhIGRvbWVzdGljIG1pY3Jvd2F2ZSBvdmVuLCB3ZSBkZXZlbG9wZWQgYSB0aGVvcmV0aWNhbCBtb2RlbCB0aGF0IGNvbnNpZGVyZWQgdGhlIGVsZWN0cm9tYWduZXRpYywgaGVhdCwgbWFzcyBhbmQgbW9tZW50dW0gZmllbGRzIGFuZCBwaGFzZSBjaGFuZ2UuIFNwZWNpbWVucyB3aXRoIGRpZmZlcmVudCBkaXN0YW5jZXMsIHZvbHVtZXMgYW5kIHNoYXBlcyB3ZXJlIGNvbXBhcmVkIGFuZCBkaXNjdXNzZWQuIFRoZSBzdGF0ZSBwYXJhbWV0ZXIgZGlzdHJpYnV0aW9uIHVuaWZvcm1pdHkgYW5kIGNvbmNlbnRyYXRpdmUgZGVncmVlIHdlcmUgZGVzY3JpYmVkIGJ5IHRoZSBjb2VmZmljaWVudCBvZiB2YXJpYXRpb24gKENPVkUsIENPVlQsIENPVk0gYW5kIENPVlApLCB0aGUgbWljcm93YXZlIGZvY3VzaW5nIGRlZ3JlZSAoTUZEKSBhbmQgdGhlcm1hbCBydW5hd2F5LiBUaGUgZW5lcmd5IHV0aWxpemF0aW9uIGVmZmljaWVuY3kgd2FzIHF1YW50aWZpZWQgYnkgdGhlIHNwZWNpZmljIHBvd2VyIGFic29ycHRpb24gZWZmaWNpZW5jeSAoU1BBRSkuIE1pY3Jvd2F2ZSBmb2N1c2luZywgaG90IHNwb3RzLCBhbmQgZHJ5IGFuZCB3ZXQgc3BvdHMgb2NjdXJyZWQgZHVyaW5nIHRoZSBwcm9jZXNzIGFuZCB3ZXJlIGluZmx1ZW5jZWQgYnkgdGhlIGVsZWN0cmljIGZpZWxkIGRpc3RyaWJ1dGlvbiwgbWFzcyBhbmQgaGVhdCB0cmFuc2ZlciBhbmQgY2VydGFpbiBnZW9tZXRyaWVzLiBXaGVuIHRoZSBkaXN0YW5jZSBiZXR3ZWVuIHRoZSB0d28gc3BlY2ltZW5zIHdhcyBhcHByb3hpbWF0ZWx5IG9uZSB3YXZlbGVuZ3RoIChpbiBmcmVlIHNwYWNlKSwgdGhlIGVuZXJneSB1dGlsaXphdGlvbiB3YXMgaGlnaGVyLCBidXQgdGhlIHVuaWZvcm1pdHkgd2FzIHdvcnNlLiBUaGUgU1BBRSBvZiB0aGUgc3BlY2ltZW5zIHdpdGggbGFyZ2VyIHZvbHVtZXMgd2FzIGxvd2VyIGR1ZSB0byBlbmVyZ3kgYXR0ZW51YXRpb24sIHdoaWNoIGdhdmUgcmlzZSB0byBhIGxvd2VyIGF2ZXJhZ2UgdGVtcGVyYXR1cmUsIGxvd2VyIHBoYXNlIGNoYW5nZSByYXRlLCBoaWdoZXIgYXZlcmFnZSBtb2lzdHVyZSBjb250ZW50IGFuZCBiZXR0ZXIgbW9pc3R1cmUgZGlzdHJpYnV0aW9uIHVuaWZvcm1pdHkuIFRoZSBkaXN0cmlidXRpb24gdW5pZm9ybWl0eSBvZiB0aGUgZWxlY3RyaWMgZmllbGQgYW5kIHRlbXBlcmF0dXJlIG9mIHRoZSBjeWxpbmRyaWNhbCBzcGVjaW1lbnMgd2VyZSB0aGUgYmVzdC4iLCJwdWJsaXNoZXIiOiJJbnN0aXR1dGlvbiBvZiBDaGVtaWNhbCBFbmdpbmVlcnMiLCJ2b2x1bWUiOiIxMzIiLCJjb250YWluZXItdGl0bGUtc2hvcnQiOiIifSwiaXNUZW1wb3JhcnkiOmZhbHNlfV19&quot;,&quot;citationItems&quot;:[{&quot;id&quot;:&quot;a6781003-bb7e-34b0-a013-9b86ccdb7dd5&quot;,&quot;itemData&quot;:{&quot;type&quot;:&quot;article-journal&quot;,&quot;id&quot;:&quot;a6781003-bb7e-34b0-a013-9b86ccdb7dd5&quot;,&quot;title&quot;:&quot;Modeling the heating uniformity contributed by a rotating turntable in microwave ovens&quot;,&quot;author&quot;:[{&quot;family&quot;:&quot;Geedipalli&quot;,&quot;given&quot;:&quot;S. S.R.&quot;,&quot;parse-names&quot;:false,&quot;dropping-particle&quot;:&quot;&quot;,&quot;non-dropping-particle&quot;:&quot;&quot;},{&quot;family&quot;:&quot;Rakesh&quot;,&quot;given&quot;:&quot;V.&quot;,&quot;parse-names&quot;:false,&quot;dropping-particle&quot;:&quot;&quot;,&quot;non-dropping-particle&quot;:&quot;&quot;},{&quot;family&quot;:&quot;Datta&quot;,&quot;given&quot;:&quot;A. K.&quot;,&quot;parse-names&quot;:false,&quot;dropping-particle&quot;:&quot;&quot;,&quot;non-dropping-particle&quot;:&quot;&quot;}],&quot;container-title&quot;:&quot;Journal of Food Engineering&quot;,&quot;container-title-short&quot;:&quot;J Food Eng&quot;,&quot;DOI&quot;:&quot;10.1016/j.jfoodeng.2007.02.050&quot;,&quot;ISSN&quot;:&quot;02608774&quot;,&quot;issued&quot;:{&quot;date-parts&quot;:[[2007,10]]},&quot;page&quot;:&quot;359-368&quot;,&quot;abstract&quot;:&quot;The role of a carousel in improving heating uniformity of food in a microwave oven is studied. A physics-based computational model is developed coupling the Maxwell's equations for electromagnetics and energy equation for heating inside a microwave oven with food load. The model is solved numerically using a finite element based computational software. Transient simulation of the heating process is done by considering the rotation of the turntable by repeating the computations for discrete angular positions of the turntable. The model is experimentally validated by measurements of point temperatures using fiber optic probes. Power absorbed in the food as a function of the angle of rotation of the turntable covering the entire cycle is available for the first time. Using various measures of heating uniformity, it is shown that the carousel helps in increasing the temperature uniformity of the food by about 40%. © 2007 Elsevier Ltd. All rights reserved.&quot;,&quot;issue&quot;:&quot;3&quot;,&quot;volume&quot;:&quot;82&quot;},&quot;isTemporary&quot;:false},{&quot;id&quot;:&quot;5b5918ab-814c-3f13-bbd5-6d80100ecc08&quot;,&quot;itemData&quot;:{&quot;type&quot;:&quot;article-journal&quot;,&quot;id&quot;:&quot;5b5918ab-814c-3f13-bbd5-6d80100ecc08&quot;,&quot;title&quot;:&quot;Coupled electromagnetic and heat transfer model for microwave heating in domestic ovens&quot;,&quot;author&quot;:[{&quot;family&quot;:&quot;Pitchai&quot;,&quot;given&quot;:&quot;K.&quot;,&quot;parse-names&quot;:false,&quot;dropping-particle&quot;:&quot;&quot;,&quot;non-dropping-particle&quot;:&quot;&quot;},{&quot;family&quot;:&quot;Birla&quot;,&quot;given&quot;:&quot;S. L.&quot;,&quot;parse-names&quot;:false,&quot;dropping-particle&quot;:&quot;&quot;,&quot;non-dropping-particle&quot;:&quot;&quot;},{&quot;family&quot;:&quot;Subbiah&quot;,&quot;given&quot;:&quot;J.&quot;,&quot;parse-names&quot;:false,&quot;dropping-particle&quot;:&quot;&quot;,&quot;non-dropping-particle&quot;:&quot;&quot;},{&quot;family&quot;:&quot;Jones&quot;,&quot;given&quot;:&quot;D.&quot;,&quot;parse-names&quot;:false,&quot;dropping-particle&quot;:&quot;&quot;,&quot;non-dropping-particle&quot;:&quot;&quot;},{&quot;family&quot;:&quot;Thippareddi&quot;,&quot;given&quot;:&quot;H.&quot;,&quot;parse-names&quot;:false,&quot;dropping-particle&quot;:&quot;&quot;,&quot;non-dropping-particle&quot;:&quot;&quot;}],&quot;container-title&quot;:&quot;Journal of Food Engineering&quot;,&quot;container-title-short&quot;:&quot;J Food Eng&quot;,&quot;DOI&quot;:&quot;10.1016/j.jfoodeng.2012.03.013&quot;,&quot;ISSN&quot;:&quot;02608774&quot;,&quot;issued&quot;:{&quot;date-parts&quot;:[[2012,9]]},&quot;page&quot;:&quot;100-111&quot;,&quot;abstract&quot;:&quot;Microwave ovens are used extensively for heating a variety of not-ready-to-eat food products. Non-uniform heating of foods in microwave ovens is a major concern in assuring microbiological safety of such products. The non-uniform heating of foods is attributed by complex interaction of microwaves with foods. To understand this complex interaction, a comprehensive model was developed to solve coupled electromagnetic and heat transfer equations using finite-difference time-domain based commercial software. The simulation parameters, cell size, heating time step, and number of iterations for steady state electromagnetic field were optimized. The model was validated by 30 s heating profile of a cylindrical model food (1% gellan gel) in a 700 W microwave oven. The model was validated qualitatively by comparing the simulated temperature profiles on three planes in the gel and compared them to the corresponding thermal images. Quantitative validation was performed by comparing simulated temperature of the gel at 12 locations with experimental temperature acquired at those points using fiber optic sensors. Simulated spatial temperature profiles agreed well with the thermal image profiles. The root mean square error values ranged from 0.53 to 4.52°C, with an average value of 2.02°C. This study laid a framework for selecting the required model parameters which are critical for better temperature prediction. The developed model can be effectively used to identify hot and cold spots in food products, thereby helping in microwaveable food product development to achieve better cooking performance in terms of heating uniformity, food quality and safety. The model can also be used to identify the best product, package and cavity parameters to achieve better heating uniformity and electromagnetic distribution inside the cavity. © 2012 Elsevier Ltd. All rights reserved.&quot;,&quot;issue&quot;:&quot;1-2&quot;,&quot;volume&quot;:&quot;112&quot;},&quot;isTemporary&quot;:false},{&quot;id&quot;:&quot;58372db6-d17c-3dbb-9fda-de5035b6d3a3&quot;,&quot;itemData&quot;:{&quot;type&quot;:&quot;article-journal&quot;,&quot;id&quot;:&quot;58372db6-d17c-3dbb-9fda-de5035b6d3a3&quot;,&quot;title&quot;:&quot;Energy utilization and heating uniformity of multiple specimens heated in a domestic microwave oven&quot;,&quot;author&quot;:[{&quot;family&quot;:&quot;Su&quot;,&quot;given&quot;:&quot;Tianyi&quot;,&quot;parse-names&quot;:false,&quot;dropping-particle&quot;:&quot;&quot;,&quot;non-dropping-particle&quot;:&quot;&quot;},{&quot;family&quot;:&quot;Zhang&quot;,&quot;given&quot;:&quot;Wenqing&quot;,&quot;parse-names&quot;:false,&quot;dropping-particle&quot;:&quot;&quot;,&quot;non-dropping-particle&quot;:&quot;&quot;},{&quot;family&quot;:&quot;Zhang&quot;,&quot;given&quot;:&quot;Zhijun&quot;,&quot;parse-names&quot;:false,&quot;dropping-particle&quot;:&quot;&quot;,&quot;non-dropping-particle&quot;:&quot;&quot;},{&quot;family&quot;:&quot;Wang&quot;,&quot;given&quot;:&quot;Xiaowei&quot;,&quot;parse-names&quot;:false,&quot;dropping-particle&quot;:&quot;&quot;,&quot;non-dropping-particle&quot;:&quot;&quot;},{&quot;family&quot;:&quot;Zhang&quot;,&quot;given&quot;:&quot;Shiwei&quot;,&quot;parse-names&quot;:false,&quot;dropping-particle&quot;:&quot;&quot;,&quot;non-dropping-particle&quot;:&quot;&quot;}],&quot;container-title&quot;:&quot;Food and Bioproducts Processing&quot;,&quot;DOI&quot;:&quot;10.1016/j.fbp.2021.12.008&quot;,&quot;ISSN&quot;:&quot;09603085&quot;,&quot;issued&quot;:{&quot;date-parts&quot;:[[2022,3,1]]},&quot;page&quot;:&quot;35-51&quot;,&quot;abstract&quot;:&quot;To improve the energy utilization and quality of multiple specimens heated in a domestic microwave oven, we developed a theoretical model that considered the electromagnetic, heat, mass and momentum fields and phase change. Specimens with different distances, volumes and shapes were compared and discussed. The state parameter distribution uniformity and concentrative degree were described by the coefficient of variation (COVE, COVT, COVM and COVP), the microwave focusing degree (MFD) and thermal runaway. The energy utilization efficiency was quantified by the specific power absorption efficiency (SPAE). Microwave focusing, hot spots, and dry and wet spots occurred during the process and were influenced by the electric field distribution, mass and heat transfer and certain geometries. When the distance between the two specimens was approximately one wavelength (in free space), the energy utilization was higher, but the uniformity was worse. The SPAE of the specimens with larger volumes was lower due to energy attenuation, which gave rise to a lower average temperature, lower phase change rate, higher average moisture content and better moisture distribution uniformity. The distribution uniformity of the electric field and temperature of the cylindrical specimens were the best.&quot;,&quot;publisher&quot;:&quot;Institution of Chemical Engineers&quot;,&quot;volume&quot;:&quot;132&quot;,&quot;container-title-short&quot;:&quot;&quot;},&quot;isTemporary&quot;:false}]},{&quot;citationID&quot;:&quot;MENDELEY_CITATION_63bcd945-4beb-4729-a588-0d15bdaee147&quot;,&quot;properties&quot;:{&quot;noteIndex&quot;:0},&quot;isEdited&quot;:false,&quot;manualOverride&quot;:{&quot;isManuallyOverridden&quot;:true,&quot;citeprocText&quot;:&quot;(F. Chen et al. 2016; Gulati et al. 2016)&quot;,&quot;manualOverrideText&quot;:&quot; (Chen F. et al. 2016; Gulati et al. 2016)&quot;},&quot;citationTag&quot;:&quot;MENDELEY_CITATION_v3_eyJjaXRhdGlvbklEIjoiTUVOREVMRVlfQ0lUQVRJT05fNjNiY2Q5NDUtNGJlYi00NzI5LWE1ODgtMGQxNWJkYWVlMTQ3IiwicHJvcGVydGllcyI6eyJub3RlSW5kZXgiOjB9LCJpc0VkaXRlZCI6ZmFsc2UsIm1hbnVhbE92ZXJyaWRlIjp7ImlzTWFudWFsbHlPdmVycmlkZGVuIjp0cnVlLCJjaXRlcHJvY1RleHQiOiIoRi4gQ2hlbiBldCBhbC4gMjAxNjsgR3VsYXRpIGV0IGFsLiAyMDE2KSIsIm1hbnVhbE92ZXJyaWRlVGV4dCI6IiAoQ2hlbiBGLiBldCBhbC4gMjAxNjsgR3VsYXRpIGV0IGFsLiAyMDE2KSJ9LCJjaXRhdGlvbkl0ZW1zIjpbeyJpZCI6ImE4MjI2ZTdlLWM0OTYtMzBjOC05Zjc3LWY2ZTE4MjhiNDY5OSIsIml0ZW1EYXRhIjp7InR5cGUiOiJhcnRpY2xlLWpvdXJuYWwiLCJpZCI6ImE4MjI2ZTdlLWM0OTYtMzBjOC05Zjc3LWY2ZTE4MjhiNDY5OSIsInRpdGxlIjoiVGhhd2luZyBpbiBhIG1pY3Jvd2F2ZSBjYXZpdHk6IENvbXByZWhlbnNpdmUgdW5kZXJzdGFuZGluZyBvZiBpbnZlcnRlciBhbmQgY3ljbGVkIGhlYXRpbmciLCJhdXRob3IiOlt7ImZhbWlseSI6IkNoZW4iLCJnaXZlbiI6IkZhbmd5dWFuIiwicGFyc2UtbmFtZXMiOmZhbHNlLCJkcm9wcGluZy1wYXJ0aWNsZSI6IiIsIm5vbi1kcm9wcGluZy1wYXJ0aWNsZSI6IiJ9LHsiZmFtaWx5IjoiV2FybmluZyIsImdpdmVuIjoiQWxleGFuZGVyIEQuIiwicGFyc2UtbmFtZXMiOmZhbHNlLCJkcm9wcGluZy1wYXJ0aWNsZSI6IiIsIm5vbi1kcm9wcGluZy1wYXJ0aWNsZSI6IiJ9LHsiZmFtaWx5IjoiRGF0dGEiLCJnaXZlbiI6IkFzaGltIEsuIiwicGFyc2UtbmFtZXMiOmZhbHNlLCJkcm9wcGluZy1wYXJ0aWNsZSI6IiIsIm5vbi1kcm9wcGluZy1wYXJ0aWNsZSI6IiJ9LHsiZmFtaWx5IjoiQ2hlbiIsImdpdmVuIjoiWGluZyIsInBhcnNlLW5hbWVzIjpmYWxzZSwiZHJvcHBpbmctcGFydGljbGUiOiIiLCJub24tZHJvcHBpbmctcGFydGljbGUiOiIifV0sImNvbnRhaW5lci10aXRsZSI6IkpvdXJuYWwgb2YgRm9vZCBFbmdpbmVlcmluZyIsImNvbnRhaW5lci10aXRsZS1zaG9ydCI6IkogRm9vZCBFbmciLCJET0kiOiIxMC4xMDE2L2ouamZvb2RlbmcuMjAxNi4wMi4wMDciLCJJU1NOIjoiMDI2MDg3NzQiLCJpc3N1ZWQiOnsiZGF0ZS1wYXJ0cyI6W1syMDE2LDcsMV1dfSwicGFnZSI6Ijg3LTEwMCIsImFic3RyYWN0IjoiQSBjb21wcmVoZW5zaXZlIHVuZGVyc3RhbmRpbmcgb2YgdGhlIGVsZWN0cm9tYWduZXRpY3MgYW5kIHRoZXJtYWwgYXNwZWN0cyBvZiB0aGUgdGhhd2luZyBvZiBmcm96ZW4gZm9vZHMgaW4gYSBkb21lc3RpYyBtaWNyb3dhdmUgb3ZlbiBjYXZpdHkgd2FzIGRldmVsb3BlZCB0aHJvdWdoIGEgbW9kZWwgdGhhdCB0d28td2F5IGNvdXBsZXMgTWF4d2VsbCdzIGVxdWF0aW9ucyB3aXRoIHRoZSBoZWF0IGNvbmR1Y3Rpb24gZXF1YXRpb24gd2l0aCBjb250aW51b3VzIHZhcmlhdGlvbiBvZiBkaWVsZWN0cmljIGFuZCB0aGVybWFsIHByb3BlcnRpZXMgd2l0aCB0ZW1wZXJhdHVyZS4gVHlsb3NlLCBhIG1hdGVyaWFsIHdpdGggcHJvcGVydGllcyBzaW1pbGFyIHRvIHRob3NlIG9mIGxlYW4gYmVlZiwgd2FzIHVzZWQgdG8gZXhwZXJpbWVudGFsbHkgdmFsaWRhdGUgdGhlIG1vZGVsLiBUZW1wZXJhdHVyZXMgd2VyZSBtZWFzdXJlZCB1c2luZyBmaWJlciBvcHRpYyBhbmQgaW5mcmFyZWQgc2Vuc29ycy4gVmFyaW91cyBzYWx0IGNvbnRlbnRzIHRoYXQgd2VyZSB1c2VkIGluIGZvcm11bGF0aW5nIHRoZSB0eWxvc2UgcmVwcmVzZW50ZWQgaW1wb3J0YW50IHZhcmlhdGlvbnMgaW4gZGllbGVjdHJpYyBwcm9wZXJ0aWVzLCBsYXRlbnQgaGVhdCByZWxlYXNlLCBhbmQgaW5pdGlhbCBmcmVlemluZyBwb2ludC4gU3BhdGlhbCBhbmQgdGltZSB2YXJpYXRpb25zIG9mIGFsbCBpbXBvcnRhbnQgcGFyYW1ldGVycyBhcmUgdXNlZCB0byBleHBsYWluIHRoZSByZXN1bHRzLiBBcyBtYXRlcmlhbCB0aGF3cywgdG90YWwgZW5lcmd5IGFic29ycHRpb24gZGVjcmVhc2VzLCBhIG5vdmVsIHJlc3VsdCB0aGF0IGlzIGV4cGxhaW5lZCBieSByZWZlcmVuY2UgdG8gY29udGludW91cyBjaGFuZ2VzIGluIGRpZWxlY3RyaWMgcHJvcGVydGllcy4gU2hpZnRzIGluIHRoZSByZXNvbmFudCBmcmVxdWVuY3kgb2YgdGhlIGNhdml0eSBhcyBsb2FkIHNpemUgY2hhbmdlcyBleHBsYWluIHRoZSBjaGFuZ2VzIGluIHRvdGFsIGVuZXJneSBhYnNvcnB0aW9uIHdpdGggc2l6ZS4gSW52ZXJ0ZXIgaGVhdGluZywgYSBuZXdlciB0ZWNobm9sb2d5IHRoYXQgY2xhaW1zIHN1cGVyaW9yaXR5IG92ZXIgb3JkaW5hcnkgY3ljbGVkIGhlYXRpbmcsIHByb2R1Y2VkIG9ubHkgbWluaW1hbCBkaWZmZXJlbmNlcyBpbiB0ZW1wZXJhdHVyZSB1bmlmb3JtaXR5IG9yIGNvbG9yLiIsInB1Ymxpc2hlciI6IkVsc2V2aWVyIEx0ZCIsInZvbHVtZSI6IjE4MCJ9LCJpc1RlbXBvcmFyeSI6ZmFsc2V9LHsiaWQiOiIwNjM3ODc3My05Zjg2LTNlMzEtOGMwNi02MTA2MjJhOGI3ZmUiLCJpdGVtRGF0YSI6eyJ0eXBlIjoiYXJ0aWNsZS1qb3VybmFsIiwiaWQiOiIwNjM3ODc3My05Zjg2LTNlMzEtOGMwNi02MTA2MjJhOGI3ZmUiLCJ0aXRsZSI6IkNvdXBsZWQgZWxlY3Ryb21hZ25ldGljcywgbXVsdGlwaGFzZSB0cmFuc3BvcnQgYW5kIGxhcmdlIGRlZm9ybWF0aW9uIG1vZGVsIGZvciBtaWNyb3dhdmUgZHJ5aW5nIiwiYXV0aG9yIjpbeyJmYW1pbHkiOiJHdWxhdGkiLCJnaXZlbiI6IlR1c2hhciIsInBhcnNlLW5hbWVzIjpmYWxzZSwiZHJvcHBpbmctcGFydGljbGUiOiIiLCJub24tZHJvcHBpbmctcGFydGljbGUiOiIifSx7ImZhbWlseSI6IlpodSIsImdpdmVuIjoiSHVhY2hlbmciLCJwYXJzZS1uYW1lcyI6ZmFsc2UsImRyb3BwaW5nLXBhcnRpY2xlIjoiIiwibm9uLWRyb3BwaW5nLXBhcnRpY2xlIjoiIn0seyJmYW1pbHkiOiJEYXR0YSIsImdpdmVuIjoiQXNoaW0gSy4iLCJwYXJzZS1uYW1lcyI6ZmFsc2UsImRyb3BwaW5nLXBhcnRpY2xlIjoiIiwibm9uLWRyb3BwaW5nLXBhcnRpY2xlIjoiIn1dLCJjb250YWluZXItdGl0bGUiOiJDaGVtaWNhbCBFbmdpbmVlcmluZyBTY2llbmNlIiwiY29udGFpbmVyLXRpdGxlLXNob3J0IjoiQ2hlbSBFbmcgU2NpIiwiRE9JIjoiMTAuMTAxNi9qLmNlcy4yMDE2LjA5LjAwNCIsIklTU04iOiIwMDA5MjUwOSIsImlzc3VlZCI6eyJkYXRlLXBhcnRzIjpbWzIwMTYsMTIsMTVdXX0sInBhZ2UiOiIyMDYtMjI4IiwiYWJzdHJhY3QiOiJUaGUgcHJlc2VudCB3b3JrIGludm9sdmVzIGRldmVsb3BtZW50IG9mIGEgZnVuZGFtZW50YWxzLWJhc2VkIGNvdXBsZWQgZWxlY3Ryb21hZ25ldGljcywgbXVsdGlwaGFzZSB0cmFuc3BvcnQgYW5kIGxhcmdlIGRlZm9ybWF0aW9uIG1vZGVsIHRvIHVuZGVyc3RhbmQgbWljcm93YXZlIGRyeWluZyBvZiBhIGh5Z3Jvc2NvcGljIHBvcm91cyBtYXRlcmlhbC4gTWljcm93YXZlIGRyeWluZyBpcyBjYXJyaWVkIG91dCBpbiBhIDk1MMKgVyBkb21lc3RpYyBtaWNyb3dhdmUgb3ZlbiBvcGVyYXRpbmcgYXQgMTAlIHBvd2VyIGxldmVsLiBFbGVjdHJpYyBmaWVsZCBkaXN0cmlidXRpb24gaW5zaWRlIHRoZSBvdmVuIGNhdml0eSBhbmQgcG9yb3VzIG1hdGVyaWFsIGFyZSBvYnRhaW5lZCBieSBzb2x2aW5nIE1heHdlbGwncyBlcXVhdGlvbnMgZm9yIGVsZWN0cm9tYWduZXRpY3MuIE1vZGVzIG9mIGZsdWlkIHRyYW5zcG9ydCBpbmNsdWRlIGNhcGlsbGFyaXR5LCBiaW5hcnkgZGlmZnVzaW9uIGFuZCBnYXMgcHJlc3N1cmUtZHJpdmVuIGZsb3cuIExhcmdlIGRlZm9ybWF0aW9uLCBpbmNsdWRlZCBieSB0cmVhdGluZyB0aGUgc29saWQgYXMgaHlwZXJlbGFzdGljLCBpcyBpbXBsZW1lbnRlZCBpbiBhIG5vdmVsIHdheSB1c2luZyB0aGUgQXJiaXRyYXJ5LUxhZ3JhbmdpYW7igJNFdWxlcmlhbiBmcmFtZXdvcmsgZm9yIG1lc2ggbW92ZW1lbnQuIERlZm9ybWF0aW9uIGR1cmluZyBtaWNyb3dhdmUgZHJ5aW5nIHdhcyBmb3VuZCB0byBjcml0aWNhbGx5IGFsdGVyIG1hdGVyaWFsIHN0cnVjdHVyZSB0aGF0IHNpZ25pZmljYW50bHkgYWZmZWN0ZWQgbWljcm93YXZlIGFic29ycHRpb24sIGhlYXQgYW5kIG1vaXN0dXJlIHRyYW5zcG9ydCB3aXRoaW4gdGhlIG1hdGVyaWFsLiBTZW5zaXRpdml0eSBhbmFseXNpcyByZXZlYWxlZCB0aGF0IG1vaXN0dXJlIGxvc3MgYW5kIHZvbHVtZXRyaWMgc2hyaW5rYWdlIHdlcmUgdW5hZmZlY3RlZCB3aXRoIGNoYW5nZXMgaW4gaW50cmluc2ljIHBlcm1lYWJpbGl0eSBhbmQgZWxhc3RpYyBtb2R1bHVzIG9mIHRoZSBtYXRlcmlhbCB3aGlsZSBzdHJlc3Mgc3RhdGUgd2l0aGluIHRoZSBtYXRlcmlhbCB3YXMgaGlnaGx5IHNlbnNpdGl2ZSB0byBlbGFzdGljIG1vZHVsdXMgdmFsdWVzLiIsInB1Ymxpc2hlciI6IkVsc2V2aWVyIEx0ZCIsInZvbHVtZSI6IjE1NiJ9LCJpc1RlbXBvcmFyeSI6ZmFsc2V9XX0=&quot;,&quot;citationItems&quot;:[{&quot;id&quot;:&quot;a8226e7e-c496-30c8-9f77-f6e1828b4699&quot;,&quot;itemData&quot;:{&quot;type&quot;:&quot;article-journal&quot;,&quot;id&quot;:&quot;a8226e7e-c496-30c8-9f77-f6e1828b4699&quot;,&quot;title&quot;:&quot;Thawing in a microwave cavity: Comprehensive understanding of inverter and cycled heating&quot;,&quot;author&quot;:[{&quot;family&quot;:&quot;Chen&quot;,&quot;given&quot;:&quot;Fangyuan&quot;,&quot;parse-names&quot;:false,&quot;dropping-particle&quot;:&quot;&quot;,&quot;non-dropping-particle&quot;:&quot;&quot;},{&quot;family&quot;:&quot;Warning&quot;,&quot;given&quot;:&quot;Alexander D.&quot;,&quot;parse-names&quot;:false,&quot;dropping-particle&quot;:&quot;&quot;,&quot;non-dropping-particle&quot;:&quot;&quot;},{&quot;family&quot;:&quot;Datta&quot;,&quot;given&quot;:&quot;Ashim K.&quot;,&quot;parse-names&quot;:false,&quot;dropping-particle&quot;:&quot;&quot;,&quot;non-dropping-particle&quot;:&quot;&quot;},{&quot;family&quot;:&quot;Chen&quot;,&quot;given&quot;:&quot;Xing&quot;,&quot;parse-names&quot;:false,&quot;dropping-particle&quot;:&quot;&quot;,&quot;non-dropping-particle&quot;:&quot;&quot;}],&quot;container-title&quot;:&quot;Journal of Food Engineering&quot;,&quot;container-title-short&quot;:&quot;J Food Eng&quot;,&quot;DOI&quot;:&quot;10.1016/j.jfoodeng.2016.02.007&quot;,&quot;ISSN&quot;:&quot;02608774&quot;,&quot;issued&quot;:{&quot;date-parts&quot;:[[2016,7,1]]},&quot;page&quot;:&quot;87-100&quot;,&quot;abstract&quot;:&quot;A comprehensive understanding of the electromagnetics and thermal aspects of the thawing of frozen foods in a domestic microwave oven cavity was developed through a model that two-way couples Maxwell's equations with the heat conduction equation with continuous variation of dielectric and thermal properties with temperature. Tylose, a material with properties similar to those of lean beef, was used to experimentally validate the model. Temperatures were measured using fiber optic and infrared sensors. Various salt contents that were used in formulating the tylose represented important variations in dielectric properties, latent heat release, and initial freezing point. Spatial and time variations of all important parameters are used to explain the results. As material thaws, total energy absorption decreases, a novel result that is explained by reference to continuous changes in dielectric properties. Shifts in the resonant frequency of the cavity as load size changes explain the changes in total energy absorption with size. Inverter heating, a newer technology that claims superiority over ordinary cycled heating, produced only minimal differences in temperature uniformity or color.&quot;,&quot;publisher&quot;:&quot;Elsevier Ltd&quot;,&quot;volume&quot;:&quot;180&quot;},&quot;isTemporary&quot;:false},{&quot;id&quot;:&quot;06378773-9f86-3e31-8c06-610622a8b7fe&quot;,&quot;itemData&quot;:{&quot;type&quot;:&quot;article-journal&quot;,&quot;id&quot;:&quot;06378773-9f86-3e31-8c06-610622a8b7fe&quot;,&quot;title&quot;:&quot;Coupled electromagnetics, multiphase transport and large deformation model for microwave drying&quot;,&quot;author&quot;:[{&quot;family&quot;:&quot;Gulati&quot;,&quot;given&quot;:&quot;Tushar&quot;,&quot;parse-names&quot;:false,&quot;dropping-particle&quot;:&quot;&quot;,&quot;non-dropping-particle&quot;:&quot;&quot;},{&quot;family&quot;:&quot;Zhu&quot;,&quot;given&quot;:&quot;Huacheng&quot;,&quot;parse-names&quot;:false,&quot;dropping-particle&quot;:&quot;&quot;,&quot;non-dropping-particle&quot;:&quot;&quot;},{&quot;family&quot;:&quot;Datta&quot;,&quot;given&quot;:&quot;Ashim K.&quot;,&quot;parse-names&quot;:false,&quot;dropping-particle&quot;:&quot;&quot;,&quot;non-dropping-particle&quot;:&quot;&quot;}],&quot;container-title&quot;:&quot;Chemical Engineering Science&quot;,&quot;container-title-short&quot;:&quot;Chem Eng Sci&quot;,&quot;DOI&quot;:&quot;10.1016/j.ces.2016.09.004&quot;,&quot;ISSN&quot;:&quot;00092509&quot;,&quot;issued&quot;:{&quot;date-parts&quot;:[[2016,12,15]]},&quot;page&quot;:&quot;206-228&quot;,&quot;abstract&quot;:&quot;The present work involves development of a fundamentals-based coupled electromagnetics, multiphase transport and large deformation model to understand microwave drying of a hygroscopic porous material. Microwave drying is carried out in a 950 W domestic microwave oven operating at 10% power level. Electric field distribution inside the oven cavity and porous material are obtained by solving Maxwell's equations for electromagnetics. Modes of fluid transport include capillarity, binary diffusion and gas pressure-driven flow. Large deformation, included by treating the solid as hyperelastic, is implemented in a novel way using the Arbitrary-Lagrangian–Eulerian framework for mesh movement. Deformation during microwave drying was found to critically alter material structure that significantly affected microwave absorption, heat and moisture transport within the material. Sensitivity analysis revealed that moisture loss and volumetric shrinkage were unaffected with changes in intrinsic permeability and elastic modulus of the material while stress state within the material was highly sensitive to elastic modulus values.&quot;,&quot;publisher&quot;:&quot;Elsevier Ltd&quot;,&quot;volume&quot;:&quot;156&quot;},&quot;isTemporary&quot;:false}]},{&quot;citationID&quot;:&quot;MENDELEY_CITATION_85321f8a-c661-4dde-8224-98749e0cdf8d&quot;,&quot;properties&quot;:{&quot;noteIndex&quot;:0},&quot;isEdited&quot;:false,&quot;manualOverride&quot;:{&quot;isManuallyOverridden&quot;:false,&quot;citeprocText&quot;:&quot;(Wang et al. 2005; Alfaifi et al. 2014; Jiao et al. 2014; Huang et al. 2018)&quot;,&quot;manualOverrideText&quot;:&quot;&quot;},&quot;citationTag&quot;:&quot;MENDELEY_CITATION_v3_eyJjaXRhdGlvbklEIjoiTUVOREVMRVlfQ0lUQVRJT05fODUzMjFmOGEtYzY2MS00ZGRlLTgyMjQtOTg3NDllMGNkZjhkIiwicHJvcGVydGllcyI6eyJub3RlSW5kZXgiOjB9LCJpc0VkaXRlZCI6ZmFsc2UsIm1hbnVhbE92ZXJyaWRlIjp7ImlzTWFudWFsbHlPdmVycmlkZGVuIjpmYWxzZSwiY2l0ZXByb2NUZXh0IjoiKFdhbmcgZXQgYWwuIDIwMDU7IEFsZmFpZmkgZXQgYWwuIDIwMTQ7IEppYW8gZXQgYWwuIDIwMTQ7IEh1YW5nIGV0IGFsLiAyMDE4KSIsIm1hbnVhbE92ZXJyaWRlVGV4dCI6IiJ9LCJjaXRhdGlvbkl0ZW1zIjpbeyJpZCI6IjMxOTYyYTA0LTQ0ZGMtM2ZiZC1iMjdjLTFjY2EyMjBjYWI0NCIsIml0ZW1EYXRhIjp7InR5cGUiOiJhcnRpY2xlLWpvdXJuYWwiLCJpZCI6IjMxOTYyYTA0LTQ0ZGMtM2ZiZC1iMjdjLTFjY2EyMjBjYWI0NCIsInRpdGxlIjoiQSBuZXcgc3RyYXRlZ3kgdG8gaW1wcm92ZSBoZWF0aW5nIHVuaWZvcm1pdHkgb2YgbG93IG1vaXN0dXJlIGZvb2RzIGluIHJhZGlvIGZyZXF1ZW5jeSB0cmVhdG1lbnQgZm9yIHBhdGhvZ2VuIGNvbnRyb2wiLCJhdXRob3IiOlt7ImZhbWlseSI6IkppYW8iLCJnaXZlbiI6IllhbmciLCJwYXJzZS1uYW1lcyI6ZmFsc2UsImRyb3BwaW5nLXBhcnRpY2xlIjoiIiwibm9uLWRyb3BwaW5nLXBhcnRpY2xlIjoiIn0seyJmYW1pbHkiOiJUYW5nIiwiZ2l2ZW4iOiJKdW1pbmciLCJwYXJzZS1uYW1lcyI6ZmFsc2UsImRyb3BwaW5nLXBhcnRpY2xlIjoiIiwibm9uLWRyb3BwaW5nLXBhcnRpY2xlIjoiIn0seyJmYW1pbHkiOiJXYW5nIiwiZ2l2ZW4iOiJTaGFvamluIiwicGFyc2UtbmFtZXMiOmZhbHNlLCJkcm9wcGluZy1wYXJ0aWNsZSI6IiIsIm5vbi1kcm9wcGluZy1wYXJ0aWNsZSI6IiJ9XSwiY29udGFpbmVyLXRpdGxlIjoiSm91cm5hbCBvZiBGb29kIEVuZ2luZWVyaW5nIiwiY29udGFpbmVyLXRpdGxlLXNob3J0IjoiSiBGb29kIEVuZyIsIkRPSSI6IjEwLjEwMTYvai5qZm9vZGVuZy4yMDE0LjA1LjAyMiIsIklTU04iOiIwMjYwODc3NCIsImlzc3VlZCI6eyJkYXRlLXBhcnRzIjpbWzIwMTRdXX0sInBhZ2UiOiIxMjgtMTM4IiwiYWJzdHJhY3QiOiJNdWx0aXN0YXRlIFNhbG1vbmVsbGEgb3V0YnJlYWtzIGluIGxvdyBtb2lzdHVyZSBmb29kcyBoYXZlIGNyZWF0ZWQgZm9vZCBzYWZldHkgY29uY2VybnMgaW4gcmVjZW50IHllYXJzLiBSYWRpbyBmcmVxdWVuY3kgKFJGKSBoZWF0aW5nIGNvdWxkIGJlIGFwcGxpZWQgdG8gZWxpbWluYXRlIHBhdGhvZ2VucyBhbmQgcmVkdWNlIHRoZSBkYW1hZ2UgdG8gZm9vZCBxdWFsaXR5LiBIb3dldmVyLCBub24tdW5pZm9ybSBoZWF0aW5nIGluIFJGIHRyZWF0bWVudCBpcyBzdGlsbCBhIG1ham9yIHByb2JsZW0gZm9yIGRldmVsb3BpbmcgYSBmb29kIHBhc3RldXJpemF0aW9uIHByb2Nlc3MuIEluIHRoaXMgc3R1ZHksIGNvbW1lcmNpYWwgcGVhbnV0IGJ1dHRlciBpbiBhIGN5bGluZHJpY2FsIGphciB3YXMgdXNlZCBhcyBhIG1vZGVsIG9mIGxvdyBtb2lzdHVyZSBmb29kIGZvciBzdHVkeWluZyB0aGUgUkYgaGVhdGluZyB1bmlmb3JtaXR5LiBQb2x5ZXRoZXJpbWlkZSAoUEVJKSB3YXMgcGxhY2VkIGFyb3VuZCBwZWFudXQgYnV0dGVyIHNhbXBsZXMgdG8gcHJvdmlkZSBiZXR0ZXIgaGVhdGluZyB1bmlmb3JtaXR5LiBBIGNvbXB1dGVyIHNpbXVsYXRpb24gbW9kZWwgd2FzIGVzdGFibGlzaGVkIHdpdGggQ09NU09MIE11bHRpcGh5c2ljc8KuLCBhbmQgZXhwZXJpbWVudHMgd2l0aCBhIFJGIG1hY2hpbmUgKDI3LjEyIE1IeiwgNiBrVykgd2VyZSBwZXJmb3JtZWQgdG8gdmFsaWRhdGUgdGhlIGVmZmVjdGl2ZW5lc3Mgb2YgdGhlIFBFSSBhc3Npc3RpbmcgbWV0aG9kLiBUb3Agc3VyZmFjZSBhbmQgdmVydGljYWwgY3Jvc3Mtc2VjdGlvbmFsIHRlbXBlcmF0dXJlIGRpc3RyaWJ1dGlvbnMgb2YgcGVhbnV0IGJ1dHRlciBpbiBhIGN5bGluZHJpY2FsIGNvbnRhaW5lciB3ZXJlIG9idGFpbmVkIHdpdGggYW4gaW5mcmFyZWQgY2FtZXJhLCBhbmQgdGVtcGVyYXR1cmVzIGF0IDE4IGxvY2F0aW9ucyBpbnNpZGUgdGhlIGNvbnRhaW5lciB3ZXJlIG1lYXN1cmVkIHdpdGggVCB0eXBlIHRoZXJtb2NvdXBsZXMuIFRoZSByZXN1bHRzIHNob3dlZCB0aGF0IFBFSSBhc3Npc3RhbmNlIHJlZHVjZWQgdGhlIGRpZmZlcmVuY2UgYmV0d2VlbiBtYXhpbXVtIGFuZCBtaW5pbXVtIHRlbXBlcmF0dXJlIG9mIHRvcCBzdXJmYWNlIGZyb20gMTMgdG8gNyDCsEMgYW5kIGNyb3NzLXNlY3Rpb25hbCBzdXJmYWNlIHRlbXBlcmF0dXJlcyBmcm9tIDI4IHRvIDE4IMKwQy4gVGhlIHNhbWUgc3RyYXRlZ3kgd2FzIHVzZWQgb24gd2hlYXQgZmxvdXIgYW5kIGhlYXRpbmcgdW5pZm9ybWl0eSB3YXMgYWxzbyBpbXByb3ZlZC4gVGhlIGNvbXB1dGVyIG1vZGVsIHdhcyB0aGVuIHVzZWQgd2l0aCBhIGdyb3VwIG9mIDkgamFycyBvZiBwZWFudXQgYnV0dGVyIHRvIFJGIHByb2Nlc3NpbmcsIGFuZCBQRUkgYXNzaXN0YW5jZSB3YXMgYWxzbyBmb3VuZCB0byBiZSBlZmZlY3RpdmUgaW4gaW1wcm92aW5nIGhlYXRpbmcgdW5pZm9ybWl0eS4gVGh1cywgUEVJIGFzc2lzdGVkIFJGIGhlYXRpbmcgaGFzIHBvdGVudGlhbCBhcyBhIHBhc3RldXJpemF0aW9uIGludGVydmVudGlvbiBmb3IgbG93IG1vaXN0dXJlIGZvb2RzIGFmdGVyIG9wdGltaXphdGlvbiBvZiB0aGlzIHByb2Nlc3MgYnkgdGhlIGZvb2QgaW5kdXN0cnkuIMKpIDIwMTQgRWxzZXZpZXIgTHRkLiBBbGwgcmlnaHRzIHJlc2VydmVkLiIsInB1Ymxpc2hlciI6IkVsc2V2aWVyIEx0ZCIsInZvbHVtZSI6IjE0MSJ9LCJpc1RlbXBvcmFyeSI6ZmFsc2V9LHsiaWQiOiJhNGQ3ZTEzYy0zZWZjLTNhMzAtYjg1OC1jMjA1NTViOTg4NDciLCJpdGVtRGF0YSI6eyJ0eXBlIjoiYXJ0aWNsZS1qb3VybmFsIiwiaWQiOiJhNGQ3ZTEzYy0zZWZjLTNhMzAtYjg1OC1jMjA1NTViOTg4NDciLCJ0aXRsZSI6IlJhZGlvIGZyZXF1ZW5jeSBkaXNpbmZlc3RhdGlvbiB0cmVhdG1lbnRzIGZvciBkcmllZCBmcnVpdDogTW9kZWwgZGV2ZWxvcG1lbnQgYW5kIHZhbGlkYXRpb24iLCJhdXRob3IiOlt7ImZhbWlseSI6IkFsZmFpZmkiLCJnaXZlbiI6IkJhbmRhciIsInBhcnNlLW5hbWVzIjpmYWxzZSwiZHJvcHBpbmctcGFydGljbGUiOiIiLCJub24tZHJvcHBpbmctcGFydGljbGUiOiIifSx7ImZhbWlseSI6IlRhbmciLCJnaXZlbiI6Ikp1bWluZyIsInBhcnNlLW5hbWVzIjpmYWxzZSwiZHJvcHBpbmctcGFydGljbGUiOiIiLCJub24tZHJvcHBpbmctcGFydGljbGUiOiIifSx7ImZhbWlseSI6IkppYW8iLCJnaXZlbiI6IllhbmciLCJwYXJzZS1uYW1lcyI6ZmFsc2UsImRyb3BwaW5nLXBhcnRpY2xlIjoiIiwibm9uLWRyb3BwaW5nLXBhcnRpY2xlIjoiIn0seyJmYW1pbHkiOiJXYW5nIiwiZ2l2ZW4iOiJTaGFvamluIiwicGFyc2UtbmFtZXMiOmZhbHNlLCJkcm9wcGluZy1wYXJ0aWNsZSI6IiIsIm5vbi1kcm9wcGluZy1wYXJ0aWNsZSI6IiJ9LHsiZmFtaWx5IjoiUmFzY28iLCJnaXZlbiI6IkJhcmJhcmEiLCJwYXJzZS1uYW1lcyI6ZmFsc2UsImRyb3BwaW5nLXBhcnRpY2xlIjoiIiwibm9uLWRyb3BwaW5nLXBhcnRpY2xlIjoiIn0seyJmYW1pbHkiOiJKaWFvIiwiZ2l2ZW4iOiJTaHVuc2hhbiIsInBhcnNlLW5hbWVzIjpmYWxzZSwiZHJvcHBpbmctcGFydGljbGUiOiIiLCJub24tZHJvcHBpbmctcGFydGljbGUiOiIifSx7ImZhbWlseSI6IlNhYmxhbmkiLCJnaXZlbiI6IlNoeWFtIiwicGFyc2UtbmFtZXMiOmZhbHNlLCJkcm9wcGluZy1wYXJ0aWNsZSI6IiIsIm5vbi1kcm9wcGluZy1wYXJ0aWNsZSI6IiJ9XSwiY29udGFpbmVyLXRpdGxlIjoiSm91cm5hbCBvZiBGb29kIEVuZ2luZWVyaW5nIiwiY29udGFpbmVyLXRpdGxlLXNob3J0IjoiSiBGb29kIEVuZyIsIkRPSSI6IjEwLjEwMTYvai5qZm9vZGVuZy4yMDEzLjA3LjAxNSIsIklTU04iOiIwMjYwODc3NCIsImlzc3VlZCI6eyJkYXRlLXBhcnRzIjpbWzIwMTRdXX0sInBhZ2UiOiIyNjgtMjc2IiwiYWJzdHJhY3QiOiJOb24tdW5pZm9ybSBoZWF0aW5nIGlzIG9uZSBvZiB0aGUgbW9zdCBpbXBvcnRhbnQgY2hhbGxlbmdlcyBkdXJpbmcgdGhlIGRldmVsb3BtZW50IG9mIHJhZGlvIGZyZXF1ZW5jeSAoUkYpIGhlYXQgdHJlYXRtZW50cyBmb3IgcGVzdCBjb250cm9sIGFuZCBvdGhlciBhcHBsaWNhdGlvbnMuIEEgY29tcHV0ZXIgc2ltdWxhdGlvbiBtb2RlbCB1c2luZyBmaW5pdGUgZWxlbWVudC1iYXNlZCBjb21tZXJjaWFsIHNvZnR3YXJlLCBDT01TT0wsIHdhcyBkZXZlbG9wZWQgdG8gaW52ZXN0aWdhdGUgdGhlIGhlYXRpbmcgdW5pZm9ybWl0eSBvZiByYWlzaW5zIHBhY2tlZCBpbiBhIHJlY3Rhbmd1bGFyIHBsYXN0aWMgY29udGFpbmVyICgyNS41IMOXIDE1LjAgw5cgMTAuMCBjbTMpIGFuZCB0cmVhdGVkIGluIGEgNiBrVywgMjcuMTIgTUh6IFJGIHN5c3RlbS4gVGhlIGRldmVsb3BlZCBtb2RlbCB3YXMgdGhlbiBleHBlcmltZW50YWxseSB2YWxpZGF0ZWQuIFNpbXVsYXRlZCBhbmQgZXhwZXJpbWVudGFsIHRlbXBlcmF0dXJlIGRpc3RyaWJ1dGlvbnMgaW4gcmFpc2lucyBhZnRlciBSRiBoZWF0aW5nIHdlcmUgY29tcGFyZWQgaW4gdGhyZWUgZGlmZmVyZW50IGhvcml6b250YWwgbGF5ZXJzICh0b3AsIG1pZGRsZSwgYW5kIGJvdHRvbSkgd2l0aGluIHRoZSBjb250YWluZXIuIFNpbXVsYXRlZCBhbmQgZXhwZXJpbWVudGFsIGF2ZXJhZ2UgYW5kIHN0YW5kYXJkIGRldmlhdGlvbiBvZiB0aGUgdGVtcGVyYXR1cmUgdmFsdWVzIHdlcmUgaGlnaGVzdCBpbiB0aGUgbWlkZGxlIGxheWVyLCBmb2xsb3dlZCBieSB0aGUgdG9wIGFuZCBib3R0b20gbGF5ZXJzLiBBIHNlbnNpdGl2aXR5IHN0dWR5IGluZGljYXRlZCB0aGF0IHRoZSBoZWF0aW5nIHVuaWZvcm1pdHkgb2YgdGhlIHNhbXBsZXMgd2FzIG1vc3QgYWZmZWN0ZWQgYnkgdGhlIGRlbnNpdHkgb2YgdGhlIHJhaXNpbnMgZm9sbG93ZWQgYnkgdGhlIHRvcCBlbGVjdHJvZGUgdm9sdGFnZSwgdGhlIGRpZWxlY3RyaWMgcHJvcGVydGllcywgdGhlIHRoZXJtYWwgY29uZHVjdGl2aXR5IGFuZCB0aGUgaGVhdCB0cmFuc2ZlciBjb2VmZmljaWVudC4gQ29ybmVycyBhbmQgZWRnZXMgd2VyZSBoZWF0ZWQgbW9yZSB0aGFuIHRoZSBjZW50ZXJzIGluIGVhY2ggbGF5ZXIgb2YgdGhlIFJGIHRyZWF0ZWQgcmFpc2lucy4gVGhlIG1vZGVsIGRldmVsb3BlZCBoZXJlIGNhbiBiZSB1c2VkIGZvciBmdXR1cmUgaW52ZXN0aWdhdGlvbnMgdG8gaW1wcm92ZSB0aGUgaGVhdGluZyB1bmlmb3JtaXR5IGZvciBpbnNlY3QgZGlzaW5mZWN0aW9uIG9mIGRyaWVkIGZydWl0IGFuZCBvdGhlciBzaW1pbGFyIGFwcGxpY2F0aW9ucy4gwqkgMjAxMyBFbHNldmllciBMdGQuIEFsbCByaWdodHMgcmVzZXJ2ZWQuIiwiaXNzdWUiOiIxIiwidm9sdW1lIjoiMTIwIn0sImlzVGVtcG9yYXJ5IjpmYWxzZX0seyJpZCI6ImJjZmIwOGJhLWZjZWYtMzcxZi05ZjE5LTVjNmJhNzhiNzRlZiIsIml0ZW1EYXRhIjp7InR5cGUiOiJhcnRpY2xlIiwiaWQiOiJiY2ZiMDhiYS1mY2VmLTM3MWYtOWYxOS01YzZiYTc4Yjc0ZWYiLCJ0aXRsZSI6IkNvbXB1dGVyIHNpbXVsYXRpb24gZm9yIGltcHJvdmluZyByYWRpbyBmcmVxdWVuY3kgKFJGKSBoZWF0aW5nIHVuaWZvcm1pdHkgb2YgZm9vZCBwcm9kdWN0czogQSByZXZpZXciLCJhdXRob3IiOlt7ImZhbWlseSI6Ikh1YW5nIiwiZ2l2ZW4iOiJaaGkiLCJwYXJzZS1uYW1lcyI6ZmFsc2UsImRyb3BwaW5nLXBhcnRpY2xlIjoiIiwibm9uLWRyb3BwaW5nLXBhcnRpY2xlIjoiIn0seyJmYW1pbHkiOiJNYXJyYSIsImdpdmVuIjoiRnJhbmNlc2NvIiwicGFyc2UtbmFtZXMiOmZhbHNlLCJkcm9wcGluZy1wYXJ0aWNsZSI6IiIsIm5vbi1kcm9wcGluZy1wYXJ0aWNsZSI6IiJ9LHsiZmFtaWx5IjoiU3ViYmlhaCIsImdpdmVuIjoiSmV5YW1rb25kYW4iLCJwYXJzZS1uYW1lcyI6ZmFsc2UsImRyb3BwaW5nLXBhcnRpY2xlIjoiIiwibm9uLWRyb3BwaW5nLXBhcnRpY2xlIjoiIn0seyJmYW1pbHkiOiJXYW5nIiwiZ2l2ZW4iOiJTaGFvamluIiwicGFyc2UtbmFtZXMiOmZhbHNlLCJkcm9wcGluZy1wYXJ0aWNsZSI6IiIsIm5vbi1kcm9wcGluZy1wYXJ0aWNsZSI6IiJ9XSwiY29udGFpbmVyLXRpdGxlIjoiQ3JpdGljYWwgUmV2aWV3cyBpbiBGb29kIFNjaWVuY2UgYW5kIE51dHJpdGlvbiIsImNvbnRhaW5lci10aXRsZS1zaG9ydCI6IkNyaXQgUmV2IEZvb2QgU2NpIE51dHIiLCJET0kiOiIxMC4xMDgwLzEwNDA4Mzk4LjIwMTYuMTI1MzAwMCIsIklTU04iOiIxNTQ5Nzg1MiIsIlBNSUQiOiIyNzg5MjY4MyIsImlzc3VlZCI6eyJkYXRlLXBhcnRzIjpbWzIwMTgsNCwxM11dfSwicGFnZSI6IjEwMzMtMTA1NyIsImFic3RyYWN0IjoiUmFkaW8gZnJlcXVlbmN5IChSRikgaGVhdGluZyBoYXMgZ3JlYXQgcG90ZW50aWFsIGZvciBhY2hpZXZpbmcgcmFwaWQgYW5kIHZvbHVtZXRyaWMgaGVhdGluZyBpbiBmb29kcywgcHJvdmlkaW5nIHNhZmUgYW5kIGhpZ2gtcXVhbGl0eSBmb29kIHByb2R1Y3RzIGR1ZSB0byBkZWVwIHBlbmV0cmF0aW9uIGRlcHRoLCBtb2lzdHVyZSBzZWxmLWJhbGFuY2UgZWZmZWN0cywgYW5kIGxlYXZpbmcgbm8gY2hlbWljYWwgcmVzaWR1ZXMuIEhvd2V2ZXIsIHRoZSBub251bmlmb3JtIGhlYXRpbmcgcHJvYmxlbSAodXN1YWxseSByZXN1bHRpbmcgaW4gaG90IGFuZCBjb2xkIHNwb3RzIGluIHRoZSBoZWF0ZWQgcHJvZHVjdCkgbmVlZHMgdG8gYmUgcmVzb2x2ZWQuIFRoZSBpbmhvbW9nZW5lb3VzIHRlbXBlcmF0dXJlIGRpc3RyaWJ1dGlvbiBub3Qgb25seSBhZmZlY3RzIHRoZSBxdWFsaXR5IG9mIHRoZSBmb29kIGJ1dCBhbHNvIHJhaXNlcyB0aGUgaXNzdWUgb2YgZm9vZCBzYWZldHkgd2hlbiB0aGUgbWljcm9vcmdhbmlzbXMgb3IgaW5zZWN0cyBtYXkgbm90IGJlIGNvbnRyb2xsZWQgaW4gdGhlIGNvbGQgc3BvdHMuIFRoZSBtYXRoZW1hdGljYWwgbW9kZWxpbmcgZm9yIFJGIGhlYXRpbmcgcHJvY2Vzc2VzIGhhcyBiZWVuIGV4dGVuc2l2ZWx5IHN0dWRpZWQgaW4gYSB3aWRlIHZhcmlldHkgb2YgYWdyaWN1bHR1cmFsIHByb2R1Y3RzIHJlY2VudGx5LiBUaGlzIHBhcGVyIHByZXNlbnRzIGEgY29tcHJlaGVuc2l2ZSByZXZpZXcgb2YgcmVjZW50IHByb2dyZXNzZXMgaW4gY29tcHV0ZXIgc2ltdWxhdGlvbiBmb3IgUkYgaGVhdGluZyB1bmlmb3JtaXR5IGltcHJvdmVtZW50IGFuZCB0aGUgb2ZmZXJlZCBzb2x1dGlvbnMgdG8gcmVkdWNlIHRoZSBoZWF0aW5nIG5vbnVuaWZvcm1pdHkuIEl0IHByb3ZpZGVzIGEgYnJpZWYgaW50cm9kdWN0aW9uIG9uIHRoZSBiYXNpYyBwcmluY2lwbGUgb2YgUkYgaGVhdGluZyB0ZWNobm9sb2d5LCBhbmFseXplcyB0aGUgYXBwbGljYXRpb25zIG9mIG51bWVyaWNhbCBzaW11bGF0aW9uLCBhbmQgZGlzY3Vzc2VzIHRoZSBmYWN0b3JzIGluZmx1ZW5jaW5nIHRoZSBSRiBoZWF0aW5nIHVuaWZvcm1pdHkgYW5kIHRoZSBwb3NzaWJsZSBtZXRob2RzIHRvIGltcHJvdmUgaGVhdGluZyB1bmlmb3JtaXR5LiBNYXRoZW1hdGljYWwgbW9kZWxpbmcgaW1wcm92ZXMgdGhlIHVuZGVyc3RhbmRpbmcgb2YgUkYgaGVhdGluZyBvZiBmb29kIGFuZCBpcyBlc3NlbnRpYWwgdG8gb3B0aW1pemUgdGhlIFJGIHRyZWF0bWVudCBwcm90b2NvbCBmb3IgcGFzdGV1cml6YXRpb24gYW5kIGRpc2luZmVzdGF0aW9uIGFwcGxpY2F0aW9ucy4gUmVjb21tZW5kYXRpb25zIGZvciBmdXR1cmUgcmVzZWFyY2ggaGF2ZSBiZWVuIHByb3Bvc2VkIHRvIGZ1cnRoZXIgaW1wcm92ZSB0aGUgYWNjdXJhY3kgb2YgbnVtZXJpY2FsIG1vZGVscywgYnkgY292ZXJpbmcgYm90aCBoZWF0IGFuZCBtYXNzIHRyYW5zZmVycyBpbiB0aGUgbW9kZWwsIHZhbGlkYXRpbmcgdGhlc2UgbW9kZWxzIHdpdGggc2FtcGxlIG1vdmVtZW50IGFuZCBtaXhpbmcsIGFuZCBpZGVudGlmeWluZyB0aGUgaW1wb3J0YW50IG1vZGVsIHBhcmFtZXRlcnMgYnkgc2Vuc2l0aXZpdHkgYW5hbHlzaXMuIiwicHVibGlzaGVyIjoiVGF5bG9yIGFuZCBGcmFuY2lzIEluYy4iLCJpc3N1ZSI6IjYiLCJ2b2x1bWUiOiI1OCJ9LCJpc1RlbXBvcmFyeSI6ZmFsc2V9LHsiaWQiOiI4YTY0ODZmZS05YWNkLTMyMDYtOWIzMS0yNzlhYmEyOGE4NjciLCJpdGVtRGF0YSI6eyJ0eXBlIjoiYXJ0aWNsZS1qb3VybmFsIiwiaWQiOiI4YTY0ODZmZS05YWNkLTMyMDYtOWIzMS0yNzlhYmEyOGE4NjciLCJ0aXRsZSI6Ik1hdGhlbWF0aWNhbCBtb2RlbGxpbmcgb2YgaGVhdGluZyB1bmlmb3JtaXR5IGZvciBpbi1zaGVsbCB3YWxudXRzIHN1YmplY3RlZCB0byByYWRpbyBmcmVxdWVuY3kgdHJlYXRtZW50cyB3aXRoIGludGVybWl0dGVudCBzdGlycmluZ3MiLCJhdXRob3IiOlt7ImZhbWlseSI6IldhbmciLCJnaXZlbiI6IlMuIiwicGFyc2UtbmFtZXMiOmZhbHNlLCJkcm9wcGluZy1wYXJ0aWNsZSI6IiIsIm5vbi1kcm9wcGluZy1wYXJ0aWNsZSI6IiJ9LHsiZmFtaWx5IjoiWXVlIiwiZ2l2ZW4iOiJKLiIsInBhcnNlLW5hbWVzIjpmYWxzZSwiZHJvcHBpbmctcGFydGljbGUiOiIiLCJub24tZHJvcHBpbmctcGFydGljbGUiOiIifSx7ImZhbWlseSI6IlRhbmciLCJnaXZlbiI6IkouIiwicGFyc2UtbmFtZXMiOmZhbHNlLCJkcm9wcGluZy1wYXJ0aWNsZSI6IiIsIm5vbi1kcm9wcGluZy1wYXJ0aWNsZSI6IiJ9LHsiZmFtaWx5IjoiQ2hlbiIsImdpdmVuIjoiQi4iLCJwYXJzZS1uYW1lcyI6ZmFsc2UsImRyb3BwaW5nLXBhcnRpY2xlIjoiIiwibm9uLWRyb3BwaW5nLXBhcnRpY2xlIjoiIn1dLCJjb250YWluZXItdGl0bGUiOiJQb3N0aGFydmVzdCBCaW9sb2d5IGFuZCBUZWNobm9sb2d5IiwiY29udGFpbmVyLXRpdGxlLXNob3J0IjoiUG9zdGhhcnZlc3QgQmlvbCBUZWNobm9sIiwiRE9JIjoiMTAuMTAxNi9qLnBvc3RoYXJ2YmlvLjIwMDQuMDUuMDI0IiwiSVNTTiI6IjA5MjU1MjE0IiwiaXNzdWVkIjp7ImRhdGUtcGFydHMiOltbMjAwNSwxXV19LCJwYWdlIjoiOTctMTA3IiwiYWJzdHJhY3QiOiJOb24tdW5pZm9ybSBoZWF0aW5nIGNhdXNlZCBieSB0aGUgZGlmZmVyZW50IG9yaWVudGF0aW9ucyBhbmQgbG9jYXRpb25zIG9mIGluLXNoZWxsIHdhbG51dHMgbWF5IGJlIGEgbWFqb3IgcHJvYmxlbSBpbiBkZXZlbG9waW5nIGEgbGFyZ2Utc2NhbGUgcmFkaW8gZnJlcXVlbmN5IChSRikgdHJlYXRtZW50IGZvciBwb3N0aGFydmVzdCBwaHl0b3Nhbml0YXJ5IGFuZCBxdWFyYW50aW5lIHJlZ3VsYXRpb25zIGluIGludGVybmF0aW9uYWwgdHJhZGUuIEEgbWF0aGVtYXRpY2FsIG1vZGVsIHdhcyBkZXZlbG9wZWQgYmFzZWQgb24gbm9ybWFsIGRpc3RyaWJ1dGlvbnMgb2Ygd2FsbnV0IHRlbXBlcmF0dXJlcyBhZ2FpbnN0IGZyZXF1ZW5jeSB0byBzdHVkeSB0aGUgaW5mbHVlbmNlIG9mIHRoZSBudW1iZXIgb2YgUkYgdW5pdHMgYW5kIGludGVybWl0dGVudCBzdGlycmluZ3Mgb24gaGVhdGluZyB1bmlmb3JtaXR5LiBUaGUgbW9kZWwgd2FzIHZhbGlkYXRlZCBieSBleHBlcmltZW50cyB3aXRoIGEgZ29vZCBhY2N1cmFjeS4gSXQgd2FzIGRldGVybWluZWQgYnkgZXhwZXJpbWVudHMgdGhhdCB0aGUgcmlzZSBpbiBzdGFuZGFyZCBkZXZpYXRpb24gb2Ygd2FsbnV0IHRlbXBlcmF0dXJlcyBhdCBhbnkgdGltZSBkdXJpbmcgUkYgaGVhdGluZyBpbmNyZWFzZWQgbGluZWFybHkgd2l0aCB0aGUgcmlzZSBpbiBtZWFuIHRlbXBlcmF0dXJlLiBUaGUgcmF0aW8sIGRlZmluZWQgYXMgdW5pZm9ybWl0eSBpbmRleCwgZGVwZW5kcyB1cG9uIHRoZSBkZXNpZ24gb2YgYSBSRiB1bml0LCBhbmQgaGFzIGEgc2lnbmlmaWNhbnQgaW5mbHVlbmNlIG9uIHRoZSBudW1iZXIgb2Ygc3RpcnJpbmdzIG5lZWRlZCB0byBhY2hpZXZlIHRoZSBkZXNpcmVkIGluc2VjdCBtb3J0YWxpdHkuIEZvciBhIHVuaWZvcm1pdHkgaW5kZXggdmFsdWUgb2YgMC4xNjUsIGEgbWluaW11bSBvZiB0d28gc3RpcnJpbmdzIHdhcyBuZWVkZWQgdG8gbWVldCB0aGUgZGlmZmVyZW50IGRlc2lyZWQgdGVtcGVyYXR1cmUgZGlzdHJpYnV0aW9ucyBmb3IgaW5zZWN0IGNvbnRyb2xzLCBzdWNoIGFzIHRoZSBsb3dlc3QgdGVtcGVyYXR1cmUgb2YgNDjCsEMgYW5kIG1lYW4gdGVtcGVyYXR1cmUgb2YgNjfCsEMgZm9yIGEgOTkuOTk2OCUgbW9ydGFsaXR5IG9yIHRoZSBsb3dlc3QgdGVtcGVyYXR1cmUgb2YgNTDCsEMgYW5kIG1lYW4gdGVtcGVyYXR1cmUgb2YgNjTCsEMgZm9yIGEgOTkuOSUgbW9ydGFsaXR5LiDCqSAyMDA0IEVsc2V2aWVyIEIuVi4gQWxsIHJpZ2h0cyByZXNlcnZlZC4iLCJpc3N1ZSI6IjEiLCJ2b2x1bWUiOiIzNSJ9LCJpc1RlbXBvcmFyeSI6ZmFsc2V9XX0=&quot;,&quot;citationItems&quot;:[{&quot;id&quot;:&quot;31962a04-44dc-3fbd-b27c-1cca220cab44&quot;,&quot;itemData&quot;:{&quot;type&quot;:&quot;article-journal&quot;,&quot;id&quot;:&quot;31962a04-44dc-3fbd-b27c-1cca220cab44&quot;,&quot;title&quot;:&quot;A new strategy to improve heating uniformity of low moisture foods in radio frequency treatment for pathogen control&quot;,&quot;author&quot;:[{&quot;family&quot;:&quot;Jiao&quot;,&quot;given&quot;:&quot;Yang&quot;,&quot;parse-names&quot;:false,&quot;dropping-particle&quot;:&quot;&quot;,&quot;non-dropping-particle&quot;:&quot;&quot;},{&quot;family&quot;:&quot;Tang&quot;,&quot;given&quot;:&quot;Juming&quot;,&quot;parse-names&quot;:false,&quot;dropping-particle&quot;:&quot;&quot;,&quot;non-dropping-particle&quot;:&quot;&quot;},{&quot;family&quot;:&quot;Wang&quot;,&quot;given&quot;:&quot;Shaojin&quot;,&quot;parse-names&quot;:false,&quot;dropping-particle&quot;:&quot;&quot;,&quot;non-dropping-particle&quot;:&quot;&quot;}],&quot;container-title&quot;:&quot;Journal of Food Engineering&quot;,&quot;container-title-short&quot;:&quot;J Food Eng&quot;,&quot;DOI&quot;:&quot;10.1016/j.jfoodeng.2014.05.022&quot;,&quot;ISSN&quot;:&quot;02608774&quot;,&quot;issued&quot;:{&quot;date-parts&quot;:[[2014]]},&quot;page&quot;:&quot;128-138&quot;,&quot;abstract&quot;:&quot;Multistate Salmonella outbreaks in low moisture foods have created food safety concerns in recent years. Radio frequency (RF) heating could be applied to eliminate pathogens and reduce the damage to food quality. However, non-uniform heating in RF treatment is still a major problem for developing a food pasteurization process. In this study, commercial peanut butter in a cylindrical jar was used as a model of low moisture food for studying the RF heating uniformity. Polyetherimide (PEI) was placed around peanut butter samples to provide better heating uniformity. A computer simulation model was established with COMSOL Multiphysics®, and experiments with a RF machine (27.12 MHz, 6 kW) were performed to validate the effectiveness of the PEI assisting method. Top surface and vertical cross-sectional temperature distributions of peanut butter in a cylindrical container were obtained with an infrared camera, and temperatures at 18 locations inside the container were measured with T type thermocouples. The results showed that PEI assistance reduced the difference between maximum and minimum temperature of top surface from 13 to 7 °C and cross-sectional surface temperatures from 28 to 18 °C. The same strategy was used on wheat flour and heating uniformity was also improved. The computer model was then used with a group of 9 jars of peanut butter to RF processing, and PEI assistance was also found to be effective in improving heating uniformity. Thus, PEI assisted RF heating has potential as a pasteurization intervention for low moisture foods after optimization of this process by the food industry. © 2014 Elsevier Ltd. All rights reserved.&quot;,&quot;publisher&quot;:&quot;Elsevier Ltd&quot;,&quot;volume&quot;:&quot;141&quot;},&quot;isTemporary&quot;:false},{&quot;id&quot;:&quot;a4d7e13c-3efc-3a30-b858-c20555b98847&quot;,&quot;itemData&quot;:{&quot;type&quot;:&quot;article-journal&quot;,&quot;id&quot;:&quot;a4d7e13c-3efc-3a30-b858-c20555b98847&quot;,&quot;title&quot;:&quot;Radio frequency disinfestation treatments for dried fruit: Model development and validation&quot;,&quot;author&quot;:[{&quot;family&quot;:&quot;Alfaifi&quot;,&quot;given&quot;:&quot;Bandar&quot;,&quot;parse-names&quot;:false,&quot;dropping-particle&quot;:&quot;&quot;,&quot;non-dropping-particle&quot;:&quot;&quot;},{&quot;family&quot;:&quot;Tang&quot;,&quot;given&quot;:&quot;Juming&quot;,&quot;parse-names&quot;:false,&quot;dropping-particle&quot;:&quot;&quot;,&quot;non-dropping-particle&quot;:&quot;&quot;},{&quot;family&quot;:&quot;Jiao&quot;,&quot;given&quot;:&quot;Yang&quot;,&quot;parse-names&quot;:false,&quot;dropping-particle&quot;:&quot;&quot;,&quot;non-dropping-particle&quot;:&quot;&quot;},{&quot;family&quot;:&quot;Wang&quot;,&quot;given&quot;:&quot;Shaojin&quot;,&quot;parse-names&quot;:false,&quot;dropping-particle&quot;:&quot;&quot;,&quot;non-dropping-particle&quot;:&quot;&quot;},{&quot;family&quot;:&quot;Rasco&quot;,&quot;given&quot;:&quot;Barbara&quot;,&quot;parse-names&quot;:false,&quot;dropping-particle&quot;:&quot;&quot;,&quot;non-dropping-particle&quot;:&quot;&quot;},{&quot;family&quot;:&quot;Jiao&quot;,&quot;given&quot;:&quot;Shunshan&quot;,&quot;parse-names&quot;:false,&quot;dropping-particle&quot;:&quot;&quot;,&quot;non-dropping-particle&quot;:&quot;&quot;},{&quot;family&quot;:&quot;Sablani&quot;,&quot;given&quot;:&quot;Shyam&quot;,&quot;parse-names&quot;:false,&quot;dropping-particle&quot;:&quot;&quot;,&quot;non-dropping-particle&quot;:&quot;&quot;}],&quot;container-title&quot;:&quot;Journal of Food Engineering&quot;,&quot;container-title-short&quot;:&quot;J Food Eng&quot;,&quot;DOI&quot;:&quot;10.1016/j.jfoodeng.2013.07.015&quot;,&quot;ISSN&quot;:&quot;02608774&quot;,&quot;issued&quot;:{&quot;date-parts&quot;:[[2014]]},&quot;page&quot;:&quot;268-276&quot;,&quot;abstract&quot;:&quot;Non-uniform heating is one of the most important challenges during the development of radio frequency (RF) heat treatments for pest control and other applications. A computer simulation model using finite element-based commercial software, COMSOL, was developed to investigate the heating uniformity of raisins packed in a rectangular plastic container (25.5 × 15.0 × 10.0 cm3) and treated in a 6 kW, 27.12 MHz RF system. The developed model was then experimentally validated. Simulated and experimental temperature distributions in raisins after RF heating were compared in three different horizontal layers (top, middle, and bottom) within the container. Simulated and experimental average and standard deviation of the temperature values were highest in the middle layer, followed by the top and bottom layers. A sensitivity study indicated that the heating uniformity of the samples was most affected by the density of the raisins followed by the top electrode voltage, the dielectric properties, the thermal conductivity and the heat transfer coefficient. Corners and edges were heated more than the centers in each layer of the RF treated raisins. The model developed here can be used for future investigations to improve the heating uniformity for insect disinfection of dried fruit and other similar applications. © 2013 Elsevier Ltd. All rights reserved.&quot;,&quot;issue&quot;:&quot;1&quot;,&quot;volume&quot;:&quot;120&quot;},&quot;isTemporary&quot;:false},{&quot;id&quot;:&quot;bcfb08ba-fcef-371f-9f19-5c6ba78b74ef&quot;,&quot;itemData&quot;:{&quot;type&quot;:&quot;article&quot;,&quot;id&quot;:&quot;bcfb08ba-fcef-371f-9f19-5c6ba78b74ef&quot;,&quot;title&quot;:&quot;Computer simulation for improving radio frequency (RF) heating uniformity of food products: A review&quot;,&quot;author&quot;:[{&quot;family&quot;:&quot;Huang&quot;,&quot;given&quot;:&quot;Zhi&quot;,&quot;parse-names&quot;:false,&quot;dropping-particle&quot;:&quot;&quot;,&quot;non-dropping-particle&quot;:&quot;&quot;},{&quot;family&quot;:&quot;Marra&quot;,&quot;given&quot;:&quot;Francesco&quot;,&quot;parse-names&quot;:false,&quot;dropping-particle&quot;:&quot;&quot;,&quot;non-dropping-particle&quot;:&quot;&quot;},{&quot;family&quot;:&quot;Subbiah&quot;,&quot;given&quot;:&quot;Jeyamkondan&quot;,&quot;parse-names&quot;:false,&quot;dropping-particle&quot;:&quot;&quot;,&quot;non-dropping-particle&quot;:&quot;&quot;},{&quot;family&quot;:&quot;Wang&quot;,&quot;given&quot;:&quot;Shaojin&quot;,&quot;parse-names&quot;:false,&quot;dropping-particle&quot;:&quot;&quot;,&quot;non-dropping-particle&quot;:&quot;&quot;}],&quot;container-title&quot;:&quot;Critical Reviews in Food Science and Nutrition&quot;,&quot;container-title-short&quot;:&quot;Crit Rev Food Sci Nutr&quot;,&quot;DOI&quot;:&quot;10.1080/10408398.2016.1253000&quot;,&quot;ISSN&quot;:&quot;15497852&quot;,&quot;PMID&quot;:&quot;27892683&quot;,&quot;issued&quot;:{&quot;date-parts&quot;:[[2018,4,13]]},&quot;page&quot;:&quot;1033-1057&quot;,&quot;abstract&quot;:&quot;Radio frequency (RF) heating has great potential for achieving rapid and volumetric heating in foods, providing safe and high-quality food products due to deep penetration depth, moisture self-balance effects, and leaving no chemical residues. However, the nonuniform heating problem (usually resulting in hot and cold spots in the heated product) needs to be resolved. The inhomogeneous temperature distribution not only affects the quality of the food but also raises the issue of food safety when the microorganisms or insects may not be controlled in the cold spots. The mathematical modeling for RF heating processes has been extensively studied in a wide variety of agricultural products recently. This paper presents a comprehensive review of recent progresses in computer simulation for RF heating uniformity improvement and the offered solutions to reduce the heating nonuniformity. It provides a brief introduction on the basic principle of RF heating technology, analyzes the applications of numerical simulation, and discusses the factors influencing the RF heating uniformity and the possible methods to improve heating uniformity. Mathematical modeling improves the understanding of RF heating of food and is essential to optimize the RF treatment protocol for pasteurization and disinfestation applications. Recommendations for future research have been proposed to further improve the accuracy of numerical models, by covering both heat and mass transfers in the model, validating these models with sample movement and mixing, and identifying the important model parameters by sensitivity analysis.&quot;,&quot;publisher&quot;:&quot;Taylor and Francis Inc.&quot;,&quot;issue&quot;:&quot;6&quot;,&quot;volume&quot;:&quot;58&quot;},&quot;isTemporary&quot;:false},{&quot;id&quot;:&quot;8a6486fe-9acd-3206-9b31-279aba28a867&quot;,&quot;itemData&quot;:{&quot;type&quot;:&quot;article-journal&quot;,&quot;id&quot;:&quot;8a6486fe-9acd-3206-9b31-279aba28a867&quot;,&quot;title&quot;:&quot;Mathematical modelling of heating uniformity for in-shell walnuts subjected to radio frequency treatments with intermittent stirrings&quot;,&quot;author&quot;:[{&quot;family&quot;:&quot;Wang&quot;,&quot;given&quot;:&quot;S.&quot;,&quot;parse-names&quot;:false,&quot;dropping-particle&quot;:&quot;&quot;,&quot;non-dropping-particle&quot;:&quot;&quot;},{&quot;family&quot;:&quot;Yue&quot;,&quot;given&quot;:&quot;J.&quot;,&quot;parse-names&quot;:false,&quot;dropping-particle&quot;:&quot;&quot;,&quot;non-dropping-particle&quot;:&quot;&quot;},{&quot;family&quot;:&quot;Tang&quot;,&quot;given&quot;:&quot;J.&quot;,&quot;parse-names&quot;:false,&quot;dropping-particle&quot;:&quot;&quot;,&quot;non-dropping-particle&quot;:&quot;&quot;},{&quot;family&quot;:&quot;Chen&quot;,&quot;given&quot;:&quot;B.&quot;,&quot;parse-names&quot;:false,&quot;dropping-particle&quot;:&quot;&quot;,&quot;non-dropping-particle&quot;:&quot;&quot;}],&quot;container-title&quot;:&quot;Postharvest Biology and Technology&quot;,&quot;container-title-short&quot;:&quot;Postharvest Biol Technol&quot;,&quot;DOI&quot;:&quot;10.1016/j.postharvbio.2004.05.024&quot;,&quot;ISSN&quot;:&quot;09255214&quot;,&quot;issued&quot;:{&quot;date-parts&quot;:[[2005,1]]},&quot;page&quot;:&quot;97-107&quot;,&quot;abstract&quot;:&quot;Non-uniform heating caused by the different orientations and locations of in-shell walnuts may be a major problem in developing a large-scale radio frequency (RF) treatment for postharvest phytosanitary and quarantine regulations in international trade. A mathematical model was developed based on normal distributions of walnut temperatures against frequency to study the influence of the number of RF units and intermittent stirrings on heating uniformity. The model was validated by experiments with a good accuracy. It was determined by experiments that the rise in standard deviation of walnut temperatures at any time during RF heating increased linearly with the rise in mean temperature. The ratio, defined as uniformity index, depends upon the design of a RF unit, and has a significant influence on the number of stirrings needed to achieve the desired insect mortality. For a uniformity index value of 0.165, a minimum of two stirrings was needed to meet the different desired temperature distributions for insect controls, such as the lowest temperature of 48°C and mean temperature of 67°C for a 99.9968% mortality or the lowest temperature of 50°C and mean temperature of 64°C for a 99.9% mortality. © 2004 Elsevier B.V. All rights reserved.&quot;,&quot;issue&quot;:&quot;1&quot;,&quot;volume&quot;:&quot;35&quot;},&quot;isTemporary&quot;:false}]},{&quot;citationID&quot;:&quot;MENDELEY_CITATION_2d0e8f1e-d805-45aa-ac84-2499b2ee7873&quot;,&quot;properties&quot;:{&quot;noteIndex&quot;:0},&quot;isEdited&quot;:false,&quot;manualOverride&quot;:{&quot;isManuallyOverridden&quot;:true,&quot;citeprocText&quot;:&quot;(Uyar and Erdoǧdu 2009)&quot;,&quot;manualOverrideText&quot;:&quot;Uyar and Erdoǧdu, (2009)&quot;},&quot;citationTag&quot;:&quot;MENDELEY_CITATION_v3_eyJjaXRhdGlvbklEIjoiTUVOREVMRVlfQ0lUQVRJT05fMmQwZThmMWUtZDgwNS00NWFhLWFjODQtMjQ5OWIyZWU3ODczIiwicHJvcGVydGllcyI6eyJub3RlSW5kZXgiOjB9LCJpc0VkaXRlZCI6ZmFsc2UsIm1hbnVhbE92ZXJyaWRlIjp7ImlzTWFudWFsbHlPdmVycmlkZGVuIjp0cnVlLCJjaXRlcHJvY1RleHQiOiIoVXlhciBhbmQgRXJkb8enZHUgMjAwOSkiLCJtYW51YWxPdmVycmlkZVRleHQiOiJVeWFyIGFuZCBFcmRvx6dkdSwgKDIwMDkpIn0sImNpdGF0aW9uSXRlbXMiOlt7ImlkIjoiZWI4MGYzODYtZjE5YS0zZDRlLWExMmUtN2U3MjFkYWYyN2YzIiwiaXRlbURhdGEiOnsidHlwZSI6ImFydGljbGUtam91cm5hbCIsImlkIjoiZWI4MGYzODYtZjE5YS0zZDRlLWExMmUtN2U3MjFkYWYyN2YzIiwidGl0bGUiOiJQb3RlbnRpYWwgdXNlIG9mIDMtZGltZW5zaW9uYWwgc2Nhbm5lcnMgZm9yIGZvb2QgcHJvY2VzcyBtb2RlbGluZyIsImF1dGhvciI6W3siZmFtaWx5IjoiVXlhciIsImdpdmVuIjoiUmFobWkiLCJwYXJzZS1uYW1lcyI6ZmFsc2UsImRyb3BwaW5nLXBhcnRpY2xlIjoiIiwibm9uLWRyb3BwaW5nLXBhcnRpY2xlIjoiIn0seyJmYW1pbHkiOiJFcmRvx6dkdSIsImdpdmVuIjoiRmVycnVoIiwicGFyc2UtbmFtZXMiOmZhbHNlLCJkcm9wcGluZy1wYXJ0aWNsZSI6IiIsIm5vbi1kcm9wcGluZy1wYXJ0aWNsZSI6IiJ9XSwiY29udGFpbmVyLXRpdGxlIjoiSm91cm5hbCBvZiBGb29kIEVuZ2luZWVyaW5nIiwiY29udGFpbmVyLXRpdGxlLXNob3J0IjoiSiBGb29kIEVuZyIsIkRPSSI6IjEwLjEwMTYvai5qZm9vZGVuZy4yMDA5LjAxLjAzNCIsIklTU04iOiIwMjYwODc3NCIsImlzc3VlZCI6eyJkYXRlLXBhcnRzIjpbWzIwMDksOF1dfSwicGFnZSI6IjMzNy0zNDMiLCJhYnN0cmFjdCI6IkluIGZvb2QgcHJvY2VzcyBzaW11bGF0aW9uIHN0dWRpZXMsIGdlb21ldHJpY2FsIGNoYXJhY3Rlcml6YXRpb24gb2YgZm9vZCBwcm9kdWN0cyBpcyBleHRyZW1lbHkgZGlmZmljdWx0IGR1ZSB0byB0aGVpciBpcnJlZ3VsYXIgc2hhcGVzLiBGdXJ0aGVyIHNpbXBsaWZpY2F0aW9ucyBhbmQgYXNzdW1wdGlvbnMgYXJlIGFwcGxpZWQgdG8gb3ZlcmNvbWUgdGhpcyBpc3N1ZS4gVXNpbmcgMy1kaW1lbnNpb25hbCAoM0QpIHNjYW5uZXJzIG1pZ2h0IHNpbXBsaWZ5IHRoaXMgc3RlcCBhbmQgbWFrZSBpdCBtb3JlIHJlYWxpc3RpYyB0byBvYnRhaW4gYWNjdXJhdGUgcmVzdWx0cyBmcm9tIHNpbXVsYXRpb25zLiBIZW5jZSwgYSBOZXh0RW5naW5lIDNEIHNjYW5uZXIgKE5leHQgRW5naW5lIEluYy4sIFNhbnRhIE1vbmljYSwgQ0EpIHdhcyB1c2VkIHRvIG9idGFpbiAzRCBpbWFnZXMgb2YgZm9vZCBwcm9kdWN0cy4gVGhpcyBsZWQgdG8gYWNxdWlyZSAzRCBkaWdpdGFsIGltYWdlcyBvZiBpcnJlZ3VsYXIgc2hhcGVkIGZvb2QgcHJvZHVjdHMgKHBlYXJzLCBzdHJhd2JlcnJpZXMsIGJhbmFuYXMsIGFwcGxlcyBhbmQgZWdncykgYnkgc2F2aW5nIGxhYm9yaW91cyBlZmZvcnRzIGFuZCBkZWNyZWFzZWQgdGhlIGVycm9ycyBkdWUgdG8gZXhwZXJpbWVudGFsIG1lYXN1cmVtZW50cyB0byBnZW5lcmF0ZSBnaXZlbiBnZW9tZXRyaWVzLiBUaGVuLCB0byBzaW11bGF0ZSBhIGNvb2xpbmcgcHJvY2VzcywgZGlnaXRhbCBpbWFnZXMgb2YgcGVhcnMgd2VyZSBpbXBvcnRlZCB0byBhIGNvbXB1dGF0aW9uYWwgZmx1aWQgZHluYW1pY3MgKENGRCkgcHJvZ3JhbSwgYW5kIHNpbXVsYXRpb24gcmVzdWx0cyB3ZXJlIGNvbXBhcmVkIHdpdGggdGhlIGV4cGVyaW1lbnRhbCB0ZW1wZXJhdHVyZSBkYXRhLiBQZXJmZWN0IHNwaGVyZXMgYW5kIGVnZ3Mgd2VyZSwgb24gdGhlIG90aGVyIGhhbmQsIHVzZWQgdG8gZGVtb25zdHJhdGUgc3VyZmFjZSBhcmVhIGFuZCB2b2x1bWUgZXN0aW1hdGlvbiBwcm9wZXJ0aWVzIG9mIHRoZSAzRCBzY2FubmluZyBwcm9jZXNzZXMuIFdpdGggYWxsIHRoZXNlIGZlYXR1cmVzIGFuZCB1c2VyLWZyaWVuZGx5IHByb3BlcnRpZXMsIDNEIHNjYW5uZXJzIHdlcmUgZGVtb25zdHJhdGVkIHRvIHByb21pc2UgYSB3aWRlIGFwcGxpY2F0aW9uIGFyZWEgaW4gZm9vZCBwcm9jZXNzIGVuZ2luZWVyaW5nIHN0dWRpZXMuIMKpIDIwMDkgRWxzZXZpZXIgTHRkLiBBbGwgcmlnaHRzIHJlc2VydmVkLiIsImlzc3VlIjoiMyIsInZvbHVtZSI6IjkzIn0sImlzVGVtcG9yYXJ5IjpmYWxzZX1dfQ==&quot;,&quot;citationItems&quot;:[{&quot;id&quot;:&quot;eb80f386-f19a-3d4e-a12e-7e721daf27f3&quot;,&quot;itemData&quot;:{&quot;type&quot;:&quot;article-journal&quot;,&quot;id&quot;:&quot;eb80f386-f19a-3d4e-a12e-7e721daf27f3&quot;,&quot;title&quot;:&quot;Potential use of 3-dimensional scanners for food process modeling&quot;,&quot;author&quot;:[{&quot;family&quot;:&quot;Uyar&quot;,&quot;given&quot;:&quot;Rahmi&quot;,&quot;parse-names&quot;:false,&quot;dropping-particle&quot;:&quot;&quot;,&quot;non-dropping-particle&quot;:&quot;&quot;},{&quot;family&quot;:&quot;Erdoǧdu&quot;,&quot;given&quot;:&quot;Ferruh&quot;,&quot;parse-names&quot;:false,&quot;dropping-particle&quot;:&quot;&quot;,&quot;non-dropping-particle&quot;:&quot;&quot;}],&quot;container-title&quot;:&quot;Journal of Food Engineering&quot;,&quot;container-title-short&quot;:&quot;J Food Eng&quot;,&quot;DOI&quot;:&quot;10.1016/j.jfoodeng.2009.01.034&quot;,&quot;ISSN&quot;:&quot;02608774&quot;,&quot;issued&quot;:{&quot;date-parts&quot;:[[2009,8]]},&quot;page&quot;:&quot;337-343&quot;,&quot;abstract&quot;:&quot;In food process simulation studies, geometrical characterization of food products is extremely difficult due to their irregular shapes. Further simplifications and assumptions are applied to overcome this issue. Using 3-dimensional (3D) scanners might simplify this step and make it more realistic to obtain accurate results from simulations. Hence, a NextEngine 3D scanner (Next Engine Inc., Santa Monica, CA) was used to obtain 3D images of food products. This led to acquire 3D digital images of irregular shaped food products (pears, strawberries, bananas, apples and eggs) by saving laborious efforts and decreased the errors due to experimental measurements to generate given geometries. Then, to simulate a cooling process, digital images of pears were imported to a computational fluid dynamics (CFD) program, and simulation results were compared with the experimental temperature data. Perfect spheres and eggs were, on the other hand, used to demonstrate surface area and volume estimation properties of the 3D scanning processes. With all these features and user-friendly properties, 3D scanners were demonstrated to promise a wide application area in food process engineering studies. © 2009 Elsevier Ltd. All rights reserved.&quot;,&quot;issue&quot;:&quot;3&quot;,&quot;volume&quot;:&quot;93&quot;},&quot;isTemporary&quot;:false}]},{&quot;citationID&quot;:&quot;MENDELEY_CITATION_91cc500d-6102-427e-b2c0-224d80eb6de3&quot;,&quot;properties&quot;:{&quot;noteIndex&quot;:0},&quot;isEdited&quot;:false,&quot;manualOverride&quot;:{&quot;isManuallyOverridden&quot;:false,&quot;citeprocText&quot;:&quot;(Kim et al. 2007; Kuffi et al. 2016)&quot;,&quot;manualOverrideText&quot;:&quot;&quot;},&quot;citationTag&quot;:&quot;MENDELEY_CITATION_v3_eyJjaXRhdGlvbklEIjoiTUVOREVMRVlfQ0lUQVRJT05fOTFjYzUwMGQtNjEwMi00MjdlLWIyYzAtMjI0ZDgwZWI2ZGUzIiwicHJvcGVydGllcyI6eyJub3RlSW5kZXgiOjB9LCJpc0VkaXRlZCI6ZmFsc2UsIm1hbnVhbE92ZXJyaWRlIjp7ImlzTWFudWFsbHlPdmVycmlkZGVuIjpmYWxzZSwiY2l0ZXByb2NUZXh0IjoiKEtpbSBldCBhbC4gMjAwNzsgS3VmZmkgZXQgYWwuIDIwMTYpIiwibWFudWFsT3ZlcnJpZGVUZXh0IjoiIn0sImNpdGF0aW9uSXRlbXMiOlt7ImlkIjoiODA2NmMxOTgtZmFkZS0zYTUwLWJmMjktYzg5ZTUyNDMyNDMwIiwiaXRlbURhdGEiOnsidHlwZSI6ImFydGljbGUtam91cm5hbCIsImlkIjoiODA2NmMxOTgtZmFkZS0zYTUwLWJmMjktYzg5ZTUyNDMyNDMwIiwidGl0bGUiOiIzLUQgZG9zZSBkaXN0cmlidXRpb25zIGZvciBvcHRpbXVtIHJhZGlhdGlvbiB0cmVhdG1lbnQgcGxhbm5pbmcgb2YgY29tcGxleCBmb29kcyIsImF1dGhvciI6W3siZmFtaWx5IjoiS2ltIiwiZ2l2ZW4iOiJKLiIsInBhcnNlLW5hbWVzIjpmYWxzZSwiZHJvcHBpbmctcGFydGljbGUiOiIiLCJub24tZHJvcHBpbmctcGFydGljbGUiOiIifSx7ImZhbWlseSI6Ik1vcmVpcmEiLCJnaXZlbiI6IlIuIEcuIiwicGFyc2UtbmFtZXMiOmZhbHNlLCJkcm9wcGluZy1wYXJ0aWNsZSI6IiIsIm5vbi1kcm9wcGluZy1wYXJ0aWNsZSI6IiJ9LHsiZmFtaWx5IjoiSHVhbmciLCJnaXZlbiI6IlkuIiwicGFyc2UtbmFtZXMiOmZhbHNlLCJkcm9wcGluZy1wYXJ0aWNsZSI6IiIsIm5vbi1kcm9wcGluZy1wYXJ0aWNsZSI6IiJ9LHsiZmFtaWx5IjoiQ2FzdGVsbC1QZXJleiIsImdpdmVuIjoiTS4gRS4iLCJwYXJzZS1uYW1lcyI6ZmFsc2UsImRyb3BwaW5nLXBhcnRpY2xlIjoiIiwibm9uLWRyb3BwaW5nLXBhcnRpY2xlIjoiIn1dLCJjb250YWluZXItdGl0bGUiOiJKb3VybmFsIG9mIEZvb2QgRW5naW5lZXJpbmciLCJjb250YWluZXItdGl0bGUtc2hvcnQiOiJKIEZvb2QgRW5nIiwiRE9JIjoiMTAuMTAxNi9qLmpmb29kZW5nLjIwMDYuMDEuMDYxIiwiSVNTTiI6IjAyNjA4Nzc0IiwiaXNzdWVkIjp7ImRhdGUtcGFydHMiOltbMjAwNywzXV19LCJwYWdlIjoiMzEyLTMyMSIsImFic3RyYWN0IjoiVG8gb2J0YWluIHNhdGlzZmFjdG9yeSBlLWJlYW0gaXJyYWRpYXRpb24gb2YgZnJlc2ggcHJvZHVjdHMgYSBzdHJpY3QgcHJvY2VzcyBjb250cm9sIGlzIHJlcXVpcmVkIHRvIGVuc3VyZSB0aGF0IHRoZSBkb3NlIGRlbGl2ZXJlZCB0byBhbGwgcGFydHMgb2YgdGhlIHRyZWF0ZWQgcHJvZHVjdCBmYWxscyB3aXRoaW4gc29tZSBzcGVjaWZpZWQgcmFuZ2UuIEFzIGEgYmFzaXMgb2YgYSBkb3NpbWV0cnkgdGVjaG5pcXVlLCBhc3Nlc3NtZW50IG9mIHRoZSBleGFjdCBnZW9tZXRyeSBvZiBmcmVzaCBwcm9kdWN0cyBpbiBhIDMtRCBjb25maWd1cmF0aW9uIGlzIG5lZWRlZC4gT2J0YWluaW5nIGEgdW5pZm9ybSBkb3NlIGluIGluaGVyZW50bHkgY29tcGxleCBmb29kcyBzdWNoIGFzIGEgY2hpY2tlbiBjYXJjYXNzIGlzLCBob3dldmVyLCBkaWZmaWN1bHQuIFRoZSBvYmplY3RpdmUgb2YgdGhpcyBzdHVkeSB3YXMgdG8gb2J0YWluIGRldGFpbGVkLCBoaWdoLXJlc29sdXRpb24gZG9zZSBkaXN0cmlidXRpb25zIG9mIGEgY2hpY2tlbiBjYXJjYXNzIGV4cG9zZWQgdG8gZS1iZWFtIG9yIFgtcmF5IGlycmFkaWF0aW9uIHVzaW5nIE1vbnRlIENhcmxvIHNpbXVsYXRpb24gYW5kIENvbXB1dGVyIFRvbW9ncmFwaHkgKENUKSB0ZWNobmlxdWVzLiBXZSBvYnRhaW5lZCBtdWx0aS1zbGljZWQgQ1QgZGF0YSBvZiBhIGZyb3plbiBjaGlja2VuIGNhcmNhc3MgdG8gZXh0cmFjdCBleGFjdCBwcm9kdWN0IGdlb21ldHJ5IGFuZCBkZW5zaXRpZXMgdXNpbmcgaW1hZ2UtcHJvY2Vzc2luZyBtZXRob2RzLiBUaGUgdHlwZSBvZiBzb3VyY2UgZW5lcmd5IGlucHV0IHNwZWN0cnVtIGFuZCBzb3VyY2Ugc2l6ZSB3ZXJlIGVudGVyZWQgaW50byB0aGUgTW9udGUgQ2FybG8gTi1QYXJ0aWNsZSByYWRpYXRpb24gdHJhbnNwb3J0IGNvZGUgKE1OQ1A1KSB0byBvYnRhaW4gZG9zZSBkaXN0cmlidXRpb25zIGluIHRoZSBwcm9kdWN0LiBGb3IgbG93IGVuZXJneSB0cmVhdG1lbnQgKDEuMzUgTWVWIGVsZWN0cm9ucywgVmFuIGRlIEdyYWFmZiBhY2NlbGVyYXRvciksIGRvc2UgYWJzb3JwdGlvbiBvY2N1cnJlZCB1cCB0byA1LTcgbW0gZGVlcCwgcmVzdWx0aW5nIGluIHN1cmZhY2UgaXJyYWRpYXRpb24gb2YgdGhlIGNhcmNhc3MuIEZvciBoaWdoIGVuZXJneSB0cmVhdG1lbnQgKDEwIE1lViwgTElOQUMsIGJvdHRvbSBvbmx5KSwgdGhlIGRvc2VzIHdpdGhpbiB0aGUgY2FyY2FzcyByb3NlIHVwIHRvIDEuMiB0aW1lcyB0aGUgaW5jaWRlbnQgZG9zZSB3aXRoIGluY3JlYXNpbmcgZGVwdGggYW5kIHJhcGlkbHkgZmVsbCB0byBsb3cgdmFsdWVzLiBUd28tc2lkZWQgKHRvcCBhbmQgYm90dG9tKSBpcnJhZGlhdGlvbiByZXN1bHRlZCBpbiBhIGRvc2UgdW5pZm9ybWl0eSByYXRpbyAoRG1heC9EbWluKSBvZiBhYm91dCAxLjYuIFR3by1zaWRlZCBYLXJheSBpcnJhZGlhdGlvbiBzaWduaWZpY2FudGx5IGltcHJvdmVkIHRoZSB1bmlmb3JtaXR5IHJhdGlvIGZyb20gMi41IHRvIDEuOC4gwqkgMjAwNiBFbHNldmllciBMdGQuIEFsbCByaWdodHMgcmVzZXJ2ZWQuIiwiaXNzdWUiOiIxIiwidm9sdW1lIjoiNzkifSwiaXNUZW1wb3JhcnkiOmZhbHNlfSx7ImlkIjoiMGUwZjY4Y2QtYjg4MS0zNTE1LWJkMjctNmMwOTE2NDFjMDk4IiwiaXRlbURhdGEiOnsidHlwZSI6ImFydGljbGUtam91cm5hbCIsImlkIjoiMGUwZjY4Y2QtYjg4MS0zNTE1LWJkMjctNmMwOTE2NDFjMDk4IiwidGl0bGUiOiJDRkQgbW9kZWxpbmcgb2YgaW5kdXN0cmlhbCBjb29saW5nIG9mIGxhcmdlIGJlZWYgY2FyY2Fzc2VzIiwiYXV0aG9yIjpbeyJmYW1pbHkiOiJLdWZmaSIsImdpdmVuIjoiS3Vtc2EgRC4iLCJwYXJzZS1uYW1lcyI6ZmFsc2UsImRyb3BwaW5nLXBhcnRpY2xlIjoiIiwibm9uLWRyb3BwaW5nLXBhcnRpY2xlIjoiIn0seyJmYW1pbHkiOiJEZWZyYWV5ZSIsImdpdmVuIjoiVGhpanMiLCJwYXJzZS1uYW1lcyI6ZmFsc2UsImRyb3BwaW5nLXBhcnRpY2xlIjoiIiwibm9uLWRyb3BwaW5nLXBhcnRpY2xlIjoiIn0seyJmYW1pbHkiOiJOaWNvbGFpIiwiZ2l2ZW4iOiJCYXJ0IE0uIiwicGFyc2UtbmFtZXMiOmZhbHNlLCJkcm9wcGluZy1wYXJ0aWNsZSI6IiIsIm5vbi1kcm9wcGluZy1wYXJ0aWNsZSI6IiJ9LHsiZmFtaWx5IjoiU21ldCIsImdpdmVuIjoiU3RlZmFhbiIsInBhcnNlLW5hbWVzIjpmYWxzZSwiZHJvcHBpbmctcGFydGljbGUiOiIiLCJub24tZHJvcHBpbmctcGFydGljbGUiOiJEZSJ9LHsiZmFtaWx5IjoiR2VlcmFlcmQiLCJnaXZlbiI6IkFubmVtaWUiLCJwYXJzZS1uYW1lcyI6ZmFsc2UsImRyb3BwaW5nLXBhcnRpY2xlIjoiIiwibm9uLWRyb3BwaW5nLXBhcnRpY2xlIjoiIn0seyJmYW1pbHkiOiJWZXJib3ZlbiIsImdpdmVuIjoiUGlldGVyIiwicGFyc2UtbmFtZXMiOmZhbHNlLCJkcm9wcGluZy1wYXJ0aWNsZSI6IiIsIm5vbi1kcm9wcGluZy1wYXJ0aWNsZSI6IiJ9XSwiY29udGFpbmVyLXRpdGxlIjoiSW50ZXJuYXRpb25hbCBKb3VybmFsIG9mIFJlZnJpZ2VyYXRpb24iLCJET0kiOiIxMC4xMDE2L2ouaWpyZWZyaWcuMjAxNi4wNi4wMTMiLCJJU1NOIjoiMDE0MDcwMDciLCJpc3N1ZWQiOnsiZGF0ZS1wYXJ0cyI6W1syMDE2LDksMV1dfSwicGFnZSI6IjMyNC0zMzkiLCJhYnN0cmFjdCI6IkEgY29tcHV0YXRpb25hbCBmbHVpZCBkeW5hbWljcyAoQ0ZEKSBtb2RlbCB3YXMgZGV2ZWxvcGVkIHRvIHByZWRpY3QgdGhlIGNoYW5nZXMgaW4gdGVtcGVyYXR1cmUgYW5kIHBIIGRpc3RyaWJ1dGlvbiBvZiBhIGJlZWYgY2FyY2FzcyBkdXJpbmcgY2hpbGxpbmcuIFRoZSBtb2RlbCB3YXMgc29sdmVkIHVzaW5nIHRoZSAzRCBnZW9tZXRyeSBvZiB0aGUgY2FyY2FzcyBzaWRlIG9idGFpbmVkIGJ5IGRpZ2l0YWwgc2Nhbm5pbmcgYW5kIGluY2x1ZGluZyBwb3N0LW1vcnRlbSByZWFjdGlvbiBraW5ldGljcy4gQ2FyY2FzcyB0ZW1wZXJhdHVyZXMgYXQgdmFyaW91cyBkZXB0aHMgYW5kIHNlY3Rpb25zIHdlcmUgbWVhc3VyZWQgZHVyaW5nIGEgY2hpbGxpbmcgZXhwZXJpbWVudCBvZiBhIHNpbmdsZSBjYXJjYXNzIGluIGNvbW1lcmNpYWwgY2hpbGxlciBjb25kaXRpb25zIGZvciBtb2RlbCB2YWxpZGF0aW9uLiBUaGUgdGVtcGVyYXR1cmUgcHJlZGljdGlvbnMgYWdyZWVkIHdpdGggdGhlIG1lYXN1cmVkIHRlbXBlcmF0dXJlIHByb2ZpbGVzIGF0IGRpZmZlcmVudCBwb3NpdGlvbnMgaW5zaWRlIHRoZSBjYXJjYXNzLCB3aXRoIGV4Y2VsbGVudCBwcmVkaWN0aW9uIGluIGRlZXAgcG9zaXRpb25zIG9mIHRoZSBoaW5kcXVhcnRlciBhcyBjb21wYXJlZCB0byBuZWFyIHN1cmZhY2UgcG9zaXRpb25zLiBUaGUgc2ltdWxhdGlvbnMgdW52ZWlsZWQgbGFyZ2UgZGlmZmVyZW5jZSBpbiBjb29saW5nIHJhdGVzIGFuZCBwSCBldm9sdXRpb24gYmV0d2VlbiBkaWZmZXJlbnQgcGFydHMgb2YgdGhlIGNhcmNhc3MgdGhhdCBjb3VsZCBsZWFkIHRvIGRpZmZlcmVuY2VzIGluIG1lYXQgcXVhbGl0eSBieSBoZWF0IHNob3J0ZW5pbmcuIFRoZSBtb2RlbCBjYW4gYmUgdXNlZCB0byBzdHVkeSB0aGUgZWZmZWN0IG9mIHJlbGV2YW50IGNvb2xpbmcgcGFyYW1ldGVycyBvbiB0aGUgcmF0ZSBhbmQgdW5pZm9ybWl0eSBvZiBjb29saW5nIGFuZCBtZWF0IHF1YWxpdHkuIiwicHVibGlzaGVyIjoiRWxzZXZpZXIgTHRkIiwidm9sdW1lIjoiNjkiLCJjb250YWluZXItdGl0bGUtc2hvcnQiOiIifSwiaXNUZW1wb3JhcnkiOmZhbHNlfV19&quot;,&quot;citationItems&quot;:[{&quot;id&quot;:&quot;8066c198-fade-3a50-bf29-c89e52432430&quot;,&quot;itemData&quot;:{&quot;type&quot;:&quot;article-journal&quot;,&quot;id&quot;:&quot;8066c198-fade-3a50-bf29-c89e52432430&quot;,&quot;title&quot;:&quot;3-D dose distributions for optimum radiation treatment planning of complex foods&quot;,&quot;author&quot;:[{&quot;family&quot;:&quot;Kim&quot;,&quot;given&quot;:&quot;J.&quot;,&quot;parse-names&quot;:false,&quot;dropping-particle&quot;:&quot;&quot;,&quot;non-dropping-particle&quot;:&quot;&quot;},{&quot;family&quot;:&quot;Moreira&quot;,&quot;given&quot;:&quot;R. G.&quot;,&quot;parse-names&quot;:false,&quot;dropping-particle&quot;:&quot;&quot;,&quot;non-dropping-particle&quot;:&quot;&quot;},{&quot;family&quot;:&quot;Huang&quot;,&quot;given&quot;:&quot;Y.&quot;,&quot;parse-names&quot;:false,&quot;dropping-particle&quot;:&quot;&quot;,&quot;non-dropping-particle&quot;:&quot;&quot;},{&quot;family&quot;:&quot;Castell-Perez&quot;,&quot;given&quot;:&quot;M. E.&quot;,&quot;parse-names&quot;:false,&quot;dropping-particle&quot;:&quot;&quot;,&quot;non-dropping-particle&quot;:&quot;&quot;}],&quot;container-title&quot;:&quot;Journal of Food Engineering&quot;,&quot;container-title-short&quot;:&quot;J Food Eng&quot;,&quot;DOI&quot;:&quot;10.1016/j.jfoodeng.2006.01.061&quot;,&quot;ISSN&quot;:&quot;02608774&quot;,&quot;issued&quot;:{&quot;date-parts&quot;:[[2007,3]]},&quot;page&quot;:&quot;312-321&quot;,&quot;abstract&quot;:&quot;To obtain satisfactory e-beam irradiation of fresh products a strict process control is required to ensure that the dose delivered to all parts of the treated product falls within some specified range. As a basis of a dosimetry technique, assessment of the exact geometry of fresh products in a 3-D configuration is needed. Obtaining a uniform dose in inherently complex foods such as a chicken carcass is, however, difficult. The objective of this study was to obtain detailed, high-resolution dose distributions of a chicken carcass exposed to e-beam or X-ray irradiation using Monte Carlo simulation and Computer Tomography (CT) techniques. We obtained multi-sliced CT data of a frozen chicken carcass to extract exact product geometry and densities using image-processing methods. The type of source energy input spectrum and source size were entered into the Monte Carlo N-Particle radiation transport code (MNCP5) to obtain dose distributions in the product. For low energy treatment (1.35 MeV electrons, Van de Graaff accelerator), dose absorption occurred up to 5-7 mm deep, resulting in surface irradiation of the carcass. For high energy treatment (10 MeV, LINAC, bottom only), the doses within the carcass rose up to 1.2 times the incident dose with increasing depth and rapidly fell to low values. Two-sided (top and bottom) irradiation resulted in a dose uniformity ratio (Dmax/Dmin) of about 1.6. Two-sided X-ray irradiation significantly improved the uniformity ratio from 2.5 to 1.8. © 2006 Elsevier Ltd. All rights reserved.&quot;,&quot;issue&quot;:&quot;1&quot;,&quot;volume&quot;:&quot;79&quot;},&quot;isTemporary&quot;:false},{&quot;id&quot;:&quot;0e0f68cd-b881-3515-bd27-6c091641c098&quot;,&quot;itemData&quot;:{&quot;type&quot;:&quot;article-journal&quot;,&quot;id&quot;:&quot;0e0f68cd-b881-3515-bd27-6c091641c098&quot;,&quot;title&quot;:&quot;CFD modeling of industrial cooling of large beef carcasses&quot;,&quot;author&quot;:[{&quot;family&quot;:&quot;Kuffi&quot;,&quot;given&quot;:&quot;Kumsa D.&quot;,&quot;parse-names&quot;:false,&quot;dropping-particle&quot;:&quot;&quot;,&quot;non-dropping-particle&quot;:&quot;&quot;},{&quot;family&quot;:&quot;Defraeye&quot;,&quot;given&quot;:&quot;Thijs&quot;,&quot;parse-names&quot;:false,&quot;dropping-particle&quot;:&quot;&quot;,&quot;non-dropping-particle&quot;:&quot;&quot;},{&quot;family&quot;:&quot;Nicolai&quot;,&quot;given&quot;:&quot;Bart M.&quot;,&quot;parse-names&quot;:false,&quot;dropping-particle&quot;:&quot;&quot;,&quot;non-dropping-particle&quot;:&quot;&quot;},{&quot;family&quot;:&quot;Smet&quot;,&quot;given&quot;:&quot;Stefaan&quot;,&quot;parse-names&quot;:false,&quot;dropping-particle&quot;:&quot;&quot;,&quot;non-dropping-particle&quot;:&quot;De&quot;},{&quot;family&quot;:&quot;Geeraerd&quot;,&quot;given&quot;:&quot;Annemie&quot;,&quot;parse-names&quot;:false,&quot;dropping-particle&quot;:&quot;&quot;,&quot;non-dropping-particle&quot;:&quot;&quot;},{&quot;family&quot;:&quot;Verboven&quot;,&quot;given&quot;:&quot;Pieter&quot;,&quot;parse-names&quot;:false,&quot;dropping-particle&quot;:&quot;&quot;,&quot;non-dropping-particle&quot;:&quot;&quot;}],&quot;container-title&quot;:&quot;International Journal of Refrigeration&quot;,&quot;DOI&quot;:&quot;10.1016/j.ijrefrig.2016.06.013&quot;,&quot;ISSN&quot;:&quot;01407007&quot;,&quot;issued&quot;:{&quot;date-parts&quot;:[[2016,9,1]]},&quot;page&quot;:&quot;324-339&quot;,&quot;abstract&quot;:&quot;A computational fluid dynamics (CFD) model was developed to predict the changes in temperature and pH distribution of a beef carcass during chilling. The model was solved using the 3D geometry of the carcass side obtained by digital scanning and including post-mortem reaction kinetics. Carcass temperatures at various depths and sections were measured during a chilling experiment of a single carcass in commercial chiller conditions for model validation. The temperature predictions agreed with the measured temperature profiles at different positions inside the carcass, with excellent prediction in deep positions of the hindquarter as compared to near surface positions. The simulations unveiled large difference in cooling rates and pH evolution between different parts of the carcass that could lead to differences in meat quality by heat shortening. The model can be used to study the effect of relevant cooling parameters on the rate and uniformity of cooling and meat quality.&quot;,&quot;publisher&quot;:&quot;Elsevier Ltd&quot;,&quot;volume&quot;:&quot;69&quot;,&quot;container-title-short&quot;:&quot;&quot;},&quot;isTemporary&quot;:false}]},{&quot;citationID&quot;:&quot;MENDELEY_CITATION_825b4eec-6936-4980-9736-fcd50282f497&quot;,&quot;properties&quot;:{&quot;noteIndex&quot;:0},&quot;isEdited&quot;:false,&quot;manualOverride&quot;:{&quot;isManuallyOverridden&quot;:true,&quot;citeprocText&quot;:&quot;(Kuffi et al. 2016)&quot;,&quot;manualOverrideText&quot;:&quot;Kuffi et al. (2016)&quot;},&quot;citationTag&quot;:&quot;MENDELEY_CITATION_v3_eyJjaXRhdGlvbklEIjoiTUVOREVMRVlfQ0lUQVRJT05fODI1YjRlZWMtNjkzNi00OTgwLTk3MzYtZmNkNTAyODJmNDk3IiwicHJvcGVydGllcyI6eyJub3RlSW5kZXgiOjB9LCJpc0VkaXRlZCI6ZmFsc2UsIm1hbnVhbE92ZXJyaWRlIjp7ImlzTWFudWFsbHlPdmVycmlkZGVuIjp0cnVlLCJjaXRlcHJvY1RleHQiOiIoS3VmZmkgZXQgYWwuIDIwMTYpIiwibWFudWFsT3ZlcnJpZGVUZXh0IjoiS3VmZmkgZXQgYWwuICgyMDE2KSJ9LCJjaXRhdGlvbkl0ZW1zIjpbeyJpZCI6IjBlMGY2OGNkLWI4ODEtMzUxNS1iZDI3LTZjMDkxNjQxYzA5OCIsIml0ZW1EYXRhIjp7InR5cGUiOiJhcnRpY2xlLWpvdXJuYWwiLCJpZCI6IjBlMGY2OGNkLWI4ODEtMzUxNS1iZDI3LTZjMDkxNjQxYzA5OCIsInRpdGxlIjoiQ0ZEIG1vZGVsaW5nIG9mIGluZHVzdHJpYWwgY29vbGluZyBvZiBsYXJnZSBiZWVmIGNhcmNhc3NlcyIsImF1dGhvciI6W3siZmFtaWx5IjoiS3VmZmkiLCJnaXZlbiI6Ikt1bXNhIEQuIiwicGFyc2UtbmFtZXMiOmZhbHNlLCJkcm9wcGluZy1wYXJ0aWNsZSI6IiIsIm5vbi1kcm9wcGluZy1wYXJ0aWNsZSI6IiJ9LHsiZmFtaWx5IjoiRGVmcmFleWUiLCJnaXZlbiI6IlRoaWpzIiwicGFyc2UtbmFtZXMiOmZhbHNlLCJkcm9wcGluZy1wYXJ0aWNsZSI6IiIsIm5vbi1kcm9wcGluZy1wYXJ0aWNsZSI6IiJ9LHsiZmFtaWx5IjoiTmljb2xhaSIsImdpdmVuIjoiQmFydCBNLiIsInBhcnNlLW5hbWVzIjpmYWxzZSwiZHJvcHBpbmctcGFydGljbGUiOiIiLCJub24tZHJvcHBpbmctcGFydGljbGUiOiIifSx7ImZhbWlseSI6IlNtZXQiLCJnaXZlbiI6IlN0ZWZhYW4iLCJwYXJzZS1uYW1lcyI6ZmFsc2UsImRyb3BwaW5nLXBhcnRpY2xlIjoiIiwibm9uLWRyb3BwaW5nLXBhcnRpY2xlIjoiRGUifSx7ImZhbWlseSI6IkdlZXJhZXJkIiwiZ2l2ZW4iOiJBbm5lbWllIiwicGFyc2UtbmFtZXMiOmZhbHNlLCJkcm9wcGluZy1wYXJ0aWNsZSI6IiIsIm5vbi1kcm9wcGluZy1wYXJ0aWNsZSI6IiJ9LHsiZmFtaWx5IjoiVmVyYm92ZW4iLCJnaXZlbiI6IlBpZXRlciIsInBhcnNlLW5hbWVzIjpmYWxzZSwiZHJvcHBpbmctcGFydGljbGUiOiIiLCJub24tZHJvcHBpbmctcGFydGljbGUiOiIifV0sImNvbnRhaW5lci10aXRsZSI6IkludGVybmF0aW9uYWwgSm91cm5hbCBvZiBSZWZyaWdlcmF0aW9uIiwiRE9JIjoiMTAuMTAxNi9qLmlqcmVmcmlnLjIwMTYuMDYuMDEzIiwiSVNTTiI6IjAxNDA3MDA3IiwiaXNzdWVkIjp7ImRhdGUtcGFydHMiOltbMjAxNiw5LDFdXX0sInBhZ2UiOiIzMjQtMzM5IiwiYWJzdHJhY3QiOiJBIGNvbXB1dGF0aW9uYWwgZmx1aWQgZHluYW1pY3MgKENGRCkgbW9kZWwgd2FzIGRldmVsb3BlZCB0byBwcmVkaWN0IHRoZSBjaGFuZ2VzIGluIHRlbXBlcmF0dXJlIGFuZCBwSCBkaXN0cmlidXRpb24gb2YgYSBiZWVmIGNhcmNhc3MgZHVyaW5nIGNoaWxsaW5nLiBUaGUgbW9kZWwgd2FzIHNvbHZlZCB1c2luZyB0aGUgM0QgZ2VvbWV0cnkgb2YgdGhlIGNhcmNhc3Mgc2lkZSBvYnRhaW5lZCBieSBkaWdpdGFsIHNjYW5uaW5nIGFuZCBpbmNsdWRpbmcgcG9zdC1tb3J0ZW0gcmVhY3Rpb24ga2luZXRpY3MuIENhcmNhc3MgdGVtcGVyYXR1cmVzIGF0IHZhcmlvdXMgZGVwdGhzIGFuZCBzZWN0aW9ucyB3ZXJlIG1lYXN1cmVkIGR1cmluZyBhIGNoaWxsaW5nIGV4cGVyaW1lbnQgb2YgYSBzaW5nbGUgY2FyY2FzcyBpbiBjb21tZXJjaWFsIGNoaWxsZXIgY29uZGl0aW9ucyBmb3IgbW9kZWwgdmFsaWRhdGlvbi4gVGhlIHRlbXBlcmF0dXJlIHByZWRpY3Rpb25zIGFncmVlZCB3aXRoIHRoZSBtZWFzdXJlZCB0ZW1wZXJhdHVyZSBwcm9maWxlcyBhdCBkaWZmZXJlbnQgcG9zaXRpb25zIGluc2lkZSB0aGUgY2FyY2Fzcywgd2l0aCBleGNlbGxlbnQgcHJlZGljdGlvbiBpbiBkZWVwIHBvc2l0aW9ucyBvZiB0aGUgaGluZHF1YXJ0ZXIgYXMgY29tcGFyZWQgdG8gbmVhciBzdXJmYWNlIHBvc2l0aW9ucy4gVGhlIHNpbXVsYXRpb25zIHVudmVpbGVkIGxhcmdlIGRpZmZlcmVuY2UgaW4gY29vbGluZyByYXRlcyBhbmQgcEggZXZvbHV0aW9uIGJldHdlZW4gZGlmZmVyZW50IHBhcnRzIG9mIHRoZSBjYXJjYXNzIHRoYXQgY291bGQgbGVhZCB0byBkaWZmZXJlbmNlcyBpbiBtZWF0IHF1YWxpdHkgYnkgaGVhdCBzaG9ydGVuaW5nLiBUaGUgbW9kZWwgY2FuIGJlIHVzZWQgdG8gc3R1ZHkgdGhlIGVmZmVjdCBvZiByZWxldmFudCBjb29saW5nIHBhcmFtZXRlcnMgb24gdGhlIHJhdGUgYW5kIHVuaWZvcm1pdHkgb2YgY29vbGluZyBhbmQgbWVhdCBxdWFsaXR5LiIsInB1Ymxpc2hlciI6IkVsc2V2aWVyIEx0ZCIsInZvbHVtZSI6IjY5IiwiY29udGFpbmVyLXRpdGxlLXNob3J0IjoiIn0sImlzVGVtcG9yYXJ5IjpmYWxzZX1dfQ==&quot;,&quot;citationItems&quot;:[{&quot;id&quot;:&quot;0e0f68cd-b881-3515-bd27-6c091641c098&quot;,&quot;itemData&quot;:{&quot;type&quot;:&quot;article-journal&quot;,&quot;id&quot;:&quot;0e0f68cd-b881-3515-bd27-6c091641c098&quot;,&quot;title&quot;:&quot;CFD modeling of industrial cooling of large beef carcasses&quot;,&quot;author&quot;:[{&quot;family&quot;:&quot;Kuffi&quot;,&quot;given&quot;:&quot;Kumsa D.&quot;,&quot;parse-names&quot;:false,&quot;dropping-particle&quot;:&quot;&quot;,&quot;non-dropping-particle&quot;:&quot;&quot;},{&quot;family&quot;:&quot;Defraeye&quot;,&quot;given&quot;:&quot;Thijs&quot;,&quot;parse-names&quot;:false,&quot;dropping-particle&quot;:&quot;&quot;,&quot;non-dropping-particle&quot;:&quot;&quot;},{&quot;family&quot;:&quot;Nicolai&quot;,&quot;given&quot;:&quot;Bart M.&quot;,&quot;parse-names&quot;:false,&quot;dropping-particle&quot;:&quot;&quot;,&quot;non-dropping-particle&quot;:&quot;&quot;},{&quot;family&quot;:&quot;Smet&quot;,&quot;given&quot;:&quot;Stefaan&quot;,&quot;parse-names&quot;:false,&quot;dropping-particle&quot;:&quot;&quot;,&quot;non-dropping-particle&quot;:&quot;De&quot;},{&quot;family&quot;:&quot;Geeraerd&quot;,&quot;given&quot;:&quot;Annemie&quot;,&quot;parse-names&quot;:false,&quot;dropping-particle&quot;:&quot;&quot;,&quot;non-dropping-particle&quot;:&quot;&quot;},{&quot;family&quot;:&quot;Verboven&quot;,&quot;given&quot;:&quot;Pieter&quot;,&quot;parse-names&quot;:false,&quot;dropping-particle&quot;:&quot;&quot;,&quot;non-dropping-particle&quot;:&quot;&quot;}],&quot;container-title&quot;:&quot;International Journal of Refrigeration&quot;,&quot;DOI&quot;:&quot;10.1016/j.ijrefrig.2016.06.013&quot;,&quot;ISSN&quot;:&quot;01407007&quot;,&quot;issued&quot;:{&quot;date-parts&quot;:[[2016,9,1]]},&quot;page&quot;:&quot;324-339&quot;,&quot;abstract&quot;:&quot;A computational fluid dynamics (CFD) model was developed to predict the changes in temperature and pH distribution of a beef carcass during chilling. The model was solved using the 3D geometry of the carcass side obtained by digital scanning and including post-mortem reaction kinetics. Carcass temperatures at various depths and sections were measured during a chilling experiment of a single carcass in commercial chiller conditions for model validation. The temperature predictions agreed with the measured temperature profiles at different positions inside the carcass, with excellent prediction in deep positions of the hindquarter as compared to near surface positions. The simulations unveiled large difference in cooling rates and pH evolution between different parts of the carcass that could lead to differences in meat quality by heat shortening. The model can be used to study the effect of relevant cooling parameters on the rate and uniformity of cooling and meat quality.&quot;,&quot;publisher&quot;:&quot;Elsevier Ltd&quot;,&quot;volume&quot;:&quot;69&quot;,&quot;container-title-short&quot;:&quot;&quot;},&quot;isTemporary&quot;:false}]},{&quot;citationID&quot;:&quot;MENDELEY_CITATION_18f32552-8169-4d47-9f71-80c36d9e7ce7&quot;,&quot;properties&quot;:{&quot;noteIndex&quot;:0},&quot;isEdited&quot;:false,&quot;manualOverride&quot;:{&quot;isManuallyOverridden&quot;:true,&quot;citeprocText&quot;:&quot;(Zhang et al. 2020)&quot;,&quot;manualOverrideText&quot;:&quot;R. Zhang et al. (2020)&quot;},&quot;citationTag&quot;:&quot;MENDELEY_CITATION_v3_eyJjaXRhdGlvbklEIjoiTUVOREVMRVlfQ0lUQVRJT05fMThmMzI1NTItODE2OS00ZDQ3LTlmNzEtODBjMzZkOWU3Y2U3IiwicHJvcGVydGllcyI6eyJub3RlSW5kZXgiOjB9LCJpc0VkaXRlZCI6ZmFsc2UsIm1hbnVhbE92ZXJyaWRlIjp7ImlzTWFudWFsbHlPdmVycmlkZGVuIjp0cnVlLCJjaXRlcHJvY1RleHQiOiIoWmhhbmcgZXQgYWwuIDIwMjApIiwibWFudWFsT3ZlcnJpZGVUZXh0IjoiUi4gWmhhbmcgZXQgYWwuICgyMDIwKSJ9LCJjaXRhdGlvbkl0ZW1zIjpbeyJpZCI6IjgwNGRmZWM5LTA0NDQtMzI5OC04YzZhLTZkMzA5NDQwNGFmYyIsIml0ZW1EYXRhIjp7InR5cGUiOiJhcnRpY2xlLWpvdXJuYWwiLCJpZCI6IjgwNGRmZWM5LTA0NDQtMzI5OC04YzZhLTZkMzA5NDQwNGFmYyIsInRpdGxlIjoiSW1wcm92ZWQgYWNjdXJhY3kgb2YgcmFkaW8gZnJlcXVlbmN5IChSRikgaGVhdGluZyBzaW11bGF0aW9ucyB1c2luZyAzRCBzY2FubmluZyB0ZWNobmlxdWVzIGZvciBpcnJlZ3VsYXItc2hhcGUgZm9vZCIsImF1dGhvciI6W3siZmFtaWx5IjoiWmhhbmciLCJnaXZlbiI6IlJ1eWkiLCJwYXJzZS1uYW1lcyI6ZmFsc2UsImRyb3BwaW5nLXBhcnRpY2xlIjoiIiwibm9uLWRyb3BwaW5nLXBhcnRpY2xlIjoiIn0seyJmYW1pbHkiOiJMaSIsImdpdmVuIjoiRmVuZyIsInBhcnNlLW5hbWVzIjpmYWxzZSwiZHJvcHBpbmctcGFydGljbGUiOiIiLCJub24tZHJvcHBpbmctcGFydGljbGUiOiIifSx7ImZhbWlseSI6IlRhbmciLCJnaXZlbiI6Ikp1bWluZyIsInBhcnNlLW5hbWVzIjpmYWxzZSwiZHJvcHBpbmctcGFydGljbGUiOiIiLCJub24tZHJvcHBpbmctcGFydGljbGUiOiIifSx7ImZhbWlseSI6IktvcmFsIiwiZ2l2ZW4iOiJUb255IiwicGFyc2UtbmFtZXMiOmZhbHNlLCJkcm9wcGluZy1wYXJ0aWNsZSI6IiIsIm5vbi1kcm9wcGluZy1wYXJ0aWNsZSI6IiJ9LHsiZmFtaWx5IjoiSmlhbyIsImdpdmVuIjoiWWFuZyIsInBhcnNlLW5hbWVzIjpmYWxzZSwiZHJvcHBpbmctcGFydGljbGUiOiIiLCJub24tZHJvcHBpbmctcGFydGljbGUiOiIifV0sImNvbnRhaW5lci10aXRsZSI6IkxXVC0gRm9vZCBTY2llbmNlIGFuZCBUZWNobm9sb2d5IiwiRE9JIjoiMTAuMTAxNi9qLmx3dC4yMDE5LjEwODk1MSIsIklTU04iOiIwMDIzNjQzOCIsImlzc3VlZCI6eyJkYXRlLXBhcnRzIjpbWzIwMjAsMywxXV19LCJhYnN0cmFjdCI6Ik1hbnkgZm9vZCBwcm9kdWN0cyBoYXZlIGlycmVndWxhciBzaGFwZXMgYW5kIHRoZWlyIGdlb21ldHJpZXMgYXJlIGRpZmZpY3VsdCB0byBjcmVhdGUgZm9yIGNvbXB1dGVyIHNpbXVsYXRpb24gcHVycG9zZXMuIFRocmVlLWRpbWVuc2lvbmFsIHNjYW5uaW5nIHRlY2huaXF1ZXMgY291bGQgYmUgdXRpbGl6ZWQgaW4gdGhlIGZvb2QgaW5kdXN0cnkgdG8gb3ZlcmNvbWUgdGhpcyBpc3N1ZS4gSW4gdGhpcyBzdHVkeSwgcG90YXRvZXMsIGNhcnJvdHMgYW5kIGdpbmdlciByb290cyB3ZXJlIHNlbGVjdGVkIGFzIHJlcHJlc2VudGF0aXZlIHZlZ2V0YWJsZXMgYW5kIHN1YmplY3RlZCB0byBSRiBoZWF0aW5nIHRvIG9idGFpbiB0aGVpciBoZWF0aW5nIHBhdHRlcm4uIEF0IHRoZSBtZWFudGltZSwgdGhlIHByb2Nlc3NlcyB3ZXJlIHNpbXVsYXRlZCB3aXRoIHRoZSBDT01TT0wgTXVsdGlwaHlzaWNzwq4gc29mdHdhcmUgcGFja2FnZSB3aXRoIGJvdGggYW4gaW1wb3J0ZWQgM0Qgc2Nhbm5lZCAmIHJlY29uc3RydWN0ZWQgZ2VvbWV0cnkgYW5kIGEgc2ltaWxhciByZWd1bGFyLXNoYXBlZCBnZW9tZXRyeSwgd2hpY2ggd2FzIGNsb3NlIHRvIHRoZSBvcmlnaW5hbCBzaGFwZSBvZiB0aGUgdmFyaW91cyBmb29kIHNhbXBsZXMgZm9yIGNvbXBhcmlzb24uIFJlc3VsdHMgc2hvd2VkIHRoYXQgY29tcHV0ZXIgc2ltdWxhdGlvbiB3aXRoIGdlb21ldHJ5IG9idGFpbmVkIGJ5IHVzaW5nIDNEIHNjYW5uaW5nIGNvdWxkIGFjY3VyYXRlbHkgcmVwcm9kdWNlIHRoZSBleHBlcmltZW50YWwgcmVzdWx0cyBmb3IgdGhlIGhvdC9jb2xkIHNwb3QgbG9jYXRpb25zIGFuZCB0ZW1wZXJhdHVyZSB2YWx1ZXMuIEZvciB0aGUgcG90YXRvIHNhbXBsZXMsIHRoZSBtYXhpbXVtIHRlbXBlcmF0dXJlIGRpZmZlcmVuY2UgYmV0d2VlbiBleHBlcmltZW50IGFuZCByZWFsLXNoYXBlIHNpbXVsYXRlZCB0ZW1wZXJhdHVyZSBvbiB0aGUgcG90YXRvIHN1cmZhY2Ugd2FzIDEuOCDCsEMsIGFuZCB0aGUgdGVtcGVyYXR1cmUgZGlmZmVyZW5jZSBmcm9tIHJlZ3VsYXItc2hhcGVkIHNpbXVsYXRlZCBnZW9tZXRyeSB3YXMgNC45IMKwQyBhZnRlciA0MCBtaW4gb2YgUkYgaGVhdGluZy4gVGhlIGNhcnJvdCBhbmQgR2luZ2VyIHNhbXBsZXMgc2hvd2VkIHNpbWlsYXIgcmVzdWx0cy4gSW4gZ2VuZXJhbCwgdGhlIG1vZGVsIHdpdGggM0Qgc2Nhbm5lZCBnZW9tZXRyeSBwcm92aWRlZCBhbiBhY2N1cmF0ZSBwcmVkaWN0aW9uIHdpdGggYW4gYWNjdXJhY3kgPjk1JS4gVGh1cywgdXNpbmcgM0Qgc2Nhbm5pbmcgY3JlYXRlZCBnZW9tZXRyeSBoYXMgcG90ZW50aWFsIGFkdmFudGFnZXMgaW4gbWFueSBmb29kIHByb2Nlc3Npbmcgc2ltdWxhdGlvbnMgZHVlIHRvIGl0cyBpbXByb3ZlZCBwcmVkaWN0aW9uIGFjY3VyYWN5LiBJbmR1c3RyaWFsIHJlbGV2YW5jZTogVGhlIDNEIHNjYW5uaW5nIHRlY2huaXF1ZSBpcyBjb252ZW5pZW50IHRvIHVzZSBmb3IgY29tcGxpY2F0ZWQgaXJyZWd1bGFyLXNoYXBlIGdlb21ldHJ5IHJlY29uc3RydWN0aW9ucy4gSW1wb3J0aW5nIHRoZSAzRCBzY2FubmVkIGdlb21ldHJ5IGludG8gYSBidWlsdC11cCBSRiBoZWF0aW5nIG1vZGVsIGNvdWxkIGFjY3VyYXRlbHkgcHJlZGljdCB0aGUgdGVtcGVyYXR1cmUgZGlzdHJpYnV0aW9uIG9mIGlycmVndWxhci1zaGFwZWQgdmVnZXRhYmxlcyBkdXJpbmcgUkYgaGVhdGluZy4gVGhpcyBtZXRob2QgY291bGQgYmUgYWRvcHRlZCBieSB0aGUgZm9vZCBwcm9jZXNzaW5nIGluZHVzdHJ5IGZvciBhIHZpcnR1YWwgc2NhbGVkLXVwIGNvbnRpbnVvdXMgZm9vZCBwcm9jZXNzaW5nIGRlc2lnbiwgZXNwZWNpYWxseSBmb3IgbGFyZ2UgcGllY2VzIG9mIG1hdGVyaWFscyB3aXRoIGNvbXBsZXggZ2VvbWV0cmllcy4iLCJwdWJsaXNoZXIiOiJBY2FkZW1pYyBQcmVzcyIsInZvbHVtZSI6IjEyMSIsImNvbnRhaW5lci10aXRsZS1zaG9ydCI6IiJ9LCJpc1RlbXBvcmFyeSI6ZmFsc2V9XX0=&quot;,&quot;citationItems&quot;:[{&quot;id&quot;:&quot;804dfec9-0444-3298-8c6a-6d3094404afc&quot;,&quot;itemData&quot;:{&quot;type&quot;:&quot;article-journal&quot;,&quot;id&quot;:&quot;804dfec9-0444-3298-8c6a-6d3094404afc&quot;,&quot;title&quot;:&quot;Improved accuracy of radio frequency (RF) heating simulations using 3D scanning techniques for irregular-shape food&quot;,&quot;author&quot;:[{&quot;family&quot;:&quot;Zhang&quot;,&quot;given&quot;:&quot;Ruyi&quot;,&quot;parse-names&quot;:false,&quot;dropping-particle&quot;:&quot;&quot;,&quot;non-dropping-particle&quot;:&quot;&quot;},{&quot;family&quot;:&quot;Li&quot;,&quot;given&quot;:&quot;Feng&quot;,&quot;parse-names&quot;:false,&quot;dropping-particle&quot;:&quot;&quot;,&quot;non-dropping-particle&quot;:&quot;&quot;},{&quot;family&quot;:&quot;Tang&quot;,&quot;given&quot;:&quot;Juming&quot;,&quot;parse-names&quot;:false,&quot;dropping-particle&quot;:&quot;&quot;,&quot;non-dropping-particle&quot;:&quot;&quot;},{&quot;family&quot;:&quot;Koral&quot;,&quot;given&quot;:&quot;Tony&quot;,&quot;parse-names&quot;:false,&quot;dropping-particle&quot;:&quot;&quot;,&quot;non-dropping-particle&quot;:&quot;&quot;},{&quot;family&quot;:&quot;Jiao&quot;,&quot;given&quot;:&quot;Yang&quot;,&quot;parse-names&quot;:false,&quot;dropping-particle&quot;:&quot;&quot;,&quot;non-dropping-particle&quot;:&quot;&quot;}],&quot;container-title&quot;:&quot;LWT- Food Science and Technology&quot;,&quot;DOI&quot;:&quot;10.1016/j.lwt.2019.108951&quot;,&quot;ISSN&quot;:&quot;00236438&quot;,&quot;issued&quot;:{&quot;date-parts&quot;:[[2020,3,1]]},&quot;abstract&quot;:&quot;Many food products have irregular shapes and their geometries are difficult to create for computer simulation purposes. Three-dimensional scanning techniques could be utilized in the food industry to overcome this issue. In this study, potatoes, carrots and ginger roots were selected as representative vegetables and subjected to RF heating to obtain their heating pattern. At the meantime, the processes were simulated with the COMSOL Multiphysics® software package with both an imported 3D scanned &amp; reconstructed geometry and a similar regular-shaped geometry, which was close to the original shape of the various food samples for comparison. Results showed that computer simulation with geometry obtained by using 3D scanning could accurately reproduce the experimental results for the hot/cold spot locations and temperature values. For the potato samples, the maximum temperature difference between experiment and real-shape simulated temperature on the potato surface was 1.8 °C, and the temperature difference from regular-shaped simulated geometry was 4.9 °C after 40 min of RF heating. The carrot and Ginger samples showed similar results. In general, the model with 3D scanned geometry provided an accurate prediction with an accuracy &gt;95%. Thus, using 3D scanning created geometry has potential advantages in many food processing simulations due to its improved prediction accuracy. Industrial relevance: The 3D scanning technique is convenient to use for complicated irregular-shape geometry reconstructions. Importing the 3D scanned geometry into a built-up RF heating model could accurately predict the temperature distribution of irregular-shaped vegetables during RF heating. This method could be adopted by the food processing industry for a virtual scaled-up continuous food processing design, especially for large pieces of materials with complex geometries.&quot;,&quot;publisher&quot;:&quot;Academic Press&quot;,&quot;volume&quot;:&quot;121&quot;,&quot;container-title-short&quot;:&quot;&quot;},&quot;isTemporary&quot;:false}]},{&quot;citationID&quot;:&quot;MENDELEY_CITATION_829ee139-e447-4908-9dee-152b0e4ea232&quot;,&quot;properties&quot;:{&quot;noteIndex&quot;:0},&quot;isEdited&quot;:false,&quot;manualOverride&quot;:{&quot;isManuallyOverridden&quot;:true,&quot;citeprocText&quot;:&quot;(Zhou, Tang, et al. 2023)&quot;,&quot;manualOverrideText&quot;:&quot;(Zhou et al. 2023)&quot;},&quot;citationTag&quot;:&quot;MENDELEY_CITATION_v3_eyJjaXRhdGlvbklEIjoiTUVOREVMRVlfQ0lUQVRJT05fODI5ZWUxMzktZTQ0Ny00OTA4LTlkZWUtMTUyYjBlNGVhMjMyIiwicHJvcGVydGllcyI6eyJub3RlSW5kZXgiOjB9LCJpc0VkaXRlZCI6ZmFsc2UsIm1hbnVhbE92ZXJyaWRlIjp7ImlzTWFudWFsbHlPdmVycmlkZGVuIjp0cnVlLCJjaXRlcHJvY1RleHQiOiIoWmhvdSwgVGFuZywgZXQgYWwuIDIwMjMpIiwibWFudWFsT3ZlcnJpZGVUZXh0IjoiKFpob3UgZXQgYWwuIDIwMjMpIn0sImNpdGF0aW9uSXRlbXMiOlt7ImlkIjoiZTY0ZWFmNjMtZTk4ZS0zNzcyLTliZWQtNzg0MzYxNjg5YTNmIiwiaXRlbURhdGEiOnsidHlwZSI6ImFydGljbGUtam91cm5hbCIsImlkIjoiZTY0ZWFmNjMtZTk4ZS0zNzcyLTliZWQtNzg0MzYxNjg5YTNmIiwidGl0bGUiOiJNaWNyb3dhdmUgaGVhdGluZyBiYXNlZCBvbiBzb2xpZC1zdGF0ZSBnZW5lcmF0b3JzOiBOZXcgaW5zaWdodHMgaW50byBoZWF0aW5nIHBhdHRlcm4sIHVuaWZvcm1pdHksIGFuZCBlbmVyZ3kgYWJzb3JwdGlvbiBpbiBmb29kcyIsImF1dGhvciI6W3siZmFtaWx5IjoiWmhvdSIsImdpdmVuIjoiWHUiLCJwYXJzZS1uYW1lcyI6ZmFsc2UsImRyb3BwaW5nLXBhcnRpY2xlIjoiIiwibm9uLWRyb3BwaW5nLXBhcnRpY2xlIjoiIn0seyJmYW1pbHkiOiJUYW5nIiwiZ2l2ZW4iOiJaaG9uZ3dlaSIsInBhcnNlLW5hbWVzIjpmYWxzZSwiZHJvcHBpbmctcGFydGljbGUiOiIiLCJub24tZHJvcHBpbmctcGFydGljbGUiOiIifSx7ImZhbWlseSI6IlBlZHJvdyIsImdpdmVuIjoiUGF0cmljayBELiIsInBhcnNlLW5hbWVzIjpmYWxzZSwiZHJvcHBpbmctcGFydGljbGUiOiIiLCJub24tZHJvcHBpbmctcGFydGljbGUiOiIifSx7ImZhbWlseSI6IlNhYmxhbmkiLCJnaXZlbiI6IlNoeWFtIFMuIiwicGFyc2UtbmFtZXMiOmZhbHNlLCJkcm9wcGluZy1wYXJ0aWNsZSI6IiIsIm5vbi1kcm9wcGluZy1wYXJ0aWNsZSI6IiJ9LHsiZmFtaWx5IjoiVGFuZyIsImdpdmVuIjoiSnVtaW5nIiwicGFyc2UtbmFtZXMiOmZhbHNlLCJkcm9wcGluZy1wYXJ0aWNsZSI6IiIsIm5vbi1kcm9wcGluZy1wYXJ0aWNsZSI6IiJ9XSwiY29udGFpbmVyLXRpdGxlIjoiSm91cm5hbCBvZiBGb29kIEVuZ2luZWVyaW5nIiwiY29udGFpbmVyLXRpdGxlLXNob3J0IjoiSiBGb29kIEVuZyIsIkRPSSI6IjEwLjEwMTYvai5qZm9vZGVuZy4yMDIzLjExMTY1MCIsIklTU04iOiIwMjYwODc3NCIsImlzc3VlZCI6eyJkYXRlLXBhcnRzIjpbWzIwMjMsMTEsMV1dfSwiYWJzdHJhY3QiOiJNaWNyb3dhdmUgKE1XKSBvdmVucywgcG93ZXJlZCBieSB0cmFkaXRpb25hbCBtYWduZXRyb25zLCBvZnRlbiBwcm9kdWNlIHVucHJlZGljdGFibGUgaGVhdGluZyBwYXR0ZXJucyBpbiBmb29kcyBkdWUgdG8gdGhlaXIgd2lkZSBhbmQgcmFuZG9tIGZyZXF1ZW5jeSBzcGVjdHJ1bS4gVGhpcyBzdHVkeSBpbnZlc3RpZ2F0ZWQgdGhlIHBvdGVudGlhbCBvZiBzb2xpZC1zdGF0ZSAoU1MpIE1XIGdlbmVyYXRvcnMgdG8gb3ZlcmNvbWUgdGhpcyBsaW1pdGF0aW9uLiBUaGUgZnJlcXVlbmN5IHNwZWN0cmEgb2YgdGhlIFNTIGdlbmVyYXRvciB3ZXJlIG1lYXN1cmVkLCBjb21wdXRlciBzaW11bGF0aW9uIGFuZCBleHBlcmltZW50YWwgbWV0aG9kcyB3ZXJlIHVzZWQgdG8gYW5hbHl6ZSB0aGUgc3RhbmRpbmcgd2F2ZSBhbmQgaGVhdGluZyBwYXR0ZXJucyB3aXRoaW4gZm9vZHMuIFRoZSBpbmZsdWVuY2Ugb2YgU1Mgb3BlcmF0aW5nIGZyZXF1ZW5jeSBvbiBNVyBwb3dlciByZWZsZWN0aW9uIGFuZCBoZWF0aW5nIHVuaWZvcm1pdHkgd2FzIGFsc28gZXhhbWluZWQuIFRoZSByZXN1bHRzIHNob3cgdGhhdCB0aGUgU1MgZ2VuZXJhdG9yJ3Mgb3BlcmF0aW5nIGZyZXF1ZW5jeSBiYW5kd2lkdGggd2FzIGxlc3MgdGhhbiAwLjEgTUh6LCBhcHByb3hpbWF0ZWx5IDEvNTAwdGggdGhhdCBvZiBtYWduZXRyb25zLiBUaGlzIG5hcnJvdyBhbmQgc3RhYmxlIGJhbmR3aWR0aCBlbmFibGVkIHRoZSBTUy1wb3dlcmVkIGNhdml0eSB0byBzdXBwb3J0IGEgc2luZ2xlIHN0YW5kaW5nIHdhdmUgcGF0dGVybiAobW9kZSksIHJlc3VsdGluZyBpbiBzdGFibGUgYW5kIHByZWRpY3RhYmxlIGhlYXRpbmcgcGF0dGVybnMgaW4gZm9vZHMuIE1vcmVvdmVyLCBhZGp1c3RpbmcgU1Mgb3BlcmF0aW5nIGZyZXF1ZW5jeSBjb3VsZCBtaW5pbWl6ZSBNVyBwb3dlciByZWZsZWN0aW9uLCB1c2luZyBjb21wbGVtZW50YXJ5IFNTIGZyZXF1ZW5jaWVzIGNvdWxkIGltcHJvdmUgTVcgaGVhdGluZyB1bmlmb3JtaXR5LiBUaGlzIHN0dWR5IHByb3ZpZGVzIGZ1bmRhbWVudGFsIGluc2lnaHRzIGludG8gU1MgTVcgaGVhdGluZyBhbmQgb2ZmZXJzIGd1aWRhbmNlIG9uIGNvbnRyb2xsaW5nIFNTIGZyZXF1ZW5jeSB0byBpbXByb3ZlIGhlYXRpbmcgcGVyZm9ybWFuY2UuIiwicHVibGlzaGVyIjoiRWxzZXZpZXIgTHRkIiwidm9sdW1lIjoiMzU3In0sImlzVGVtcG9yYXJ5IjpmYWxzZX1dfQ==&quot;,&quot;citationItems&quot;:[{&quot;id&quot;:&quot;e64eaf63-e98e-3772-9bed-784361689a3f&quot;,&quot;itemData&quot;:{&quot;type&quot;:&quot;article-journal&quot;,&quot;id&quot;:&quot;e64eaf63-e98e-3772-9bed-784361689a3f&quot;,&quot;title&quot;:&quot;Microwave heating based on solid-state generators: New insights into heating pattern, uniformity, and energy absorption in foods&quot;,&quot;author&quot;:[{&quot;family&quot;:&quot;Zhou&quot;,&quot;given&quot;:&quot;Xu&quot;,&quot;parse-names&quot;:false,&quot;dropping-particle&quot;:&quot;&quot;,&quot;non-dropping-particle&quot;:&quot;&quot;},{&quot;family&quot;:&quot;Tang&quot;,&quot;given&quot;:&quot;Zhongwei&quot;,&quot;parse-names&quot;:false,&quot;dropping-particle&quot;:&quot;&quot;,&quot;non-dropping-particle&quot;:&quot;&quot;},{&quot;family&quot;:&quot;Pedrow&quot;,&quot;given&quot;:&quot;Patrick D.&quot;,&quot;parse-names&quot;:false,&quot;dropping-particle&quot;:&quot;&quot;,&quot;non-dropping-particle&quot;:&quot;&quot;},{&quot;family&quot;:&quot;Sablani&quot;,&quot;given&quot;:&quot;Shyam S.&quot;,&quot;parse-names&quot;:false,&quot;dropping-particle&quot;:&quot;&quot;,&quot;non-dropping-particle&quot;:&quot;&quot;},{&quot;family&quot;:&quot;Tang&quot;,&quot;given&quot;:&quot;Juming&quot;,&quot;parse-names&quot;:false,&quot;dropping-particle&quot;:&quot;&quot;,&quot;non-dropping-particle&quot;:&quot;&quot;}],&quot;container-title&quot;:&quot;Journal of Food Engineering&quot;,&quot;container-title-short&quot;:&quot;J Food Eng&quot;,&quot;DOI&quot;:&quot;10.1016/j.jfoodeng.2023.111650&quot;,&quot;ISSN&quot;:&quot;02608774&quot;,&quot;issued&quot;:{&quot;date-parts&quot;:[[2023,11,1]]},&quot;abstract&quot;:&quot;Microwave (MW) ovens, powered by traditional magnetrons, often produce unpredictable heating patterns in foods due to their wide and random frequency spectrum. This study investigated the potential of solid-state (SS) MW generators to overcome this limitation. The frequency spectra of the SS generator were measured, computer simulation and experimental methods were used to analyze the standing wave and heating patterns within foods. The influence of SS operating frequency on MW power reflection and heating uniformity was also examined. The results show that the SS generator's operating frequency bandwidth was less than 0.1 MHz, approximately 1/500th that of magnetrons. This narrow and stable bandwidth enabled the SS-powered cavity to support a single standing wave pattern (mode), resulting in stable and predictable heating patterns in foods. Moreover, adjusting SS operating frequency could minimize MW power reflection, using complementary SS frequencies could improve MW heating uniformity. This study provides fundamental insights into SS MW heating and offers guidance on controlling SS frequency to improve heating performance.&quot;,&quot;publisher&quot;:&quot;Elsevier Ltd&quot;,&quot;volume&quot;:&quot;357&quot;},&quot;isTemporary&quot;:false}]},{&quot;citationID&quot;:&quot;MENDELEY_CITATION_c802596e-68b8-4d30-8f0a-ab301956630b&quot;,&quot;properties&quot;:{&quot;noteIndex&quot;:0},&quot;isEdited&quot;:false,&quot;manualOverride&quot;:{&quot;isManuallyOverridden&quot;:true,&quot;citeprocText&quot;:&quot;(J. Chen et al. 2016)&quot;,&quot;manualOverrideText&quot;:&quot;(Chen J. et al. 2016)&quot;},&quot;citationTag&quot;:&quot;MENDELEY_CITATION_v3_eyJjaXRhdGlvbklEIjoiTUVOREVMRVlfQ0lUQVRJT05fYzgwMjU5NmUtNjhiOC00ZDMwLThmMGEtYWIzMDE5NTY2MzBiIiwicHJvcGVydGllcyI6eyJub3RlSW5kZXgiOjB9LCJpc0VkaXRlZCI6ZmFsc2UsIm1hbnVhbE92ZXJyaWRlIjp7ImlzTWFudWFsbHlPdmVycmlkZGVuIjp0cnVlLCJjaXRlcHJvY1RleHQiOiIoSi4gQ2hlbiBldCBhbC4gMjAxNikiLCJtYW51YWxPdmVycmlkZVRleHQiOiIoQ2hlbiBKLiBldCBhbC4gMjAxNikifSwiY2l0YXRpb25JdGVtcyI6W3siaWQiOiJhNGQ4OWVjNS1iYWEzLTM3Y2YtYjk2ZC05YjRkZWVkM2UwNWYiLCJpdGVtRGF0YSI6eyJ0eXBlIjoiYXJ0aWNsZS1qb3VybmFsIiwiaWQiOiJhNGQ4OWVjNS1iYWEzLTM3Y2YtYjk2ZC05YjRkZWVkM2UwNWYiLCJ0aXRsZSI6Ik1vZGVsaW5nIGhlYXQgYW5kIG1hc3MgdHJhbnNwb3J0IGR1cmluZyBtaWNyb3dhdmUgaGVhdGluZyBvZiBmcm96ZW4gZm9vZCByb3RhdGluZyBvbiBhIHR1cm50YWJsZSIsImF1dGhvciI6W3siZmFtaWx5IjoiQ2hlbiIsImdpdmVuIjoiSmlhamlhIiwicGFyc2UtbmFtZXMiOmZhbHNlLCJkcm9wcGluZy1wYXJ0aWNsZSI6IiIsIm5vbi1kcm9wcGluZy1wYXJ0aWNsZSI6IiJ9LHsiZmFtaWx5IjoiUGl0Y2hhaSIsImdpdmVuIjoiS3Jpc2huYW1vb3J0aHkiLCJwYXJzZS1uYW1lcyI6ZmFsc2UsImRyb3BwaW5nLXBhcnRpY2xlIjoiIiwibm9uLWRyb3BwaW5nLXBhcnRpY2xlIjoiIn0seyJmYW1pbHkiOiJCaXJsYSIsImdpdmVuIjoiU29oYW4iLCJwYXJzZS1uYW1lcyI6ZmFsc2UsImRyb3BwaW5nLXBhcnRpY2xlIjoiIiwibm9uLWRyb3BwaW5nLXBhcnRpY2xlIjoiIn0seyJmYW1pbHkiOiJKb25lcyIsImdpdmVuIjoiRGF2aWQiLCJwYXJzZS1uYW1lcyI6ZmFsc2UsImRyb3BwaW5nLXBhcnRpY2xlIjoiIiwibm9uLWRyb3BwaW5nLXBhcnRpY2xlIjoiIn0seyJmYW1pbHkiOiJOZWdhaGJhbiIsImdpdmVuIjoiTWVocmRhZCIsInBhcnNlLW5hbWVzIjpmYWxzZSwiZHJvcHBpbmctcGFydGljbGUiOiIiLCJub24tZHJvcHBpbmctcGFydGljbGUiOiIifSx7ImZhbWlseSI6IlN1YmJpYWgiLCJnaXZlbiI6IkpleWFta29uZGFuIiwicGFyc2UtbmFtZXMiOmZhbHNlLCJkcm9wcGluZy1wYXJ0aWNsZSI6IiIsIm5vbi1kcm9wcGluZy1wYXJ0aWNsZSI6IiJ9XSwiY29udGFpbmVyLXRpdGxlIjoiRm9vZCBhbmQgQmlvcHJvZHVjdHMgUHJvY2Vzc2luZyIsIkRPSSI6IjEwLjEwMTYvai5mYnAuMjAxNi4wNC4wMDkiLCJJU1NOIjoiMDk2MDMwODUiLCJpc3N1ZWQiOnsiZGF0ZS1wYXJ0cyI6W1syMDE2LDcsMV1dfSwicGFnZSI6IjExNi0xMjciLCJhYnN0cmFjdCI6Ik1pY3Jvd2F2ZSBoZWF0aW5nIG9mIGZyb3plbiBmb29kcyBpbnZvbHZlcyBtdWx0aXBsZSBwaHlzaWNzIGFuZCBmb29kIHByb2R1Y3QgZGV2ZWxvcG1lbnQgaGFzIGJlZW4gdHJpYWwtYW5kLWVycm9yIGluIHRoZSBmb29kIGluZHVzdHJ5LiBNdWx0aXBoeXNpY3MgbW9kZWxzIGNhbiBiZSB1c2VkIHRvIHVuZGVyc3RhbmQgbWljcm93YXZlIGludGVyYWN0aW9ucyBhbmQgY2FuIGFzc2lzdCBpbiBkZXNpZ24gb2YgZm9vZCB0aGF0IGNhbiBiZSBoZWF0ZWQgbW9yZSB1bmlmb3JtbHkuIEEgY29tcHJlaGVuc2l2ZSB0aHJlZS1kaW1lbnNpb25hbCBmaW5pdGUgZWxlbWVudCBtb2RlbCBmb3IgZGVzY3JpYmluZyBtaWNyb3dhdmUgaGVhdGluZyBvZiBhIGZvb2QgcHJvZHVjdCBvbiBhIHJvdGF0aW5nIHR1cm50YWJsZSBpcyBkZXZlbG9wZWQgaW5jbHVkaW5nIG11bHRpcGh5c2ljcyBvZiBNYXh3ZWxsJ3MgZWxlY3Ryb21hZ25ldGljIGhlYXRpbmcsIGVuZXJneSBjb25zZXJ2YXRpb24sIERhcmN5J3MgdmVsb2NpdHksIG1hc3MgY29uc2VydmF0aW9ucyBvZiB3YXRlciBhbmQgZ2FzLCBhbmQgcGhhc2UgY2hhbmdlIG9mIG1lbHRpbmcgYW5kIGV2YXBvcmF0aW9uIG9mIHdhdGVyLiBUaGUgbmVjZXNzaXR5IG9mIGluY29ycG9yYXRpbmcgbWFzcyB0cmFuc2ZlciBwaHlzaWNzIHdhcyBpbnZlc3RpZ2F0ZWQgYW5kIGNvbmZpcm1lZC4gVHdlbHZlIGRpc2NyZXRlIHJvdGF0aW9uYWwgc3RlcHMgd2VyZSB1c2VkIGluIG9uZSByb3RhdGlvbmFsIGN5Y2xlLiBUd28gYXBwcm9hY2hlcyBvZiB1cGRhdGluZyBkaWVsZWN0cmljIHByb3BlcnRpZXMgYXQgZWFjaCByb3RhdGlvbmFsIHN0ZXAgKHR5cGljYWwpIGFuZCBlYWNoIGN5Y2xlIChzaW1wbGlmaWVkKSB3ZXJlIGV2YWx1YXRlZC4gVGhlIG1vZGVscyB1c2luZyB0eXBpY2FsIGFuZCBzaW1wbGlmaWVkIGFwcHJvYWNoZXMgd2VyZSBkZXZlbG9wZWQgYW5kIHZhbGlkYXRlZCBmb3IgaGVhdGluZyBvZiBhIDU1MCBnIHRyYXkgb2YgZnJvemVuIG1hc2hlZCBwb3RhdG8gZm9yIDYgbWluIGluIGEgMTI1MCBXIG1pY3Jvd2F2ZSBvdmVuIG9uIGEgcm90YXRpbmcgdHVybnRhYmxlLiBUaGUgc3BhdGlhbCB2YXJpYXRpb24gb2YgdGhlIHRvcCBzdXJmYWNlIHRlbXBlcmF0dXJlcyBvZiB0aGUgbWFzaGVkIHBvdGF0byBhY3F1aXJlZCBieSBhbiBpbmZyYXJlZCBjYW1lcmEsIHRoZSB0cmFuc2llbnQgdGVtcGVyYXR1cmVzIGF0IHNpeCBsb2NhdGlvbnMgcmVjb3JkZWQgYnkgZmliZXIgb3B0aWMgc2Vuc29ycywgYW5kIHRoZSB0b3RhbCBtb2lzdHVyZSBsb3NzIGR1cmluZyBoZWF0aW5nIGFsbCBzaG93ZWQgZ29vZCBhZ3JlZW1lbnQgd2l0aCB0aGUgc2ltdWxhdGlvbiByZXN1bHRzIGZvciBib3RoIGFwcHJvYWNoZXMuIFRoZSB0eXBpY2FsIGFuZCBzaW1wbGlmaWVkIGFwcHJvYWNoZXMgaGFkIHNpbWlsYXIgUk1TRSB2YWx1ZXMgb2YgdHJhbnNpZW50IHRlbXBlcmF0dXJlcyBvZiwgcmVzcGVjdGl2ZWx5LCAxMy4xIGFuZCAxMy4yIMKwQywgd2hpbGUgdGhlIFJNU0UgdmFsdWVzIGJldHdlZW4gZXhwZXJpbWVudGFsIHJlcGxpY2F0aW9ucyB3YXMgOC4wIMKwQy4gVGhlIFJNU0UgdmFsdWVzIG9mIHRvdGFsIG1vaXN0dXJlIGxvc3Mgb2Ygd2VyZSBzaW1pbGFyICgyLjIgYW5kIDIuNCBnKSBmb3IgYm90aCBhcHByb2FjaGVzLiBXaXRoIDgzJSByZWR1Y3Rpb24gaW4gY29tcHV0YXRpb24gdGltZSBmb3IgdGhlIHNpbXBsaWZpZWQgYXBwcm9hY2gsIHRoaXMgbWV0aG9kIGNhbiBiZSB1c2VkIHRvIGV2YWx1YXRlIHRoZSBtaWNyb3dhdmUgaGVhdGluZyBvZiBmb29kIHByb2R1Y3RzIGFuZCBhY2NlbGVyYXRlIG1pY3Jvd2F2ZWFibGUgZm9vZCBwcm9kdWN0cyBkZXZlbG9wbWVudC4iLCJwdWJsaXNoZXIiOiJJbnN0aXR1dGlvbiBvZiBDaGVtaWNhbCBFbmdpbmVlcnMiLCJ2b2x1bWUiOiI5OSIsImNvbnRhaW5lci10aXRsZS1zaG9ydCI6IiJ9LCJpc1RlbXBvcmFyeSI6ZmFsc2V9XX0=&quot;,&quot;citationItems&quot;:[{&quot;id&quot;:&quot;a4d89ec5-baa3-37cf-b96d-9b4deed3e05f&quot;,&quot;itemData&quot;:{&quot;type&quot;:&quot;article-journal&quot;,&quot;id&quot;:&quot;a4d89ec5-baa3-37cf-b96d-9b4deed3e05f&quot;,&quot;title&quot;:&quot;Modeling heat and mass transport during microwave heating of frozen food rotating on a turntable&quot;,&quot;author&quot;:[{&quot;family&quot;:&quot;Chen&quot;,&quot;given&quot;:&quot;Jiajia&quot;,&quot;parse-names&quot;:false,&quot;dropping-particle&quot;:&quot;&quot;,&quot;non-dropping-particle&quot;:&quot;&quot;},{&quot;family&quot;:&quot;Pitchai&quot;,&quot;given&quot;:&quot;Krishnamoorthy&quot;,&quot;parse-names&quot;:false,&quot;dropping-particle&quot;:&quot;&quot;,&quot;non-dropping-particle&quot;:&quot;&quot;},{&quot;family&quot;:&quot;Birla&quot;,&quot;given&quot;:&quot;Sohan&quot;,&quot;parse-names&quot;:false,&quot;dropping-particle&quot;:&quot;&quot;,&quot;non-dropping-particle&quot;:&quot;&quot;},{&quot;family&quot;:&quot;Jones&quot;,&quot;given&quot;:&quot;David&quot;,&quot;parse-names&quot;:false,&quot;dropping-particle&quot;:&quot;&quot;,&quot;non-dropping-particle&quot;:&quot;&quot;},{&quot;family&quot;:&quot;Negahban&quot;,&quot;given&quot;:&quot;Mehrdad&quot;,&quot;parse-names&quot;:false,&quot;dropping-particle&quot;:&quot;&quot;,&quot;non-dropping-particle&quot;:&quot;&quot;},{&quot;family&quot;:&quot;Subbiah&quot;,&quot;given&quot;:&quot;Jeyamkondan&quot;,&quot;parse-names&quot;:false,&quot;dropping-particle&quot;:&quot;&quot;,&quot;non-dropping-particle&quot;:&quot;&quot;}],&quot;container-title&quot;:&quot;Food and Bioproducts Processing&quot;,&quot;DOI&quot;:&quot;10.1016/j.fbp.2016.04.009&quot;,&quot;ISSN&quot;:&quot;09603085&quot;,&quot;issued&quot;:{&quot;date-parts&quot;:[[2016,7,1]]},&quot;page&quot;:&quot;116-127&quot;,&quot;abstract&quot;:&quot;Microwave heating of frozen foods involves multiple physics and food product development has been trial-and-error in the food industry. Multiphysics models can be used to understand microwave interactions and can assist in design of food that can be heated more uniformly. A comprehensive three-dimensional finite element model for describing microwave heating of a food product on a rotating turntable is developed including multiphysics of Maxwell's electromagnetic heating, energy conservation, Darcy's velocity, mass conservations of water and gas, and phase change of melting and evaporation of water. The necessity of incorporating mass transfer physics was investigated and confirmed. Twelve discrete rotational steps were used in one rotational cycle. Two approaches of updating dielectric properties at each rotational step (typical) and each cycle (simplified) were evaluated. The models using typical and simplified approaches were developed and validated for heating of a 550 g tray of frozen mashed potato for 6 min in a 1250 W microwave oven on a rotating turntable. The spatial variation of the top surface temperatures of the mashed potato acquired by an infrared camera, the transient temperatures at six locations recorded by fiber optic sensors, and the total moisture loss during heating all showed good agreement with the simulation results for both approaches. The typical and simplified approaches had similar RMSE values of transient temperatures of, respectively, 13.1 and 13.2 °C, while the RMSE values between experimental replications was 8.0 °C. The RMSE values of total moisture loss of were similar (2.2 and 2.4 g) for both approaches. With 83% reduction in computation time for the simplified approach, this method can be used to evaluate the microwave heating of food products and accelerate microwaveable food products development.&quot;,&quot;publisher&quot;:&quot;Institution of Chemical Engineers&quot;,&quot;volume&quot;:&quot;99&quot;,&quot;container-title-short&quot;:&quot;&quot;},&quot;isTemporary&quot;:false}]},{&quot;citationID&quot;:&quot;MENDELEY_CITATION_f32a3bea-fb45-4e52-8688-ada87c35a807&quot;,&quot;properties&quot;:{&quot;noteIndex&quot;:0},&quot;isEdited&quot;:false,&quot;manualOverride&quot;:{&quot;isManuallyOverridden&quot;:false,&quot;citeprocText&quot;:&quot;(Chen et al. 2014)&quot;,&quot;manualOverrideText&quot;:&quot;&quot;},&quot;citationTag&quot;:&quot;MENDELEY_CITATION_v3_eyJjaXRhdGlvbklEIjoiTUVOREVMRVlfQ0lUQVRJT05fZjMyYTNiZWEtZmI0NS00ZTUyLTg2ODgtYWRhODdjMzVhODA3IiwicHJvcGVydGllcyI6eyJub3RlSW5kZXgiOjB9LCJpc0VkaXRlZCI6ZmFsc2UsIm1hbnVhbE92ZXJyaWRlIjp7ImlzTWFudWFsbHlPdmVycmlkZGVuIjpmYWxzZSwiY2l0ZXByb2NUZXh0IjoiKENoZW4gZXQgYWwuIDIwMTQpIiwibWFudWFsT3ZlcnJpZGVUZXh0IjoiIn0sImNpdGF0aW9uSXRlbXMiOlt7ImlkIjoiY2RhMGE5MzYtMzY4ZS0zZTJjLTg5Y2ItMTZhZmNkNTEzMzQ0IiwiaXRlbURhdGEiOnsidHlwZSI6ImFydGljbGUtam91cm5hbCIsImlkIjoiY2RhMGE5MzYtMzY4ZS0zZTJjLTg5Y2ItMTZhZmNkNTEzMzQ0IiwidGl0bGUiOiJIZWF0IGFuZCBtYXNzIHRyYW5zcG9ydCBkdXJpbmcgbWljcm93YXZlIGhlYXRpbmcgb2YgbWFzaGVkIHBvdGF0byBpbiBkb21lc3RpYyBvdmVuLW1vZGVsIGRldmVsb3BtZW50LCB2YWxpZGF0aW9uLCBhbmQgc2Vuc2l0aXZpdHkgYW5hbHlzaXMiLCJhdXRob3IiOlt7ImZhbWlseSI6IkNoZW4iLCJnaXZlbiI6IkppYWppYSIsInBhcnNlLW5hbWVzIjpmYWxzZSwiZHJvcHBpbmctcGFydGljbGUiOiIiLCJub24tZHJvcHBpbmctcGFydGljbGUiOiIifSx7ImZhbWlseSI6IlBpdGNoYWkiLCJnaXZlbiI6IktyaXNobmFtb29ydGh5IiwicGFyc2UtbmFtZXMiOmZhbHNlLCJkcm9wcGluZy1wYXJ0aWNsZSI6IiIsIm5vbi1kcm9wcGluZy1wYXJ0aWNsZSI6IiJ9LHsiZmFtaWx5IjoiQmlybGEiLCJnaXZlbiI6IlNvaGFuIiwicGFyc2UtbmFtZXMiOmZhbHNlLCJkcm9wcGluZy1wYXJ0aWNsZSI6IiIsIm5vbi1kcm9wcGluZy1wYXJ0aWNsZSI6IiJ9LHsiZmFtaWx5IjoiTmVnYWhiYW4iLCJnaXZlbiI6Ik1laHJkYWQiLCJwYXJzZS1uYW1lcyI6ZmFsc2UsImRyb3BwaW5nLXBhcnRpY2xlIjoiIiwibm9uLWRyb3BwaW5nLXBhcnRpY2xlIjoiIn0seyJmYW1pbHkiOiJKb25lcyIsImdpdmVuIjoiRGF2aWQiLCJwYXJzZS1uYW1lcyI6ZmFsc2UsImRyb3BwaW5nLXBhcnRpY2xlIjoiIiwibm9uLWRyb3BwaW5nLXBhcnRpY2xlIjoiIn0seyJmYW1pbHkiOiJTdWJiaWFoIiwiZ2l2ZW4iOiJKZXlhbWtvbmRhbiIsInBhcnNlLW5hbWVzIjpmYWxzZSwiZHJvcHBpbmctcGFydGljbGUiOiIiLCJub24tZHJvcHBpbmctcGFydGljbGUiOiIifV0sImNvbnRhaW5lci10aXRsZSI6IkpvdXJuYWwgb2YgRm9vZCBTY2llbmNlIiwiY29udGFpbmVyLXRpdGxlLXNob3J0IjoiSiBGb29kIFNjaSIsIkRPSSI6IjEwLjExMTEvMTc1MC0zODQxLjEyNjM2IiwiSVNTTiI6IjE3NTAzODQxIiwiUE1JRCI6IjI1MjI0MjY0IiwiaXNzdWVkIjp7ImRhdGUtcGFydHMiOltbMjAxNCwxMCwxXV19LCJwYWdlIjoiRTE5OTEtRTIwMDQiLCJhYnN0cmFjdCI6IkEgMy1kaW1lbnNpb25hbCBmaW5pdGUtZWxlbWVudCBtb2RlbCBjb3VwbGluZyBlbGVjdHJvbWFnbmV0aWNzIGFuZCBoZWF0IGFuZCBtYXNzIHRyYW5zZmVyIHdhcyBkZXZlbG9wZWQgdG8gdW5kZXJzdGFuZCB0aGUgaW50ZXJhY3Rpb25zIGJldHdlZW4gdGhlIG1pY3Jvd2F2ZXMgYW5kIGZyZXNoIG1hc2hlZCBwb3RhdG8gaW4gYSA1MDAgbUwgdHJheS4gVGhlIG1vZGVsIHdhcyB2YWxpZGF0ZWQgYnkgcGVyZm9ybWluZyBoZWF0aW5nIG9mIG1hc2hlZCBwb3RhdG8gZnJvbSAyNSDCsEMgb24gYSByb3RhdGluZyB0dXJudGFibGUgaW4gYSBtaWNyb3dhdmUgb3ZlbiwgcmF0ZWQgYXQgMTIwMCBXLCBmb3IgMyBtaW4uIFRoZSBzaW11bGF0ZWQgc3BhdGlhbCB0ZW1wZXJhdHVyZSBwcm9maWxlcyBvbiB0aGUgdG9wIGFuZCBib3R0b20gbGF5ZXIgb2YgdGhlIG1hc2hlZCBwb3RhdG8gc2hvd2VkIHNpbWlsYXIgaG90IGFuZCBjb2xkIHNwb3RzIHdoZW4gY29tcGFyZWQgdG8gdGhlIHRoZXJtYWwgaW1hZ2VzIGFjcXVpcmVkIGJ5IGFuIGluZnJhcmVkIGNhbWVyYS4gVHJhbnNpZW50IHRlbXBlcmF0dXJlIHByb2ZpbGVzIGF0IDYgbG9jYXRpb25zIGNvbGxlY3RlZCBieSBmaWJlci1vcHRpYyBzZW5zb3JzIHNob3dlZCBnb29kIGFncmVlbWVudCB3aXRoIHByZWRpY3RlZCByZXN1bHRzLCB3aXRoIHRoZSByb290IG1lYW4gc3F1YXJlIGVycm9yIHJhbmdpbmcgZnJvbSAxLjYgdG8gMTEuNyDCsEMuIFRoZSBwcmVkaWN0ZWQgdG90YWwgbW9pc3R1cmUgbG9zcyBtYXRjaGVkIHdlbGwgd2l0aCB0aGUgb2JzZXJ2ZWQgcmVzdWx0LiBTZXZlcmFsIGlucHV0IHBhcmFtZXRlcnMsIHN1Y2ggYXMgdGhlIGV2YXBvcmF0aW9uIHJhdGUgY29uc3RhbnQsIHRoZSBpbnRyaW5zaWMgcGVybWVhYmlsaXR5IG9mIHdhdGVyIGFuZCBnYXMsIGFuZCB0aGUgZGlmZnVzaW9uIGNvZWZmaWNpZW50IG9mIHdhdGVyIGFuZCBnYXMsIGFyZSBub3QgcmVhZGlseSBhdmFpbGFibGUgZm9yIG1hc2hlZCBwb3RhdG8sIGFuZCB0aGV5IGNhbm5vdCBiZSBlYXNpbHkgbWVhc3VyZWQgZXhwZXJpbWVudGFsbHkuIFJlcG9ydGVkIHZhbHVlcyBmb3IgcmF3IHBvdGF0byB3ZXJlIHVzZWQgYXMgYmFzZWxpbmUgdmFsdWVzLiBBIHNlbnNpdGl2aXR5IGFuYWx5c2lzIG9mIHRoZXNlIGlucHV0IHBhcmFtZXRlcnMgb24gdGhlIHRlbXBlcmF0dXJlIHByb2ZpbGVzIGFuZCB0aGUgdG90YWwgbW9pc3R1cmUgbG9zcyB3YXMgZXZhbHVhdGVkIGJ5IGNoYW5naW5nIHRoZSBiYXNlbGluZSB2YWx1ZXMgdG8gdGhlaXIgMTAlIGFuZCAxMDAwJS4gVGhlIHNlbnNpdGl2aXR5IGFuYWx5c2lzIHNob3dlZCB0aGF0IHRoZSBnYXMgZGlmZnVzaW9uIGNvZWZmaWNpZW50LCBpbnRyaW5zaWMgd2F0ZXIgcGVybWVhYmlsaXR5LCBhbmQgdGhlIGV2YXBvcmF0aW9uIHJhdGUgY29uc3RhbnQgZ3JlYXRseSBpbmZsdWVuY2VkIHRoZSBwcmVkaWN0ZWQgdGVtcGVyYXR1cmUgYW5kIHRvdGFsIG1vaXN0dXJlIGxvc3MsIHdoaWxlIHRoZSBpbnRyaW5zaWMgZ2FzIHBlcm1lYWJpbGl0eSBhbmQgdGhlIHdhdGVyIGRpZmZ1c2lvbiBjb2VmZmljaWVudCBoYWQgbGl0dGxlIGluZmx1ZW5jZS4gUHJhY3RpY2FsIEFwcGxpY2F0aW9uOiBUaGlzIG1vZGVsIGNhbiBiZSB1c2VkIGJ5IHRoZSBmb29kIHByb2R1Y3QgZGV2ZWxvcGVycyB0byB1bmRlcnN0YW5kIG1pY3Jvd2F2ZSBoZWF0aW5nIG9mIGZvb2QgcHJvZHVjdHMgc3BhdGlhbGx5IGFuZCB0ZW1wb3JhbGx5LiBUaGlzIHRvb2wgd2lsbCBhbGxvdyBmb29kIHByb2R1Y3QgZGV2ZWxvcGVycyB0byBkZXNpZ24gZm9vZCBwYWNrYWdlIHN5c3RlbXMgdGhhdCB3b3VsZCBoZWF0IG1vcmUgdW5pZm9ybWx5IGluIHZhcmlvdXMgbWljcm93YXZlIG92ZW5zLiBUaGUgc2Vuc2l0aXZpdHkgYW5hbHlzaXMgb2YgdGhpcyBzdHVkeSB3aWxsIGhlbHAgdXMgZGV0ZXJtaW5lIHRoZSBtb3N0IHNpZ25pZmljYW50IHBhcmFtZXRlcnMgdGhhdCBuZWVkIHRvIGJlIG1lYXN1cmVkIGFjY3VyYXRlbHkgZm9yIHJlbGlhYmxlIG1vZGVsIHByZWRpY3Rpb24uIiwiaXNzdWUiOiIxMCIsInZvbHVtZSI6Ijc5In0sImlzVGVtcG9yYXJ5IjpmYWxzZX1dfQ==&quot;,&quot;citationItems&quot;:[{&quot;id&quot;:&quot;cda0a936-368e-3e2c-89cb-16afcd513344&quot;,&quot;itemData&quot;:{&quot;type&quot;:&quot;article-journal&quot;,&quot;id&quot;:&quot;cda0a936-368e-3e2c-89cb-16afcd513344&quot;,&quot;title&quot;:&quot;Heat and mass transport during microwave heating of mashed potato in domestic oven-model development, validation, and sensitivity analysis&quot;,&quot;author&quot;:[{&quot;family&quot;:&quot;Chen&quot;,&quot;given&quot;:&quot;Jiajia&quot;,&quot;parse-names&quot;:false,&quot;dropping-particle&quot;:&quot;&quot;,&quot;non-dropping-particle&quot;:&quot;&quot;},{&quot;family&quot;:&quot;Pitchai&quot;,&quot;given&quot;:&quot;Krishnamoorthy&quot;,&quot;parse-names&quot;:false,&quot;dropping-particle&quot;:&quot;&quot;,&quot;non-dropping-particle&quot;:&quot;&quot;},{&quot;family&quot;:&quot;Birla&quot;,&quot;given&quot;:&quot;Sohan&quot;,&quot;parse-names&quot;:false,&quot;dropping-particle&quot;:&quot;&quot;,&quot;non-dropping-particle&quot;:&quot;&quot;},{&quot;family&quot;:&quot;Negahban&quot;,&quot;given&quot;:&quot;Mehrdad&quot;,&quot;parse-names&quot;:false,&quot;dropping-particle&quot;:&quot;&quot;,&quot;non-dropping-particle&quot;:&quot;&quot;},{&quot;family&quot;:&quot;Jones&quot;,&quot;given&quot;:&quot;David&quot;,&quot;parse-names&quot;:false,&quot;dropping-particle&quot;:&quot;&quot;,&quot;non-dropping-particle&quot;:&quot;&quot;},{&quot;family&quot;:&quot;Subbiah&quot;,&quot;given&quot;:&quot;Jeyamkondan&quot;,&quot;parse-names&quot;:false,&quot;dropping-particle&quot;:&quot;&quot;,&quot;non-dropping-particle&quot;:&quot;&quot;}],&quot;container-title&quot;:&quot;Journal of Food Science&quot;,&quot;container-title-short&quot;:&quot;J Food Sci&quot;,&quot;DOI&quot;:&quot;10.1111/1750-3841.12636&quot;,&quot;ISSN&quot;:&quot;17503841&quot;,&quot;PMID&quot;:&quot;25224264&quot;,&quot;issued&quot;:{&quot;date-parts&quot;:[[2014,10,1]]},&quot;page&quot;:&quot;E1991-E2004&quot;,&quot;abstract&quot;:&quot;A 3-dimensional finite-element model coupling electromagnetics and heat and mass transfer was developed to understand the interactions between the microwaves and fresh mashed potato in a 500 mL tray. The model was validated by performing heating of mashed potato from 25 °C on a rotating turntable in a microwave oven, rated at 1200 W, for 3 min. The simulated spatial temperature profiles on the top and bottom layer of the mashed potato showed similar hot and cold spots when compared to the thermal images acquired by an infrared camera. Transient temperature profiles at 6 locations collected by fiber-optic sensors showed good agreement with predicted results, with the root mean square error ranging from 1.6 to 11.7 °C. The predicted total moisture loss matched well with the observed result. Several input parameters, such as the evaporation rate constant, the intrinsic permeability of water and gas, and the diffusion coefficient of water and gas, are not readily available for mashed potato, and they cannot be easily measured experimentally. Reported values for raw potato were used as baseline values. A sensitivity analysis of these input parameters on the temperature profiles and the total moisture loss was evaluated by changing the baseline values to their 10% and 1000%. The sensitivity analysis showed that the gas diffusion coefficient, intrinsic water permeability, and the evaporation rate constant greatly influenced the predicted temperature and total moisture loss, while the intrinsic gas permeability and the water diffusion coefficient had little influence. Practical Application: This model can be used by the food product developers to understand microwave heating of food products spatially and temporally. This tool will allow food product developers to design food package systems that would heat more uniformly in various microwave ovens. The sensitivity analysis of this study will help us determine the most significant parameters that need to be measured accurately for reliable model prediction.&quot;,&quot;issue&quot;:&quot;10&quot;,&quot;volume&quot;:&quot;79&quot;},&quot;isTemporary&quot;:false}]},{&quot;citationID&quot;:&quot;MENDELEY_CITATION_4789cec0-7a2d-4b2e-99ea-71dd5e2ec913&quot;,&quot;properties&quot;:{&quot;noteIndex&quot;:0},&quot;isEdited&quot;:false,&quot;manualOverride&quot;:{&quot;isManuallyOverridden&quot;:false,&quot;citeprocText&quot;:&quot;(Fia and Amorim 2021)&quot;,&quot;manualOverrideText&quot;:&quot;&quot;},&quot;citationTag&quot;:&quot;MENDELEY_CITATION_v3_eyJjaXRhdGlvbklEIjoiTUVOREVMRVlfQ0lUQVRJT05fNDc4OWNlYzAtN2EyZC00YjJlLTk5ZWEtNzFkZDVlMmVjOTEzIiwicHJvcGVydGllcyI6eyJub3RlSW5kZXgiOjB9LCJpc0VkaXRlZCI6ZmFsc2UsIm1hbnVhbE92ZXJyaWRlIjp7ImlzTWFudWFsbHlPdmVycmlkZGVuIjpmYWxzZSwiY2l0ZXByb2NUZXh0IjoiKEZpYSBhbmQgQW1vcmltIDIwMjEpIiwibWFudWFsT3ZlcnJpZGVUZXh0IjoiIn0sImNpdGF0aW9uSXRlbXMiOlt7ImlkIjoiMTIzNjlhZjUtNzI3Ny0zMjQxLTk0MDQtYzQzODQ0Mjc4NjIxIiwiaXRlbURhdGEiOnsidHlwZSI6ImFydGljbGUtam91cm5hbCIsImlkIjoiMTIzNjlhZjUtNzI3Ny0zMjQxLTk0MDQtYzQzODQ0Mjc4NjIxIiwidGl0bGUiOiJIZWF0aW5nIG9mIGJpb21hc3MgaW4gbWljcm93YXZlIGhvdXNlaG9sZCBvdmVuIC0gQSBudW1lcmljYWwgc3R1ZHkiLCJhdXRob3IiOlt7ImZhbWlseSI6IkZpYSIsImdpdmVuIjoiQS4gWi4iLCJwYXJzZS1uYW1lcyI6ZmFsc2UsImRyb3BwaW5nLXBhcnRpY2xlIjoiIiwibm9uLWRyb3BwaW5nLXBhcnRpY2xlIjoiIn0seyJmYW1pbHkiOiJBbW9yaW0iLCJnaXZlbiI6IkouIiwicGFyc2UtbmFtZXMiOmZhbHNlLCJkcm9wcGluZy1wYXJ0aWNsZSI6IiIsIm5vbi1kcm9wcGluZy1wYXJ0aWNsZSI6IiJ9XSwiY29udGFpbmVyLXRpdGxlIjoiRW5lcmd5IiwiRE9JIjoiMTAuMTAxNi9qLmVuZXJneS4yMDIwLjExOTQ3MiIsIklTU04iOiIwMzYwNTQ0MiIsImlzc3VlZCI6eyJkYXRlLXBhcnRzIjpbWzIwMjEsMywxXV19LCJhYnN0cmFjdCI6IlRvIGltcHJvdmUgdGhlIGVmZmljaWVuY3kgb2YgYmlvbWFzcyBoZWF0aW5nIGJ5IG1pY3Jvd2F2ZXMsIHRoaXMgcGFwZXIgc3R1ZGllZCBudW1lcmljYWxseSB0aGUgaGVhdGluZyBvZiB3b29kLCBzdWdhciBjYW5lIGJhZ2Fzc2UsIG9yYW5nZSBwZWVsIGFuZCBwYWxtIG9pbCBpbiBtaWNyb3dhdmUgZG9tZXN0aWMgb3Zlbi4gVGhlIHN0dWR5IGZvY3VzZWQgaW4gdGhlIGV2YWx1YXRpb24gb2YgcG93ZXIgYWJzb3JwdGlvbiBjYXBhYmlsaXR5IG9mIHRoZSBiaW9tYXNzZXMgaW4gY3lsaW5kcmljYWwgYW5kIHNwaGVyZSBzaGFwZXMuIFRoZSBNYXh3ZWxsIGVxdWF0aW9ucyB3ZXJlIGVtcGxveWVkIHRvIGNhbGN1bGF0ZSB0aGUgbWljcm93YXZlIGVsZWN0cm9tYWduZXRpYyBmaWVsZCBkaXN0cmlidXRpb24gaW4gdGhlIG1pY3Jvd2F2ZSBjYXZpdHkgYW5kIGluIHRoZSBzYW1wbGVzLCBjb3VwbGVkIHRvIGhlYXQgZXF1YXRpb24uIFF1YW50aXRhdGl2ZWx5LCB0aGUgcG93ZXIgYWJzb3JwdGlvbiBjYXBhYmlsaXR5IGFuZCB0ZW1wZXJhdHVyZSBkaXN0cmlidXRpb24gdW5pZm9ybWl0eSB3ZXJlLCByZXNwZWN0aXZlbHksIGRlc2NyaWJlZCBieSBwb3dlciBhYnNvcnB0aW9uIGVmZmljaWVuY3kgKFBBRSkgKDAuMDcgPCBQQUUgPCAwLjg3KSBhbmQgdGhlIGNvZWZmaWNpZW50IG9mIHZhcmlhdGlvbiAoQ09WKSwgdmFyeWluZyBiZXR3ZWVuIDAuMDEgYW5kIDAuMTQuIFR3byBkaW1lbnNpb25hbCBwbG90cyBvZiB0ZW1wZXJhdHVyZSBldm9sdXRpb24gYXMgZnVuY3Rpb24gb2YgdGltZSB3YXMgdXNlZCB0byBkZXRlcm1pbmUgdGhlIGxvY2F0aW9ucyBvZiB0aGUgcmVzb25hdGluZyBwZWFrcyBhcyBmdW5jdGlvbiBvZiBwZWFrIG51bWJlci4gVGhlIHJhdGUgb2YgaGVhdGluZyBlZmZpY2llbmN5IHdhcyBldmFsdWF0ZWQgdXNpbmcgdGhlIGRlZ3JlZSBvZiB0aGVybWFsIHJ1bmF3YXkgzpRUICgxSzzOlFQ8MTAySykgYW5kIGV2b2x1dGlvbiBvZiBhdmVyYWdlIHRlbXBlcmF0dXJlIFTCryAoMjk4SzxUwq88MzQzSykgYW5kIHRoZWlyIHJlbGF0aW9uc2hpcCB3aXRoIHRoZSBlbmVyZ3kgYWJzb3JiZWQgYnkgdGhlIHNhbXBsZXMgYW5kIENPViwgcmVzcGVjdGl2ZWx5LiBUaGUgY29tcHJlaGVuc2l2ZSBldmFsdWF0aW9uIGNvZWZmaWNpZW50IChDRUMpLCB0aGF0IGRlc2NyaWJlcyB0aGUgdXNhYmlsaXR5IG9mIGEgc3BlY2lmaWMgc2FtcGxlIGluIGluZHVzdHJ5LCB2YXJpZWQgYmV0d2VlbiAxIGFuZCAxNCwgd2FzIGNhbGN1bGF0ZWQgZm9yIHRoZSBiaW9tYXNzZXMgYW5kIHNoYXBlcy4iLCJwdWJsaXNoZXIiOiJFbHNldmllciBMdGQiLCJ2b2x1bWUiOiIyMTgiLCJjb250YWluZXItdGl0bGUtc2hvcnQiOiIifSwiaXNUZW1wb3JhcnkiOmZhbHNlfV19&quot;,&quot;citationItems&quot;:[{&quot;id&quot;:&quot;12369af5-7277-3241-9404-c43844278621&quot;,&quot;itemData&quot;:{&quot;type&quot;:&quot;article-journal&quot;,&quot;id&quot;:&quot;12369af5-7277-3241-9404-c43844278621&quot;,&quot;title&quot;:&quot;Heating of biomass in microwave household oven - A numerical study&quot;,&quot;author&quot;:[{&quot;family&quot;:&quot;Fia&quot;,&quot;given&quot;:&quot;A. Z.&quot;,&quot;parse-names&quot;:false,&quot;dropping-particle&quot;:&quot;&quot;,&quot;non-dropping-particle&quot;:&quot;&quot;},{&quot;family&quot;:&quot;Amorim&quot;,&quot;given&quot;:&quot;J.&quot;,&quot;parse-names&quot;:false,&quot;dropping-particle&quot;:&quot;&quot;,&quot;non-dropping-particle&quot;:&quot;&quot;}],&quot;container-title&quot;:&quot;Energy&quot;,&quot;DOI&quot;:&quot;10.1016/j.energy.2020.119472&quot;,&quot;ISSN&quot;:&quot;03605442&quot;,&quot;issued&quot;:{&quot;date-parts&quot;:[[2021,3,1]]},&quot;abstract&quot;:&quot;To improve the efficiency of biomass heating by microwaves, this paper studied numerically the heating of wood, sugar cane bagasse, orange peel and palm oil in microwave domestic oven. The study focused in the evaluation of power absorption capability of the biomasses in cylindrical and sphere shapes. The Maxwell equations were employed to calculate the microwave electromagnetic field distribution in the microwave cavity and in the samples, coupled to heat equation. Quantitatively, the power absorption capability and temperature distribution uniformity were, respectively, described by power absorption efficiency (PAE) (0.07 &lt; PAE &lt; 0.87) and the coefficient of variation (COV), varying between 0.01 and 0.14. Two dimensional plots of temperature evolution as function of time was used to determine the locations of the resonating peaks as function of peak number. The rate of heating efficiency was evaluated using the degree of thermal runaway ΔT (1K&lt;ΔT&lt;102K) and evolution of average temperature T¯ (298K&lt;T¯&lt;343K) and their relationship with the energy absorbed by the samples and COV, respectively. The comprehensive evaluation coefficient (CEC), that describes the usability of a specific sample in industry, varied between 1 and 14, was calculated for the biomasses and shapes.&quot;,&quot;publisher&quot;:&quot;Elsevier Ltd&quot;,&quot;volume&quot;:&quot;218&quot;,&quot;container-title-short&quot;:&quot;&quot;},&quot;isTemporary&quot;:false}]},{&quot;citationID&quot;:&quot;MENDELEY_CITATION_33e64774-2b9e-4d48-b7c5-9d538357ad1e&quot;,&quot;properties&quot;:{&quot;noteIndex&quot;:0},&quot;isEdited&quot;:false,&quot;manualOverride&quot;:{&quot;isManuallyOverridden&quot;:false,&quot;citeprocText&quot;:&quot;(Chen et al. 2013)&quot;,&quot;manualOverrideText&quot;:&quot;&quot;},&quot;citationTag&quot;:&quot;MENDELEY_CITATION_v3_eyJjaXRhdGlvbklEIjoiTUVOREVMRVlfQ0lUQVRJT05fMzNlNjQ3NzQtMmI5ZS00ZDQ4LWI3YzUtOWQ1MzgzNTdhZDFlIiwicHJvcGVydGllcyI6eyJub3RlSW5kZXgiOjB9LCJpc0VkaXRlZCI6ZmFsc2UsIm1hbnVhbE92ZXJyaWRlIjp7ImlzTWFudWFsbHlPdmVycmlkZGVuIjpmYWxzZSwiY2l0ZXByb2NUZXh0IjoiKENoZW4gZXQgYWwuIDIwMTMpIiwibWFudWFsT3ZlcnJpZGVUZXh0IjoiIn0sImNpdGF0aW9uSXRlbXMiOlt7ImlkIjoiZjY1MDEwODItZTM0NS0zMzJjLTgzNzctNGI1ZDA5NmY0NGVlIiwiaXRlbURhdGEiOnsidHlwZSI6ImFydGljbGUtam91cm5hbCIsImlkIjoiZjY1MDEwODItZTM0NS0zMzJjLTgzNzctNGI1ZDA5NmY0NGVlIiwidGl0bGUiOiJUZW1wZXJhdHVyZS1kZXBlbmRlbnQgZGllbGVjdHJpYyBhbmQgdGhlcm1hbCBwcm9wZXJ0aWVzIG9mIHdoZXkgcHJvdGVpbiBnZWwgYW5kIG1hc2hlZCBwb3RhdG8iLCJhdXRob3IiOlt7ImZhbWlseSI6IkNoZW4iLCJnaXZlbiI6IkouIiwicGFyc2UtbmFtZXMiOmZhbHNlLCJkcm9wcGluZy1wYXJ0aWNsZSI6IiIsIm5vbi1kcm9wcGluZy1wYXJ0aWNsZSI6IiJ9LHsiZmFtaWx5IjoiUGl0Y2hhaSIsImdpdmVuIjoiSy4iLCJwYXJzZS1uYW1lcyI6ZmFsc2UsImRyb3BwaW5nLXBhcnRpY2xlIjoiIiwibm9uLWRyb3BwaW5nLXBhcnRpY2xlIjoiIn0seyJmYW1pbHkiOiJCaXJsYSIsImdpdmVuIjoiUy4iLCJwYXJzZS1uYW1lcyI6ZmFsc2UsImRyb3BwaW5nLXBhcnRpY2xlIjoiIiwibm9uLWRyb3BwaW5nLXBhcnRpY2xlIjoiIn0seyJmYW1pbHkiOiJHb256YWxleiIsImdpdmVuIjoiUi4iLCJwYXJzZS1uYW1lcyI6ZmFsc2UsImRyb3BwaW5nLXBhcnRpY2xlIjoiIiwibm9uLWRyb3BwaW5nLXBhcnRpY2xlIjoiIn0seyJmYW1pbHkiOiJKb25lcyIsImdpdmVuIjoiRC4iLCJwYXJzZS1uYW1lcyI6ZmFsc2UsImRyb3BwaW5nLXBhcnRpY2xlIjoiIiwibm9uLWRyb3BwaW5nLXBhcnRpY2xlIjoiIn0seyJmYW1pbHkiOiJTdWJiaWFoIiwiZ2l2ZW4iOiJKLiIsInBhcnNlLW5hbWVzIjpmYWxzZSwiZHJvcHBpbmctcGFydGljbGUiOiIiLCJub24tZHJvcHBpbmctcGFydGljbGUiOiIifV0sImNvbnRhaW5lci10aXRsZSI6IlRyYW5zYWN0aW9ucyBvZiB0aGUgQVNBQkUiLCJjb250YWluZXItdGl0bGUtc2hvcnQiOiJUcmFucyBBU0FCRSIsIkRPSSI6IjEwLjEzMDMxL3RyYW5zLjU2LjEwMzE0IiwiSVNTTiI6IjIxNTEwMDMyIiwiaXNzdWVkIjp7ImRhdGUtcGFydHMiOltbMjAxM11dfSwicGFnZSI6IjE0NTctMTQ2NyIsImFic3RyYWN0IjoiVGVtcGVyYXR1cmUtZGVwZW5kZW50IGRpZWxlY3RyaWMgcHJvcGVydGllcyAoZGllbGVjdHJpYyBjb25zdGFudCBhbmQgZGllbGVjdHJpYyBsb3NzIGZhY3RvcikgYW5kIHRoZXJtYWwgcHJvcGVydGllcyAodGhlcm1hbCBjb25kdWN0aXZpdHkgYW5kIHNwZWNpZmljIGhlYXQgY2FwYWNpdHkpIG9mIHdoZXkgcHJvdGVpbiBnZWwgYW5kIG1hc2hlZCBwb3RhdG8gd2VyZSBtZWFzdXJlZCBmcm9tIC0yMMKwQyB0byAxMDDCsEMuIEEgZGllbGVjdHJpYyBwcm9wZXJ0aWVzIG1lYXN1cmVtZW50IHN5c3RlbSBhbmQgYSBtdWx0aXBvaW50IHRlbXBlcmF0dXJlIGNhbGlicmF0aW9uIHByb3RvY29sIHdlcmUgZGV2ZWxvcGVkLiBUaGUgc3lzdGVtIGNvbnNpc3RzIG9mIGFuIGltcGVkYW5jZSBhbmFseXplciwgYSBoaWdoZXJhdHVyZSBjb2F4aWFsIGNhYmxlLCBhIGhpZ2hlcmF0dXJlIGNvYXhpYWwgcHJvYmUsIGEgbWljcm8tIGNsaW1hdGljIGNoYW1iZXIsIGFuZCBhIG1ldGFsIHNhbXBsZSBob2xkZXIuIENhbGlicmF0aW9ucyBhdCB0d28gdGVtcGVyYXR1cmVzICgyNcKwQyBhbmQgODXCsEMpIHdlcmUgc3VmZmljaWVudCB0byBhY2N1cmF0ZWx5IG1lYXN1cmUgdGhlIGRpZWxlY3RyaWMgcHJvcGVydGllcyBvZiBmb29kcyBmcm9tIGZyb3plbiB0byBob3QgdGVtcGVyYXR1cmVzLiBEaWVsZWN0cmljIGNvbnN0YW50IGFuZCBkaWVsZWN0cmljIGxvc3MgZmFjdG9yIGJvdGggcmFwaWRseSBpbmNyZWFzZWQgZnJvbSAtMjDCsEMgdG8gMMKwQy4gVGhlcmVhZnRlciwgZGllbGVjdHJpYyBjb25zdGFudCBsaW5lYXJseSBkZWNyZWFzZWQgZnJvbSAwwrBDIHRvIDEwMMKwQywgd2hpbGUgZGllbGVjdHJpYyBsb3NzIGZhY3RvciBkZWNyZWFzZWQgZmlyc3QgYW5kIHRoZW4gbGluZWFybHkgaW5jcmVhc2VkLiBUaGUgdGhlcm1hbCBjb25kdWN0aXZpdHkgdmFsdWVzIG9mIHdoZXkgcHJvdGVpbiBnZWwgYW5kIG1hc2hlZCBwb3RhdG8gZGVjcmVhc2VkIHdpdGggaW5jcmVhc2luZyB0ZW1wZXJhdHVyZSBpbiB0aGUgZnJvemVuIHJhbmdlIGFuZCBkaWQgbm90IGNoYW5nZSBjb25zaWRlcmFibHkgYWZ0ZXIgdGhhd2luZy4gVGhlIGxhdGVudCBoZWF0IG9mIGZ1c2lvbiB2YWx1ZXMgb2Ygd2hleSBwcm90ZWluIGdlbCBhbmQgbWFzaGVkIHBvdGF0byB3ZXJlIDIxOS4xIGFuZCAxODYuOCBrSuKAomtnLTEsIHJlc3BlY3RpdmVseS4gVGhlIHRlbXBlcmF0dXJlLWRlcGVuZGVudCBtYXRlcmlhbCBwcm9wZXJ0aWVzIGNhbiBiZSB1c2VkIGluIG1pY3Jvd2F2ZSBoZWF0IHRyYW5zZmVyIG1vZGVscyBmb3IgaW1wcm92aW5nIGhlYXRpbmcgcGVyZm9ybWFuY2Ugb2YgZm9vZHMgaW4gZG9tZXN0aWMgbWljcm93YXZlIG92ZW5zLiDCqSAyMDEzIEFtZXJpY2FuIFNvY2lldHkgb2YgQWdyaWN1bHR1cmFsIGFuZCBCaW9sb2dpY2FsIEVuZ2luZWVycy4iLCJpc3N1ZSI6IjYiLCJ2b2x1bWUiOiI1NiJ9LCJpc1RlbXBvcmFyeSI6ZmFsc2V9XX0=&quot;,&quot;citationItems&quot;:[{&quot;id&quot;:&quot;f6501082-e345-332c-8377-4b5d096f44ee&quot;,&quot;itemData&quot;:{&quot;type&quot;:&quot;article-journal&quot;,&quot;id&quot;:&quot;f6501082-e345-332c-8377-4b5d096f44ee&quot;,&quot;title&quot;:&quot;Temperature-dependent dielectric and thermal properties of whey protein gel and mashed potato&quot;,&quot;author&quot;:[{&quot;family&quot;:&quot;Chen&quot;,&quot;given&quot;:&quot;J.&quot;,&quot;parse-names&quot;:false,&quot;dropping-particle&quot;:&quot;&quot;,&quot;non-dropping-particle&quot;:&quot;&quot;},{&quot;family&quot;:&quot;Pitchai&quot;,&quot;given&quot;:&quot;K.&quot;,&quot;parse-names&quot;:false,&quot;dropping-particle&quot;:&quot;&quot;,&quot;non-dropping-particle&quot;:&quot;&quot;},{&quot;family&quot;:&quot;Birla&quot;,&quot;given&quot;:&quot;S.&quot;,&quot;parse-names&quot;:false,&quot;dropping-particle&quot;:&quot;&quot;,&quot;non-dropping-particle&quot;:&quot;&quot;},{&quot;family&quot;:&quot;Gonzalez&quot;,&quot;given&quot;:&quot;R.&quot;,&quot;parse-names&quot;:false,&quot;dropping-particle&quot;:&quot;&quot;,&quot;non-dropping-particle&quot;:&quot;&quot;},{&quot;family&quot;:&quot;Jones&quot;,&quot;given&quot;:&quot;D.&quot;,&quot;parse-names&quot;:false,&quot;dropping-particle&quot;:&quot;&quot;,&quot;non-dropping-particle&quot;:&quot;&quot;},{&quot;family&quot;:&quot;Subbiah&quot;,&quot;given&quot;:&quot;J.&quot;,&quot;parse-names&quot;:false,&quot;dropping-particle&quot;:&quot;&quot;,&quot;non-dropping-particle&quot;:&quot;&quot;}],&quot;container-title&quot;:&quot;Transactions of the ASABE&quot;,&quot;container-title-short&quot;:&quot;Trans ASABE&quot;,&quot;DOI&quot;:&quot;10.13031/trans.56.10314&quot;,&quot;ISSN&quot;:&quot;21510032&quot;,&quot;issued&quot;:{&quot;date-parts&quot;:[[2013]]},&quot;page&quot;:&quot;1457-1467&quot;,&quot;abstract&quot;:&quot;Temperature-dependent dielectric properties (dielectric constant and dielectric loss factor) and thermal properties (thermal conductivity and specific heat capacity) of whey protein gel and mashed potato were measured from -20°C to 100°C. A dielectric properties measurement system and a multipoint temperature calibration protocol were developed. The system consists of an impedance analyzer, a higherature coaxial cable, a higherature coaxial probe, a micro- climatic chamber, and a metal sample holder. Calibrations at two temperatures (25°C and 85°C) were sufficient to accurately measure the dielectric properties of foods from frozen to hot temperatures. Dielectric constant and dielectric loss factor both rapidly increased from -20°C to 0°C. Thereafter, dielectric constant linearly decreased from 0°C to 100°C, while dielectric loss factor decreased first and then linearly increased. The thermal conductivity values of whey protein gel and mashed potato decreased with increasing temperature in the frozen range and did not change considerably after thawing. The latent heat of fusion values of whey protein gel and mashed potato were 219.1 and 186.8 kJ•kg-1, respectively. The temperature-dependent material properties can be used in microwave heat transfer models for improving heating performance of foods in domestic microwave ovens. © 2013 American Society of Agricultural and Biological Engineers.&quot;,&quot;issue&quot;:&quot;6&quot;,&quot;volume&quot;:&quot;56&quot;},&quot;isTemporary&quot;:false}]},{&quot;citationID&quot;:&quot;MENDELEY_CITATION_850a0a80-64e8-45f4-868b-109b3b2a559e&quot;,&quot;properties&quot;:{&quot;noteIndex&quot;:0},&quot;isEdited&quot;:false,&quot;manualOverride&quot;:{&quot;isManuallyOverridden&quot;:false,&quot;citeprocText&quot;:&quot;(Chen et al. 2014)&quot;,&quot;manualOverrideText&quot;:&quot;&quot;},&quot;citationItems&quot;:[{&quot;id&quot;:&quot;cda0a936-368e-3e2c-89cb-16afcd513344&quot;,&quot;itemData&quot;:{&quot;type&quot;:&quot;article-journal&quot;,&quot;id&quot;:&quot;cda0a936-368e-3e2c-89cb-16afcd513344&quot;,&quot;title&quot;:&quot;Heat and mass transport during microwave heating of mashed potato in domestic oven-model development, validation, and sensitivity analysis&quot;,&quot;author&quot;:[{&quot;family&quot;:&quot;Chen&quot;,&quot;given&quot;:&quot;Jiajia&quot;,&quot;parse-names&quot;:false,&quot;dropping-particle&quot;:&quot;&quot;,&quot;non-dropping-particle&quot;:&quot;&quot;},{&quot;family&quot;:&quot;Pitchai&quot;,&quot;given&quot;:&quot;Krishnamoorthy&quot;,&quot;parse-names&quot;:false,&quot;dropping-particle&quot;:&quot;&quot;,&quot;non-dropping-particle&quot;:&quot;&quot;},{&quot;family&quot;:&quot;Birla&quot;,&quot;given&quot;:&quot;Sohan&quot;,&quot;parse-names&quot;:false,&quot;dropping-particle&quot;:&quot;&quot;,&quot;non-dropping-particle&quot;:&quot;&quot;},{&quot;family&quot;:&quot;Negahban&quot;,&quot;given&quot;:&quot;Mehrdad&quot;,&quot;parse-names&quot;:false,&quot;dropping-particle&quot;:&quot;&quot;,&quot;non-dropping-particle&quot;:&quot;&quot;},{&quot;family&quot;:&quot;Jones&quot;,&quot;given&quot;:&quot;David&quot;,&quot;parse-names&quot;:false,&quot;dropping-particle&quot;:&quot;&quot;,&quot;non-dropping-particle&quot;:&quot;&quot;},{&quot;family&quot;:&quot;Subbiah&quot;,&quot;given&quot;:&quot;Jeyamkondan&quot;,&quot;parse-names&quot;:false,&quot;dropping-particle&quot;:&quot;&quot;,&quot;non-dropping-particle&quot;:&quot;&quot;}],&quot;container-title&quot;:&quot;Journal of Food Science&quot;,&quot;container-title-short&quot;:&quot;J Food Sci&quot;,&quot;DOI&quot;:&quot;10.1111/1750-3841.12636&quot;,&quot;ISSN&quot;:&quot;17503841&quot;,&quot;PMID&quot;:&quot;25224264&quot;,&quot;issued&quot;:{&quot;date-parts&quot;:[[2014,10,1]]},&quot;page&quot;:&quot;E1991-E2004&quot;,&quot;abstract&quot;:&quot;A 3-dimensional finite-element model coupling electromagnetics and heat and mass transfer was developed to understand the interactions between the microwaves and fresh mashed potato in a 500 mL tray. The model was validated by performing heating of mashed potato from 25 °C on a rotating turntable in a microwave oven, rated at 1200 W, for 3 min. The simulated spatial temperature profiles on the top and bottom layer of the mashed potato showed similar hot and cold spots when compared to the thermal images acquired by an infrared camera. Transient temperature profiles at 6 locations collected by fiber-optic sensors showed good agreement with predicted results, with the root mean square error ranging from 1.6 to 11.7 °C. The predicted total moisture loss matched well with the observed result. Several input parameters, such as the evaporation rate constant, the intrinsic permeability of water and gas, and the diffusion coefficient of water and gas, are not readily available for mashed potato, and they cannot be easily measured experimentally. Reported values for raw potato were used as baseline values. A sensitivity analysis of these input parameters on the temperature profiles and the total moisture loss was evaluated by changing the baseline values to their 10% and 1000%. The sensitivity analysis showed that the gas diffusion coefficient, intrinsic water permeability, and the evaporation rate constant greatly influenced the predicted temperature and total moisture loss, while the intrinsic gas permeability and the water diffusion coefficient had little influence. Practical Application: This model can be used by the food product developers to understand microwave heating of food products spatially and temporally. This tool will allow food product developers to design food package systems that would heat more uniformly in various microwave ovens. The sensitivity analysis of this study will help us determine the most significant parameters that need to be measured accurately for reliable model prediction.&quot;,&quot;issue&quot;:&quot;10&quot;,&quot;volume&quot;:&quot;79&quot;},&quot;isTemporary&quot;:false}],&quot;citationTag&quot;:&quot;MENDELEY_CITATION_v3_eyJjaXRhdGlvbklEIjoiTUVOREVMRVlfQ0lUQVRJT05fODUwYTBhODAtNjRlOC00NWY0LTg2OGItMTA5YjNiMmE1NTllIiwicHJvcGVydGllcyI6eyJub3RlSW5kZXgiOjB9LCJpc0VkaXRlZCI6ZmFsc2UsIm1hbnVhbE92ZXJyaWRlIjp7ImlzTWFudWFsbHlPdmVycmlkZGVuIjpmYWxzZSwiY2l0ZXByb2NUZXh0IjoiKENoZW4gZXQgYWwuIDIwMTQpIiwibWFudWFsT3ZlcnJpZGVUZXh0IjoiIn0sImNpdGF0aW9uSXRlbXMiOlt7ImlkIjoiY2RhMGE5MzYtMzY4ZS0zZTJjLTg5Y2ItMTZhZmNkNTEzMzQ0IiwiaXRlbURhdGEiOnsidHlwZSI6ImFydGljbGUtam91cm5hbCIsImlkIjoiY2RhMGE5MzYtMzY4ZS0zZTJjLTg5Y2ItMTZhZmNkNTEzMzQ0IiwidGl0bGUiOiJIZWF0IGFuZCBtYXNzIHRyYW5zcG9ydCBkdXJpbmcgbWljcm93YXZlIGhlYXRpbmcgb2YgbWFzaGVkIHBvdGF0byBpbiBkb21lc3RpYyBvdmVuLW1vZGVsIGRldmVsb3BtZW50LCB2YWxpZGF0aW9uLCBhbmQgc2Vuc2l0aXZpdHkgYW5hbHlzaXMiLCJhdXRob3IiOlt7ImZhbWlseSI6IkNoZW4iLCJnaXZlbiI6IkppYWppYSIsInBhcnNlLW5hbWVzIjpmYWxzZSwiZHJvcHBpbmctcGFydGljbGUiOiIiLCJub24tZHJvcHBpbmctcGFydGljbGUiOiIifSx7ImZhbWlseSI6IlBpdGNoYWkiLCJnaXZlbiI6IktyaXNobmFtb29ydGh5IiwicGFyc2UtbmFtZXMiOmZhbHNlLCJkcm9wcGluZy1wYXJ0aWNsZSI6IiIsIm5vbi1kcm9wcGluZy1wYXJ0aWNsZSI6IiJ9LHsiZmFtaWx5IjoiQmlybGEiLCJnaXZlbiI6IlNvaGFuIiwicGFyc2UtbmFtZXMiOmZhbHNlLCJkcm9wcGluZy1wYXJ0aWNsZSI6IiIsIm5vbi1kcm9wcGluZy1wYXJ0aWNsZSI6IiJ9LHsiZmFtaWx5IjoiTmVnYWhiYW4iLCJnaXZlbiI6Ik1laHJkYWQiLCJwYXJzZS1uYW1lcyI6ZmFsc2UsImRyb3BwaW5nLXBhcnRpY2xlIjoiIiwibm9uLWRyb3BwaW5nLXBhcnRpY2xlIjoiIn0seyJmYW1pbHkiOiJKb25lcyIsImdpdmVuIjoiRGF2aWQiLCJwYXJzZS1uYW1lcyI6ZmFsc2UsImRyb3BwaW5nLXBhcnRpY2xlIjoiIiwibm9uLWRyb3BwaW5nLXBhcnRpY2xlIjoiIn0seyJmYW1pbHkiOiJTdWJiaWFoIiwiZ2l2ZW4iOiJKZXlhbWtvbmRhbiIsInBhcnNlLW5hbWVzIjpmYWxzZSwiZHJvcHBpbmctcGFydGljbGUiOiIiLCJub24tZHJvcHBpbmctcGFydGljbGUiOiIifV0sImNvbnRhaW5lci10aXRsZSI6IkpvdXJuYWwgb2YgRm9vZCBTY2llbmNlIiwiY29udGFpbmVyLXRpdGxlLXNob3J0IjoiSiBGb29kIFNjaSIsIkRPSSI6IjEwLjExMTEvMTc1MC0zODQxLjEyNjM2IiwiSVNTTiI6IjE3NTAzODQxIiwiUE1JRCI6IjI1MjI0MjY0IiwiaXNzdWVkIjp7ImRhdGUtcGFydHMiOltbMjAxNCwxMCwxXV19LCJwYWdlIjoiRTE5OTEtRTIwMDQiLCJhYnN0cmFjdCI6IkEgMy1kaW1lbnNpb25hbCBmaW5pdGUtZWxlbWVudCBtb2RlbCBjb3VwbGluZyBlbGVjdHJvbWFnbmV0aWNzIGFuZCBoZWF0IGFuZCBtYXNzIHRyYW5zZmVyIHdhcyBkZXZlbG9wZWQgdG8gdW5kZXJzdGFuZCB0aGUgaW50ZXJhY3Rpb25zIGJldHdlZW4gdGhlIG1pY3Jvd2F2ZXMgYW5kIGZyZXNoIG1hc2hlZCBwb3RhdG8gaW4gYSA1MDAgbUwgdHJheS4gVGhlIG1vZGVsIHdhcyB2YWxpZGF0ZWQgYnkgcGVyZm9ybWluZyBoZWF0aW5nIG9mIG1hc2hlZCBwb3RhdG8gZnJvbSAyNSDCsEMgb24gYSByb3RhdGluZyB0dXJudGFibGUgaW4gYSBtaWNyb3dhdmUgb3ZlbiwgcmF0ZWQgYXQgMTIwMCBXLCBmb3IgMyBtaW4uIFRoZSBzaW11bGF0ZWQgc3BhdGlhbCB0ZW1wZXJhdHVyZSBwcm9maWxlcyBvbiB0aGUgdG9wIGFuZCBib3R0b20gbGF5ZXIgb2YgdGhlIG1hc2hlZCBwb3RhdG8gc2hvd2VkIHNpbWlsYXIgaG90IGFuZCBjb2xkIHNwb3RzIHdoZW4gY29tcGFyZWQgdG8gdGhlIHRoZXJtYWwgaW1hZ2VzIGFjcXVpcmVkIGJ5IGFuIGluZnJhcmVkIGNhbWVyYS4gVHJhbnNpZW50IHRlbXBlcmF0dXJlIHByb2ZpbGVzIGF0IDYgbG9jYXRpb25zIGNvbGxlY3RlZCBieSBmaWJlci1vcHRpYyBzZW5zb3JzIHNob3dlZCBnb29kIGFncmVlbWVudCB3aXRoIHByZWRpY3RlZCByZXN1bHRzLCB3aXRoIHRoZSByb290IG1lYW4gc3F1YXJlIGVycm9yIHJhbmdpbmcgZnJvbSAxLjYgdG8gMTEuNyDCsEMuIFRoZSBwcmVkaWN0ZWQgdG90YWwgbW9pc3R1cmUgbG9zcyBtYXRjaGVkIHdlbGwgd2l0aCB0aGUgb2JzZXJ2ZWQgcmVzdWx0LiBTZXZlcmFsIGlucHV0IHBhcmFtZXRlcnMsIHN1Y2ggYXMgdGhlIGV2YXBvcmF0aW9uIHJhdGUgY29uc3RhbnQsIHRoZSBpbnRyaW5zaWMgcGVybWVhYmlsaXR5IG9mIHdhdGVyIGFuZCBnYXMsIGFuZCB0aGUgZGlmZnVzaW9uIGNvZWZmaWNpZW50IG9mIHdhdGVyIGFuZCBnYXMsIGFyZSBub3QgcmVhZGlseSBhdmFpbGFibGUgZm9yIG1hc2hlZCBwb3RhdG8sIGFuZCB0aGV5IGNhbm5vdCBiZSBlYXNpbHkgbWVhc3VyZWQgZXhwZXJpbWVudGFsbHkuIFJlcG9ydGVkIHZhbHVlcyBmb3IgcmF3IHBvdGF0byB3ZXJlIHVzZWQgYXMgYmFzZWxpbmUgdmFsdWVzLiBBIHNlbnNpdGl2aXR5IGFuYWx5c2lzIG9mIHRoZXNlIGlucHV0IHBhcmFtZXRlcnMgb24gdGhlIHRlbXBlcmF0dXJlIHByb2ZpbGVzIGFuZCB0aGUgdG90YWwgbW9pc3R1cmUgbG9zcyB3YXMgZXZhbHVhdGVkIGJ5IGNoYW5naW5nIHRoZSBiYXNlbGluZSB2YWx1ZXMgdG8gdGhlaXIgMTAlIGFuZCAxMDAwJS4gVGhlIHNlbnNpdGl2aXR5IGFuYWx5c2lzIHNob3dlZCB0aGF0IHRoZSBnYXMgZGlmZnVzaW9uIGNvZWZmaWNpZW50LCBpbnRyaW5zaWMgd2F0ZXIgcGVybWVhYmlsaXR5LCBhbmQgdGhlIGV2YXBvcmF0aW9uIHJhdGUgY29uc3RhbnQgZ3JlYXRseSBpbmZsdWVuY2VkIHRoZSBwcmVkaWN0ZWQgdGVtcGVyYXR1cmUgYW5kIHRvdGFsIG1vaXN0dXJlIGxvc3MsIHdoaWxlIHRoZSBpbnRyaW5zaWMgZ2FzIHBlcm1lYWJpbGl0eSBhbmQgdGhlIHdhdGVyIGRpZmZ1c2lvbiBjb2VmZmljaWVudCBoYWQgbGl0dGxlIGluZmx1ZW5jZS4gUHJhY3RpY2FsIEFwcGxpY2F0aW9uOiBUaGlzIG1vZGVsIGNhbiBiZSB1c2VkIGJ5IHRoZSBmb29kIHByb2R1Y3QgZGV2ZWxvcGVycyB0byB1bmRlcnN0YW5kIG1pY3Jvd2F2ZSBoZWF0aW5nIG9mIGZvb2QgcHJvZHVjdHMgc3BhdGlhbGx5IGFuZCB0ZW1wb3JhbGx5LiBUaGlzIHRvb2wgd2lsbCBhbGxvdyBmb29kIHByb2R1Y3QgZGV2ZWxvcGVycyB0byBkZXNpZ24gZm9vZCBwYWNrYWdlIHN5c3RlbXMgdGhhdCB3b3VsZCBoZWF0IG1vcmUgdW5pZm9ybWx5IGluIHZhcmlvdXMgbWljcm93YXZlIG92ZW5zLiBUaGUgc2Vuc2l0aXZpdHkgYW5hbHlzaXMgb2YgdGhpcyBzdHVkeSB3aWxsIGhlbHAgdXMgZGV0ZXJtaW5lIHRoZSBtb3N0IHNpZ25pZmljYW50IHBhcmFtZXRlcnMgdGhhdCBuZWVkIHRvIGJlIG1lYXN1cmVkIGFjY3VyYXRlbHkgZm9yIHJlbGlhYmxlIG1vZGVsIHByZWRpY3Rpb24uIiwiaXNzdWUiOiIxMCIsInZvbHVtZSI6Ijc5In0sImlzVGVtcG9yYXJ5IjpmYWxzZX1dfQ==&quot;},{&quot;citationID&quot;:&quot;MENDELEY_CITATION_dc4c05da-79de-469a-8f7f-83edb82e7024&quot;,&quot;properties&quot;:{&quot;noteIndex&quot;:0},&quot;isEdited&quot;:false,&quot;manualOverride&quot;:{&quot;isManuallyOverridden&quot;:false,&quot;citeprocText&quot;:&quot;(Chen et al. 2014)&quot;,&quot;manualOverrideText&quot;:&quot;&quot;},&quot;citationItems&quot;:[{&quot;id&quot;:&quot;cda0a936-368e-3e2c-89cb-16afcd513344&quot;,&quot;itemData&quot;:{&quot;type&quot;:&quot;article-journal&quot;,&quot;id&quot;:&quot;cda0a936-368e-3e2c-89cb-16afcd513344&quot;,&quot;title&quot;:&quot;Heat and mass transport during microwave heating of mashed potato in domestic oven-model development, validation, and sensitivity analysis&quot;,&quot;author&quot;:[{&quot;family&quot;:&quot;Chen&quot;,&quot;given&quot;:&quot;Jiajia&quot;,&quot;parse-names&quot;:false,&quot;dropping-particle&quot;:&quot;&quot;,&quot;non-dropping-particle&quot;:&quot;&quot;},{&quot;family&quot;:&quot;Pitchai&quot;,&quot;given&quot;:&quot;Krishnamoorthy&quot;,&quot;parse-names&quot;:false,&quot;dropping-particle&quot;:&quot;&quot;,&quot;non-dropping-particle&quot;:&quot;&quot;},{&quot;family&quot;:&quot;Birla&quot;,&quot;given&quot;:&quot;Sohan&quot;,&quot;parse-names&quot;:false,&quot;dropping-particle&quot;:&quot;&quot;,&quot;non-dropping-particle&quot;:&quot;&quot;},{&quot;family&quot;:&quot;Negahban&quot;,&quot;given&quot;:&quot;Mehrdad&quot;,&quot;parse-names&quot;:false,&quot;dropping-particle&quot;:&quot;&quot;,&quot;non-dropping-particle&quot;:&quot;&quot;},{&quot;family&quot;:&quot;Jones&quot;,&quot;given&quot;:&quot;David&quot;,&quot;parse-names&quot;:false,&quot;dropping-particle&quot;:&quot;&quot;,&quot;non-dropping-particle&quot;:&quot;&quot;},{&quot;family&quot;:&quot;Subbiah&quot;,&quot;given&quot;:&quot;Jeyamkondan&quot;,&quot;parse-names&quot;:false,&quot;dropping-particle&quot;:&quot;&quot;,&quot;non-dropping-particle&quot;:&quot;&quot;}],&quot;container-title&quot;:&quot;Journal of Food Science&quot;,&quot;container-title-short&quot;:&quot;J Food Sci&quot;,&quot;DOI&quot;:&quot;10.1111/1750-3841.12636&quot;,&quot;ISSN&quot;:&quot;17503841&quot;,&quot;PMID&quot;:&quot;25224264&quot;,&quot;issued&quot;:{&quot;date-parts&quot;:[[2014,10,1]]},&quot;page&quot;:&quot;E1991-E2004&quot;,&quot;abstract&quot;:&quot;A 3-dimensional finite-element model coupling electromagnetics and heat and mass transfer was developed to understand the interactions between the microwaves and fresh mashed potato in a 500 mL tray. The model was validated by performing heating of mashed potato from 25 °C on a rotating turntable in a microwave oven, rated at 1200 W, for 3 min. The simulated spatial temperature profiles on the top and bottom layer of the mashed potato showed similar hot and cold spots when compared to the thermal images acquired by an infrared camera. Transient temperature profiles at 6 locations collected by fiber-optic sensors showed good agreement with predicted results, with the root mean square error ranging from 1.6 to 11.7 °C. The predicted total moisture loss matched well with the observed result. Several input parameters, such as the evaporation rate constant, the intrinsic permeability of water and gas, and the diffusion coefficient of water and gas, are not readily available for mashed potato, and they cannot be easily measured experimentally. Reported values for raw potato were used as baseline values. A sensitivity analysis of these input parameters on the temperature profiles and the total moisture loss was evaluated by changing the baseline values to their 10% and 1000%. The sensitivity analysis showed that the gas diffusion coefficient, intrinsic water permeability, and the evaporation rate constant greatly influenced the predicted temperature and total moisture loss, while the intrinsic gas permeability and the water diffusion coefficient had little influence. Practical Application: This model can be used by the food product developers to understand microwave heating of food products spatially and temporally. This tool will allow food product developers to design food package systems that would heat more uniformly in various microwave ovens. The sensitivity analysis of this study will help us determine the most significant parameters that need to be measured accurately for reliable model prediction.&quot;,&quot;issue&quot;:&quot;10&quot;,&quot;volume&quot;:&quot;79&quot;},&quot;isTemporary&quot;:false}],&quot;citationTag&quot;:&quot;MENDELEY_CITATION_v3_eyJjaXRhdGlvbklEIjoiTUVOREVMRVlfQ0lUQVRJT05fZGM0YzA1ZGEtNzlkZS00NjlhLThmN2YtODNlZGI4MmU3MDI0IiwicHJvcGVydGllcyI6eyJub3RlSW5kZXgiOjB9LCJpc0VkaXRlZCI6ZmFsc2UsIm1hbnVhbE92ZXJyaWRlIjp7ImlzTWFudWFsbHlPdmVycmlkZGVuIjpmYWxzZSwiY2l0ZXByb2NUZXh0IjoiKENoZW4gZXQgYWwuIDIwMTQpIiwibWFudWFsT3ZlcnJpZGVUZXh0IjoiIn0sImNpdGF0aW9uSXRlbXMiOlt7ImlkIjoiY2RhMGE5MzYtMzY4ZS0zZTJjLTg5Y2ItMTZhZmNkNTEzMzQ0IiwiaXRlbURhdGEiOnsidHlwZSI6ImFydGljbGUtam91cm5hbCIsImlkIjoiY2RhMGE5MzYtMzY4ZS0zZTJjLTg5Y2ItMTZhZmNkNTEzMzQ0IiwidGl0bGUiOiJIZWF0IGFuZCBtYXNzIHRyYW5zcG9ydCBkdXJpbmcgbWljcm93YXZlIGhlYXRpbmcgb2YgbWFzaGVkIHBvdGF0byBpbiBkb21lc3RpYyBvdmVuLW1vZGVsIGRldmVsb3BtZW50LCB2YWxpZGF0aW9uLCBhbmQgc2Vuc2l0aXZpdHkgYW5hbHlzaXMiLCJhdXRob3IiOlt7ImZhbWlseSI6IkNoZW4iLCJnaXZlbiI6IkppYWppYSIsInBhcnNlLW5hbWVzIjpmYWxzZSwiZHJvcHBpbmctcGFydGljbGUiOiIiLCJub24tZHJvcHBpbmctcGFydGljbGUiOiIifSx7ImZhbWlseSI6IlBpdGNoYWkiLCJnaXZlbiI6IktyaXNobmFtb29ydGh5IiwicGFyc2UtbmFtZXMiOmZhbHNlLCJkcm9wcGluZy1wYXJ0aWNsZSI6IiIsIm5vbi1kcm9wcGluZy1wYXJ0aWNsZSI6IiJ9LHsiZmFtaWx5IjoiQmlybGEiLCJnaXZlbiI6IlNvaGFuIiwicGFyc2UtbmFtZXMiOmZhbHNlLCJkcm9wcGluZy1wYXJ0aWNsZSI6IiIsIm5vbi1kcm9wcGluZy1wYXJ0aWNsZSI6IiJ9LHsiZmFtaWx5IjoiTmVnYWhiYW4iLCJnaXZlbiI6Ik1laHJkYWQiLCJwYXJzZS1uYW1lcyI6ZmFsc2UsImRyb3BwaW5nLXBhcnRpY2xlIjoiIiwibm9uLWRyb3BwaW5nLXBhcnRpY2xlIjoiIn0seyJmYW1pbHkiOiJKb25lcyIsImdpdmVuIjoiRGF2aWQiLCJwYXJzZS1uYW1lcyI6ZmFsc2UsImRyb3BwaW5nLXBhcnRpY2xlIjoiIiwibm9uLWRyb3BwaW5nLXBhcnRpY2xlIjoiIn0seyJmYW1pbHkiOiJTdWJiaWFoIiwiZ2l2ZW4iOiJKZXlhbWtvbmRhbiIsInBhcnNlLW5hbWVzIjpmYWxzZSwiZHJvcHBpbmctcGFydGljbGUiOiIiLCJub24tZHJvcHBpbmctcGFydGljbGUiOiIifV0sImNvbnRhaW5lci10aXRsZSI6IkpvdXJuYWwgb2YgRm9vZCBTY2llbmNlIiwiY29udGFpbmVyLXRpdGxlLXNob3J0IjoiSiBGb29kIFNjaSIsIkRPSSI6IjEwLjExMTEvMTc1MC0zODQxLjEyNjM2IiwiSVNTTiI6IjE3NTAzODQxIiwiUE1JRCI6IjI1MjI0MjY0IiwiaXNzdWVkIjp7ImRhdGUtcGFydHMiOltbMjAxNCwxMCwxXV19LCJwYWdlIjoiRTE5OTEtRTIwMDQiLCJhYnN0cmFjdCI6IkEgMy1kaW1lbnNpb25hbCBmaW5pdGUtZWxlbWVudCBtb2RlbCBjb3VwbGluZyBlbGVjdHJvbWFnbmV0aWNzIGFuZCBoZWF0IGFuZCBtYXNzIHRyYW5zZmVyIHdhcyBkZXZlbG9wZWQgdG8gdW5kZXJzdGFuZCB0aGUgaW50ZXJhY3Rpb25zIGJldHdlZW4gdGhlIG1pY3Jvd2F2ZXMgYW5kIGZyZXNoIG1hc2hlZCBwb3RhdG8gaW4gYSA1MDAgbUwgdHJheS4gVGhlIG1vZGVsIHdhcyB2YWxpZGF0ZWQgYnkgcGVyZm9ybWluZyBoZWF0aW5nIG9mIG1hc2hlZCBwb3RhdG8gZnJvbSAyNSDCsEMgb24gYSByb3RhdGluZyB0dXJudGFibGUgaW4gYSBtaWNyb3dhdmUgb3ZlbiwgcmF0ZWQgYXQgMTIwMCBXLCBmb3IgMyBtaW4uIFRoZSBzaW11bGF0ZWQgc3BhdGlhbCB0ZW1wZXJhdHVyZSBwcm9maWxlcyBvbiB0aGUgdG9wIGFuZCBib3R0b20gbGF5ZXIgb2YgdGhlIG1hc2hlZCBwb3RhdG8gc2hvd2VkIHNpbWlsYXIgaG90IGFuZCBjb2xkIHNwb3RzIHdoZW4gY29tcGFyZWQgdG8gdGhlIHRoZXJtYWwgaW1hZ2VzIGFjcXVpcmVkIGJ5IGFuIGluZnJhcmVkIGNhbWVyYS4gVHJhbnNpZW50IHRlbXBlcmF0dXJlIHByb2ZpbGVzIGF0IDYgbG9jYXRpb25zIGNvbGxlY3RlZCBieSBmaWJlci1vcHRpYyBzZW5zb3JzIHNob3dlZCBnb29kIGFncmVlbWVudCB3aXRoIHByZWRpY3RlZCByZXN1bHRzLCB3aXRoIHRoZSByb290IG1lYW4gc3F1YXJlIGVycm9yIHJhbmdpbmcgZnJvbSAxLjYgdG8gMTEuNyDCsEMuIFRoZSBwcmVkaWN0ZWQgdG90YWwgbW9pc3R1cmUgbG9zcyBtYXRjaGVkIHdlbGwgd2l0aCB0aGUgb2JzZXJ2ZWQgcmVzdWx0LiBTZXZlcmFsIGlucHV0IHBhcmFtZXRlcnMsIHN1Y2ggYXMgdGhlIGV2YXBvcmF0aW9uIHJhdGUgY29uc3RhbnQsIHRoZSBpbnRyaW5zaWMgcGVybWVhYmlsaXR5IG9mIHdhdGVyIGFuZCBnYXMsIGFuZCB0aGUgZGlmZnVzaW9uIGNvZWZmaWNpZW50IG9mIHdhdGVyIGFuZCBnYXMsIGFyZSBub3QgcmVhZGlseSBhdmFpbGFibGUgZm9yIG1hc2hlZCBwb3RhdG8sIGFuZCB0aGV5IGNhbm5vdCBiZSBlYXNpbHkgbWVhc3VyZWQgZXhwZXJpbWVudGFsbHkuIFJlcG9ydGVkIHZhbHVlcyBmb3IgcmF3IHBvdGF0byB3ZXJlIHVzZWQgYXMgYmFzZWxpbmUgdmFsdWVzLiBBIHNlbnNpdGl2aXR5IGFuYWx5c2lzIG9mIHRoZXNlIGlucHV0IHBhcmFtZXRlcnMgb24gdGhlIHRlbXBlcmF0dXJlIHByb2ZpbGVzIGFuZCB0aGUgdG90YWwgbW9pc3R1cmUgbG9zcyB3YXMgZXZhbHVhdGVkIGJ5IGNoYW5naW5nIHRoZSBiYXNlbGluZSB2YWx1ZXMgdG8gdGhlaXIgMTAlIGFuZCAxMDAwJS4gVGhlIHNlbnNpdGl2aXR5IGFuYWx5c2lzIHNob3dlZCB0aGF0IHRoZSBnYXMgZGlmZnVzaW9uIGNvZWZmaWNpZW50LCBpbnRyaW5zaWMgd2F0ZXIgcGVybWVhYmlsaXR5LCBhbmQgdGhlIGV2YXBvcmF0aW9uIHJhdGUgY29uc3RhbnQgZ3JlYXRseSBpbmZsdWVuY2VkIHRoZSBwcmVkaWN0ZWQgdGVtcGVyYXR1cmUgYW5kIHRvdGFsIG1vaXN0dXJlIGxvc3MsIHdoaWxlIHRoZSBpbnRyaW5zaWMgZ2FzIHBlcm1lYWJpbGl0eSBhbmQgdGhlIHdhdGVyIGRpZmZ1c2lvbiBjb2VmZmljaWVudCBoYWQgbGl0dGxlIGluZmx1ZW5jZS4gUHJhY3RpY2FsIEFwcGxpY2F0aW9uOiBUaGlzIG1vZGVsIGNhbiBiZSB1c2VkIGJ5IHRoZSBmb29kIHByb2R1Y3QgZGV2ZWxvcGVycyB0byB1bmRlcnN0YW5kIG1pY3Jvd2F2ZSBoZWF0aW5nIG9mIGZvb2QgcHJvZHVjdHMgc3BhdGlhbGx5IGFuZCB0ZW1wb3JhbGx5LiBUaGlzIHRvb2wgd2lsbCBhbGxvdyBmb29kIHByb2R1Y3QgZGV2ZWxvcGVycyB0byBkZXNpZ24gZm9vZCBwYWNrYWdlIHN5c3RlbXMgdGhhdCB3b3VsZCBoZWF0IG1vcmUgdW5pZm9ybWx5IGluIHZhcmlvdXMgbWljcm93YXZlIG92ZW5zLiBUaGUgc2Vuc2l0aXZpdHkgYW5hbHlzaXMgb2YgdGhpcyBzdHVkeSB3aWxsIGhlbHAgdXMgZGV0ZXJtaW5lIHRoZSBtb3N0IHNpZ25pZmljYW50IHBhcmFtZXRlcnMgdGhhdCBuZWVkIHRvIGJlIG1lYXN1cmVkIGFjY3VyYXRlbHkgZm9yIHJlbGlhYmxlIG1vZGVsIHByZWRpY3Rpb24uIiwiaXNzdWUiOiIxMCIsInZvbHVtZSI6Ijc5In0sImlzVGVtcG9yYXJ5IjpmYWxzZX1dfQ==&quot;},{&quot;citationID&quot;:&quot;MENDELEY_CITATION_27143258-a231-4c60-a631-3e95ed98dc0f&quot;,&quot;properties&quot;:{&quot;noteIndex&quot;:0},&quot;isEdited&quot;:false,&quot;manualOverride&quot;:{&quot;isManuallyOverridden&quot;:false,&quot;citeprocText&quot;:&quot;(Yang et al. 2022)&quot;,&quot;manualOverrideText&quot;:&quot;&quot;},&quot;citationItems&quot;:[{&quot;id&quot;:&quot;7d9a9b06-bb6a-3d2a-a6a3-daf2664fcadc&quot;,&quot;itemData&quot;:{&quot;type&quot;:&quot;article-journal&quot;,&quot;id&quot;:&quot;7d9a9b06-bb6a-3d2a-a6a3-daf2664fcadc&quot;,&quot;title&quot;:&quot;Development of online closed-loop frequency shifting strategies to improve heating performance of foods in a solid-state microwave system&quot;,&quot;author&quot;:[{&quot;family&quot;:&quot;Yang&quot;,&quot;given&quot;:&quot;Ran&quot;,&quot;parse-names&quot;:false,&quot;dropping-particle&quot;:&quot;&quot;,&quot;non-dropping-particle&quot;:&quot;&quot;},{&quot;family&quot;:&quot;Fathy&quot;,&quot;given&quot;:&quot;Aly E.&quot;,&quot;parse-names&quot;:false,&quot;dropping-particle&quot;:&quot;&quot;,&quot;non-dropping-particle&quot;:&quot;&quot;},{&quot;family&quot;:&quot;Morgan&quot;,&quot;given&quot;:&quot;Mark T.&quot;,&quot;parse-names&quot;:false,&quot;dropping-particle&quot;:&quot;&quot;,&quot;non-dropping-particle&quot;:&quot;&quot;},{&quot;family&quot;:&quot;Chen&quot;,&quot;given&quot;:&quot;Jiajia&quot;,&quot;parse-names&quot;:false,&quot;dropping-particle&quot;:&quot;&quot;,&quot;non-dropping-particle&quot;:&quot;&quot;}],&quot;container-title&quot;:&quot;Food Research International&quot;,&quot;DOI&quot;:&quot;10.1016/j.foodres.2022.110985&quot;,&quot;ISSN&quot;:&quot;18737145&quot;,&quot;PMID&quot;:&quot;35337559&quot;,&quot;issued&quot;:{&quot;date-parts&quot;:[[2022,4,1]]},&quot;abstract&quot;:&quot;The solid-state microwave generator is promising to replace magnetron as a power source in domestic ovens for its precise and flexible control over a wide range of operational parameters and its potential to improve heating performance. Shifting frequency during microwave heating, either orderly or using complementary heating patterns, has yielded better heating performance than traditional single-frequency heating. This study developed three online frequency shifting strategies (orderly, pre-determined complementary, and dynamic complementary) that simultaneously collected heating performances and provided closed-loop feedback through customized algorithms to control the frequency shifting during the microwave heating processes. Each algorithm was implemented and tested on two model foods with different dielectric properties (gellan gel and mashed potato). The three frequency shifting algorithms had similar frequency sweeping processes but considerably different frequency shifting procedures for different replications and food products. The dynamic complementary frequency shifting strategy simultaneously evaluated the heating performance and determined the next-step complementary frequency. The method had shown better heating uniformity than the orderly and pre-determined complementary frequency shifting strategies. The dynamic complementary frequency shifting strategy could accommodate different food products and can be incorporated into future smart microwave ovens.&quot;,&quot;publisher&quot;:&quot;Elsevier Ltd&quot;,&quot;volume&quot;:&quot;154&quot;,&quot;container-title-short&quot;:&quot;&quot;},&quot;isTemporary&quot;:false}],&quot;citationTag&quot;:&quot;MENDELEY_CITATION_v3_eyJjaXRhdGlvbklEIjoiTUVOREVMRVlfQ0lUQVRJT05fMjcxNDMyNTgtYTIzMS00YzYwLWE2MzEtM2U5NWVkOThkYzBmIiwicHJvcGVydGllcyI6eyJub3RlSW5kZXgiOjB9LCJpc0VkaXRlZCI6ZmFsc2UsIm1hbnVhbE92ZXJyaWRlIjp7ImlzTWFudWFsbHlPdmVycmlkZGVuIjpmYWxzZSwiY2l0ZXByb2NUZXh0IjoiKFlhbmcgZXQgYWwuIDIwMjIpIiwibWFudWFsT3ZlcnJpZGVUZXh0IjoiIn0sImNpdGF0aW9uSXRlbXMiOlt7ImlkIjoiN2Q5YTliMDYtYmI2YS0zZDJhLWE2YTMtZGFmMjY2NGZjYWRjIiwiaXRlbURhdGEiOnsidHlwZSI6ImFydGljbGUtam91cm5hbCIsImlkIjoiN2Q5YTliMDYtYmI2YS0zZDJhLWE2YTMtZGFmMjY2NGZjYWRjIiwidGl0bGUiOiJEZXZlbG9wbWVudCBvZiBvbmxpbmUgY2xvc2VkLWxvb3AgZnJlcXVlbmN5IHNoaWZ0aW5nIHN0cmF0ZWdpZXMgdG8gaW1wcm92ZSBoZWF0aW5nIHBlcmZvcm1hbmNlIG9mIGZvb2RzIGluIGEgc29saWQtc3RhdGUgbWljcm93YXZlIHN5c3RlbSIsImF1dGhvciI6W3siZmFtaWx5IjoiWWFuZyIsImdpdmVuIjoiUmFuIiwicGFyc2UtbmFtZXMiOmZhbHNlLCJkcm9wcGluZy1wYXJ0aWNsZSI6IiIsIm5vbi1kcm9wcGluZy1wYXJ0aWNsZSI6IiJ9LHsiZmFtaWx5IjoiRmF0aHkiLCJnaXZlbiI6IkFseSBFLiIsInBhcnNlLW5hbWVzIjpmYWxzZSwiZHJvcHBpbmctcGFydGljbGUiOiIiLCJub24tZHJvcHBpbmctcGFydGljbGUiOiIifSx7ImZhbWlseSI6Ik1vcmdhbiIsImdpdmVuIjoiTWFyayBULiIsInBhcnNlLW5hbWVzIjpmYWxzZSwiZHJvcHBpbmctcGFydGljbGUiOiIiLCJub24tZHJvcHBpbmctcGFydGljbGUiOiIifSx7ImZhbWlseSI6IkNoZW4iLCJnaXZlbiI6IkppYWppYSIsInBhcnNlLW5hbWVzIjpmYWxzZSwiZHJvcHBpbmctcGFydGljbGUiOiIiLCJub24tZHJvcHBpbmctcGFydGljbGUiOiIifV0sImNvbnRhaW5lci10aXRsZSI6IkZvb2QgUmVzZWFyY2ggSW50ZXJuYXRpb25hbCIsIkRPSSI6IjEwLjEwMTYvai5mb29kcmVzLjIwMjIuMTEwOTg1IiwiSVNTTiI6IjE4NzM3MTQ1IiwiUE1JRCI6IjM1MzM3NTU5IiwiaXNzdWVkIjp7ImRhdGUtcGFydHMiOltbMjAyMiw0LDFdXX0sImFic3RyYWN0IjoiVGhlIHNvbGlkLXN0YXRlIG1pY3Jvd2F2ZSBnZW5lcmF0b3IgaXMgcHJvbWlzaW5nIHRvIHJlcGxhY2UgbWFnbmV0cm9uIGFzIGEgcG93ZXIgc291cmNlIGluIGRvbWVzdGljIG92ZW5zIGZvciBpdHMgcHJlY2lzZSBhbmQgZmxleGlibGUgY29udHJvbCBvdmVyIGEgd2lkZSByYW5nZSBvZiBvcGVyYXRpb25hbCBwYXJhbWV0ZXJzIGFuZCBpdHMgcG90ZW50aWFsIHRvIGltcHJvdmUgaGVhdGluZyBwZXJmb3JtYW5jZS4gU2hpZnRpbmcgZnJlcXVlbmN5IGR1cmluZyBtaWNyb3dhdmUgaGVhdGluZywgZWl0aGVyIG9yZGVybHkgb3IgdXNpbmcgY29tcGxlbWVudGFyeSBoZWF0aW5nIHBhdHRlcm5zLCBoYXMgeWllbGRlZCBiZXR0ZXIgaGVhdGluZyBwZXJmb3JtYW5jZSB0aGFuIHRyYWRpdGlvbmFsIHNpbmdsZS1mcmVxdWVuY3kgaGVhdGluZy4gVGhpcyBzdHVkeSBkZXZlbG9wZWQgdGhyZWUgb25saW5lIGZyZXF1ZW5jeSBzaGlmdGluZyBzdHJhdGVnaWVzIChvcmRlcmx5LCBwcmUtZGV0ZXJtaW5lZCBjb21wbGVtZW50YXJ5LCBhbmQgZHluYW1pYyBjb21wbGVtZW50YXJ5KSB0aGF0IHNpbXVsdGFuZW91c2x5IGNvbGxlY3RlZCBoZWF0aW5nIHBlcmZvcm1hbmNlcyBhbmQgcHJvdmlkZWQgY2xvc2VkLWxvb3AgZmVlZGJhY2sgdGhyb3VnaCBjdXN0b21pemVkIGFsZ29yaXRobXMgdG8gY29udHJvbCB0aGUgZnJlcXVlbmN5IHNoaWZ0aW5nIGR1cmluZyB0aGUgbWljcm93YXZlIGhlYXRpbmcgcHJvY2Vzc2VzLiBFYWNoIGFsZ29yaXRobSB3YXMgaW1wbGVtZW50ZWQgYW5kIHRlc3RlZCBvbiB0d28gbW9kZWwgZm9vZHMgd2l0aCBkaWZmZXJlbnQgZGllbGVjdHJpYyBwcm9wZXJ0aWVzIChnZWxsYW4gZ2VsIGFuZCBtYXNoZWQgcG90YXRvKS4gVGhlIHRocmVlIGZyZXF1ZW5jeSBzaGlmdGluZyBhbGdvcml0aG1zIGhhZCBzaW1pbGFyIGZyZXF1ZW5jeSBzd2VlcGluZyBwcm9jZXNzZXMgYnV0IGNvbnNpZGVyYWJseSBkaWZmZXJlbnQgZnJlcXVlbmN5IHNoaWZ0aW5nIHByb2NlZHVyZXMgZm9yIGRpZmZlcmVudCByZXBsaWNhdGlvbnMgYW5kIGZvb2QgcHJvZHVjdHMuIFRoZSBkeW5hbWljIGNvbXBsZW1lbnRhcnkgZnJlcXVlbmN5IHNoaWZ0aW5nIHN0cmF0ZWd5IHNpbXVsdGFuZW91c2x5IGV2YWx1YXRlZCB0aGUgaGVhdGluZyBwZXJmb3JtYW5jZSBhbmQgZGV0ZXJtaW5lZCB0aGUgbmV4dC1zdGVwIGNvbXBsZW1lbnRhcnkgZnJlcXVlbmN5LiBUaGUgbWV0aG9kIGhhZCBzaG93biBiZXR0ZXIgaGVhdGluZyB1bmlmb3JtaXR5IHRoYW4gdGhlIG9yZGVybHkgYW5kIHByZS1kZXRlcm1pbmVkIGNvbXBsZW1lbnRhcnkgZnJlcXVlbmN5IHNoaWZ0aW5nIHN0cmF0ZWdpZXMuIFRoZSBkeW5hbWljIGNvbXBsZW1lbnRhcnkgZnJlcXVlbmN5IHNoaWZ0aW5nIHN0cmF0ZWd5IGNvdWxkIGFjY29tbW9kYXRlIGRpZmZlcmVudCBmb29kIHByb2R1Y3RzIGFuZCBjYW4gYmUgaW5jb3Jwb3JhdGVkIGludG8gZnV0dXJlIHNtYXJ0IG1pY3Jvd2F2ZSBvdmVucy4iLCJwdWJsaXNoZXIiOiJFbHNldmllciBMdGQiLCJ2b2x1bWUiOiIxNTQiLCJjb250YWluZXItdGl0bGUtc2hvcnQiOiIifSwiaXNUZW1wb3JhcnkiOmZhbHNlfV19&quot;},{&quot;citationID&quot;:&quot;MENDELEY_CITATION_d569b569-b0b5-4f93-8c46-a2249380919c&quot;,&quot;properties&quot;:{&quot;noteIndex&quot;:0},&quot;isEdited&quot;:false,&quot;manualOverride&quot;:{&quot;isManuallyOverridden&quot;:false,&quot;citeprocText&quot;:&quot;(Atuonwu and Tassou 2018; Taghian Dinani et al. 2020)&quot;,&quot;manualOverrideText&quot;:&quot;&quot;},&quot;citationTag&quot;:&quot;MENDELEY_CITATION_v3_eyJjaXRhdGlvbklEIjoiTUVOREVMRVlfQ0lUQVRJT05fZDU2OWI1NjktYjBiNS00ZjkzLThjNDYtYTIyNDkzODA5MTljIiwicHJvcGVydGllcyI6eyJub3RlSW5kZXgiOjB9LCJpc0VkaXRlZCI6ZmFsc2UsIm1hbnVhbE92ZXJyaWRlIjp7ImlzTWFudWFsbHlPdmVycmlkZGVuIjpmYWxzZSwiY2l0ZXByb2NUZXh0IjoiKEF0dW9ud3UgYW5kIFRhc3NvdSAyMDE4OyBUYWdoaWFuIERpbmFuaSBldCBhbC4gMjAyMCkiLCJtYW51YWxPdmVycmlkZVRleHQiOiIifSwiY2l0YXRpb25JdGVtcyI6W3siaWQiOiIxMjZjZTA1Ny0xYTljLTMxMDEtYmQ1MC02MTRlNjZjZmJjNjMiLCJpdGVtRGF0YSI6eyJ0eXBlIjoiYXJ0aWNsZSIsImlkIjoiMTI2Y2UwNTctMWE5Yy0zMTAxLWJkNTAtNjE0ZTY2Y2ZiYzYzIiwidGl0bGUiOiJRdWFsaXR5IGFzc3VyYW5jZSBpbiBtaWNyb3dhdmUgZm9vZCBwcm9jZXNzaW5nIGFuZCB0aGUgZW5hYmxpbmcgcG90ZW50aWFscyBvZiBzb2xpZC1zdGF0ZSBwb3dlciBnZW5lcmF0b3JzOiBBIHJldmlldyIsImF1dGhvciI6W3siZmFtaWx5IjoiQXR1b253dSIsImdpdmVuIjoiSi4gQy4iLCJwYXJzZS1uYW1lcyI6ZmFsc2UsImRyb3BwaW5nLXBhcnRpY2xlIjoiIiwibm9uLWRyb3BwaW5nLXBhcnRpY2xlIjoiIn0seyJmYW1pbHkiOiJUYXNzb3UiLCJnaXZlbiI6IlMuIEEuIiwicGFyc2UtbmFtZXMiOmZhbHNlLCJkcm9wcGluZy1wYXJ0aWNsZSI6IiIsIm5vbi1kcm9wcGluZy1wYXJ0aWNsZSI6IiJ9XSwiY29udGFpbmVyLXRpdGxlIjoiSm91cm5hbCBvZiBGb29kIEVuZ2luZWVyaW5nIiwiY29udGFpbmVyLXRpdGxlLXNob3J0IjoiSiBGb29kIEVuZyIsIkRPSSI6IjEwLjEwMTYvai5qZm9vZGVuZy4yMDE4LjA0LjAwOSIsIklTU04iOiIwMjYwODc3NCIsImlzc3VlZCI6eyJkYXRlLXBhcnRzIjpbWzIwMTgsMTAsMV1dfSwicGFnZSI6IjEtMTUiLCJhYnN0cmFjdCI6IlRoZSB3aWRlc3ByZWFkIGRlcGxveW1lbnQgb2YgbWljcm93YXZlcyBpbiBkb21lc3RpYywgY29tbWVyY2lhbCBhbmQgaW5kdXN0cmlhbCBmb29kIHByb2Nlc3Npbmcgb3BlcmF0aW9ucywgbmVjZXNzaXRhdGVzIHF1YWxpdHkgYXNzdXJhbmNlLiBUaGlzIHJldmlldyBjcml0aWNhbGx5IGFzc2Vzc2VzIGtleSBtaWNyb3dhdmVkLWZvb2QgcXVhbGl0eSBhc3N1cmFuY2UgaXNzdWVzIHN1Y2ggYXMgcHJvY2VzcyBsZXRoYWxpdHksIHByb2R1Y3QgZGVncmFkYXRpb24gbWVjaGFuaXNtcywgbm9uLXVuaWZvcm0gaGVhdGluZyBhbmQgdm9sdW1ldHJpYyB0ZW1wZXJhdHVyZSBzZW5zaW5nLiBOb24tdW5pZm9ybSBoZWF0aW5nLCB0aGUgcm9vdC1jYXVzZSBvZiBxdWFsaXR5IGFzc3VyYW5jZSBwcm9ibGVtcywgaXMgc2hvd24gdG8gaGF2ZSBuZWdhdGl2ZSBjb25zZXF1ZW5jZXMgb24gcHJvY2VzcyBlbmVyZ3kgY29uc3VtcHRpb24sIGFuZCBsaW5rZWQgdG8gdGhlIHBvb3IgY29udHJvbGxhYmlsaXR5IG9mIGNvbnZlbnRpb25hbCBtaWNyb3dhdmUgcG93ZXIgc291cmNlcywgbWFnbmV0cm9ucy4gQSBjYXNlIGlzIHRoZXJlZm9yZSBtYWRlIGZvciB0aGUgdXNlIG9mIHNvbGlkLXN0YXRlIGdlbmVyYXRvcnMgYXMgYWx0ZXJuYXRpdmUgcG93ZXIgc291cmNlcyBieSBhIGNvc3QtYmVuZWZpdCBhbmFseXNpcywgd2hpY2ggaW5jbHVkZXMgZW5lcmd5IGFuZCByZWxpYWJpbGl0eSBhc3BlY3RzLiBUaGUgZmVhc2liaWxpdHkgb2YgYSBwYXJhZGlnbSBzaGlmdCB0byBzb2xpZC1zdGF0ZSBwb3dlciBkZWxpdmVyeSBpbiB0aGUgZGV2ZWxvcG1lbnQgb2Ygc21hcnQgcHJvY2Vzc2luZyBzeXN0ZW1zLCBpcyBzaG93biwgYW5kIHBvdGVudGlhbCBjb21tZXJjaWFsaXNhdGlvbiBvcHBvcnR1bml0aWVzLCBpZGVudGlmaWVkLiIsInB1Ymxpc2hlciI6IkVsc2V2aWVyIEx0ZCIsInZvbHVtZSI6IjIzNCJ9LCJpc1RlbXBvcmFyeSI6ZmFsc2V9LHsiaWQiOiIwODMyM2EwOC1mNWI5LTNmOTgtODQ3NS0wZDc3OTBjOThmMDEiLCJpdGVtRGF0YSI6eyJ0eXBlIjoiYXJ0aWNsZS1qb3VybmFsIiwiaWQiOiIwODMyM2EwOC1mNWI5LTNmOTgtODQ3NS0wZDc3OTBjOThmMDEiLCJ0aXRsZSI6IkFzc2Vzc21lbnQgb2YgaGVhdGluZyBwcm9maWxlcyBpbiBtb2RlbCBmb29kIHN5c3RlbXMgaGVhdGVkIGJ5IGRpZmZlcmVudCBtaWNyb3dhdmUgZ2VuZXJhdG9yczogU29saWQtc3RhdGUgKHNlbWljb25kdWN0b3IpIHZlcnN1cyB0cmFkaXRpb25hbCBtYWduZXRyb24gdGVjaG5vbG9neSIsImF1dGhvciI6W3siZmFtaWx5IjoiVGFnaGlhbiBEaW5hbmkiLCJnaXZlbiI6IlNvbWF5ZWgiLCJwYXJzZS1uYW1lcyI6ZmFsc2UsImRyb3BwaW5nLXBhcnRpY2xlIjoiIiwibm9uLWRyb3BwaW5nLXBhcnRpY2xlIjoiIn0seyJmYW1pbHkiOiJLdWJidXRhdCIsImdpdmVuIjoiUGV0ZXIiLCJwYXJzZS1uYW1lcyI6ZmFsc2UsImRyb3BwaW5nLXBhcnRpY2xlIjoiIiwibm9uLWRyb3BwaW5nLXBhcnRpY2xlIjoiIn0seyJmYW1pbHkiOiJLdWxvemlrIiwiZ2l2ZW4iOiJVbHJpY2giLCJwYXJzZS1uYW1lcyI6ZmFsc2UsImRyb3BwaW5nLXBhcnRpY2xlIjoiIiwibm9uLWRyb3BwaW5nLXBhcnRpY2xlIjoiIn1dLCJjb250YWluZXItdGl0bGUiOiJJbm5vdmF0aXZlIEZvb2QgU2NpZW5jZSBhbmQgRW1lcmdpbmcgVGVjaG5vbG9naWVzIiwiRE9JIjoiMTAuMTAxNi9qLmlmc2V0LjIwMjAuMTAyMzc2IiwiSVNTTiI6IjE0NjY4NTY0IiwiaXNzdWVkIjp7ImRhdGUtcGFydHMiOltbMjAyMCw3LDFdXX0sImFic3RyYWN0IjoiVGhlIG1ham9yIGNoYWxsZW5nZSBvZiBoZWF0IHByb2Nlc3Npbmcgb2YgZm9vZHMgdXNpbmcgdGhlIHRyYWRpdGlvbmFsIG1pY3Jvd2F2ZSAoTVcpIHN5c3RlbXMgY29udGFpbmluZyBtYWduZXRyb24gcG93ZXIgc291cmNlIGlzIHRoZSBpbmhvbW9nZW5laXR5IG9mIHRoZSBoZWF0aW5nLiBUaGUgYWltIG9mIHRoaXMgc3R1ZHkgd2FzIHRvIGNvbXBhcmUgYSBub3ZlbCBzb2xpZC1zdGF0ZSBNVyBzeXN0ZW0gd2l0aCB0aGUgdHJhZGl0aW9uYWwgbWFnbmV0cm9uIE1XIHN5c3RlbSBmb3IgaGVhdCBwcm9jZXNzaW5nIG9mIHRoZSBnZWxsYW4gZ2VsIGN1Ym9pZHMgY29udGFpbmluZyBNYWlsbGFyZCByZWFjdGlvbiBzdWJzdHJhdGVzIGFzIG1vZGVsIGZvb2Qgc2FtcGxlLiBUbyBldmFsdWF0ZSBib3RoIHN5c3RlbXMsIHNhbXBsZXMgd2VyZSBwcm9jZXNzZWQgaW4gZGlmZmVyZW50IHBvc2l0aW9ucyBvZiB0dXJudGFibGUgaW4gYm90aCBNVyBjYXZpdGllcyB3aXRoIGFuZCB3aXRob3V0IHR1cm50YWJsZSByb3RhdGlvbiBpbiBkaWZmZXJlbnQgbGV2ZWxzIG9mIGFic29yYmVkIE1XIHBvd2VyLiBUbyBpbnZlc3RpZ2F0ZSB0aGUgTVcgaGVhdGluZyB1bmlmb3JtaXR5LCBvcHRpYyBmaWJlciB0ZW1wZXJhdHVyZSBzZW5zb3JzIHdlcmUgdXNlZCB0byBkZXRlcm1pbmUgdGVtcGVyYXR1cmUgYW5kIHdlcmUgY29tcGFyZWQgd2l0aCB0aGUgTWFpbGxhcmQgcmVhY3Rpb24gaW5kdWNlZCBicm93biBjb2xvciBjcmVhdGlvbiBpbnNpZGUgdGhlIHNhbXBsZXMuIFRoZSByZXN1bHRzIHNob3cgbW9yZSB1bmlmb3JtIGFuZCBob21vZ2Vub3VzIGNvbG9yIGNoYW5nZXMgYW5kIGhlYXRpbmcgcGF0dGVybnMgb2Ygc2FtcGxlcyBwcm9jZXNzZWQgaW4gdGhlIHNvbGlkLXN0YXRlIE1XIHN5c3RlbSBjb21wYXJlZCB0byB0aG9zZSBpbiB0aGUgbWFnbmV0cm9uIE1XIHN5c3RlbS4iLCJwdWJsaXNoZXIiOiJFbHNldmllciBMdGQiLCJ2b2x1bWUiOiI2MyIsImNvbnRhaW5lci10aXRsZS1zaG9ydCI6IiJ9LCJpc1RlbXBvcmFyeSI6ZmFsc2V9XX0=&quot;,&quot;citationItems&quot;:[{&quot;id&quot;:&quot;126ce057-1a9c-3101-bd50-614e66cfbc63&quot;,&quot;itemData&quot;:{&quot;type&quot;:&quot;article&quot;,&quot;id&quot;:&quot;126ce057-1a9c-3101-bd50-614e66cfbc63&quot;,&quot;title&quot;:&quot;Quality assurance in microwave food processing and the enabling potentials of solid-state power generators: A review&quot;,&quot;author&quot;:[{&quot;family&quot;:&quot;Atuonwu&quot;,&quot;given&quot;:&quot;J. C.&quot;,&quot;parse-names&quot;:false,&quot;dropping-particle&quot;:&quot;&quot;,&quot;non-dropping-particle&quot;:&quot;&quot;},{&quot;family&quot;:&quot;Tassou&quot;,&quot;given&quot;:&quot;S. A.&quot;,&quot;parse-names&quot;:false,&quot;dropping-particle&quot;:&quot;&quot;,&quot;non-dropping-particle&quot;:&quot;&quot;}],&quot;container-title&quot;:&quot;Journal of Food Engineering&quot;,&quot;container-title-short&quot;:&quot;J Food Eng&quot;,&quot;DOI&quot;:&quot;10.1016/j.jfoodeng.2018.04.009&quot;,&quot;ISSN&quot;:&quot;02608774&quot;,&quot;issued&quot;:{&quot;date-parts&quot;:[[2018,10,1]]},&quot;page&quot;:&quot;1-15&quot;,&quot;abstract&quot;:&quot;The widespread deployment of microwaves in domestic, commercial and industrial food processing operations, necessitates quality assurance. This review critically assesses key microwaved-food quality assurance issues such as process lethality, product degradation mechanisms, non-uniform heating and volumetric temperature sensing. Non-uniform heating, the root-cause of quality assurance problems, is shown to have negative consequences on process energy consumption, and linked to the poor controllability of conventional microwave power sources, magnetrons. A case is therefore made for the use of solid-state generators as alternative power sources by a cost-benefit analysis, which includes energy and reliability aspects. The feasibility of a paradigm shift to solid-state power delivery in the development of smart processing systems, is shown, and potential commercialisation opportunities, identified.&quot;,&quot;publisher&quot;:&quot;Elsevier Ltd&quot;,&quot;volume&quot;:&quot;234&quot;},&quot;isTemporary&quot;:false},{&quot;id&quot;:&quot;08323a08-f5b9-3f98-8475-0d7790c98f01&quot;,&quot;itemData&quot;:{&quot;type&quot;:&quot;article-journal&quot;,&quot;id&quot;:&quot;08323a08-f5b9-3f98-8475-0d7790c98f01&quot;,&quot;title&quot;:&quot;Assessment of heating profiles in model food systems heated by different microwave generators: Solid-state (semiconductor) versus traditional magnetron technology&quot;,&quot;author&quot;:[{&quot;family&quot;:&quot;Taghian Dinani&quot;,&quot;given&quot;:&quot;Somayeh&quot;,&quot;parse-names&quot;:false,&quot;dropping-particle&quot;:&quot;&quot;,&quot;non-dropping-particle&quot;:&quot;&quot;},{&quot;family&quot;:&quot;Kubbutat&quot;,&quot;given&quot;:&quot;Peter&quot;,&quot;parse-names&quot;:false,&quot;dropping-particle&quot;:&quot;&quot;,&quot;non-dropping-particle&quot;:&quot;&quot;},{&quot;family&quot;:&quot;Kulozik&quot;,&quot;given&quot;:&quot;Ulrich&quot;,&quot;parse-names&quot;:false,&quot;dropping-particle&quot;:&quot;&quot;,&quot;non-dropping-particle&quot;:&quot;&quot;}],&quot;container-title&quot;:&quot;Innovative Food Science and Emerging Technologies&quot;,&quot;DOI&quot;:&quot;10.1016/j.ifset.2020.102376&quot;,&quot;ISSN&quot;:&quot;14668564&quot;,&quot;issued&quot;:{&quot;date-parts&quot;:[[2020,7,1]]},&quot;abstract&quot;:&quot;The major challenge of heat processing of foods using the traditional microwave (MW) systems containing magnetron power source is the inhomogeneity of the heating. The aim of this study was to compare a novel solid-state MW system with the traditional magnetron MW system for heat processing of the gellan gel cuboids containing Maillard reaction substrates as model food sample. To evaluate both systems, samples were processed in different positions of turntable in both MW cavities with and without turntable rotation in different levels of absorbed MW power. To investigate the MW heating uniformity, optic fiber temperature sensors were used to determine temperature and were compared with the Maillard reaction induced brown color creation inside the samples. The results show more uniform and homogenous color changes and heating patterns of samples processed in the solid-state MW system compared to those in the magnetron MW system.&quot;,&quot;publisher&quot;:&quot;Elsevier Ltd&quot;,&quot;volume&quot;:&quot;63&quot;,&quot;container-title-short&quot;:&quot;&quot;},&quot;isTemporary&quot;:false}]},{&quot;citationID&quot;:&quot;MENDELEY_CITATION_795c0579-a247-4a91-a064-ef2802436acd&quot;,&quot;properties&quot;:{&quot;noteIndex&quot;:0},&quot;isEdited&quot;:false,&quot;manualOverride&quot;:{&quot;isManuallyOverridden&quot;:true,&quot;citeprocText&quot;:&quot;(Tang et al. 2018; Du et al. 2019; Taghian Dinani et al. 2021)&quot;,&quot;manualOverrideText&quot;:&quot;(Tang et al. 2018; Du et al. 2019; Taghian Dinani et al. 2021; Yang et al. 2022b)&quot;},&quot;citationTag&quot;:&quot;MENDELEY_CITATION_v3_eyJjaXRhdGlvbklEIjoiTUVOREVMRVlfQ0lUQVRJT05fNzk1YzA1NzktYTI0Ny00YTkxLWEwNjQtZWYyODAyNDM2YWNkIiwicHJvcGVydGllcyI6eyJub3RlSW5kZXgiOjB9LCJpc0VkaXRlZCI6ZmFsc2UsIm1hbnVhbE92ZXJyaWRlIjp7ImlzTWFudWFsbHlPdmVycmlkZGVuIjp0cnVlLCJjaXRlcHJvY1RleHQiOiIoVGFuZyBldCBhbC4gMjAxODsgRHUgZXQgYWwuIDIwMTk7IFRhZ2hpYW4gRGluYW5pIGV0IGFsLiAyMDIxKSIsIm1hbnVhbE92ZXJyaWRlVGV4dCI6IihUYW5nIGV0IGFsLiAyMDE4OyBEdSBldCBhbC4gMjAxOTsgVGFnaGlhbiBEaW5hbmkgZXQgYWwuIDIwMjE7IFlhbmcgZXQgYWwuIDIwMjJiKSJ9LCJjaXRhdGlvbkl0ZW1zIjpbeyJpZCI6ImE0ZmVhMzUzLTM0ZGQtMzNkNS04MDUyLTBiNTZlNmYyNzhkNSIsIml0ZW1EYXRhIjp7InR5cGUiOiJhcnRpY2xlLWpvdXJuYWwiLCJpZCI6ImE0ZmVhMzUzLTM0ZGQtMzNkNS04MDUyLTBiNTZlNmYyNzhkNSIsInRpdGxlIjoiRWZmZWN0IG9mIGhlYXRpbmcgYnkgc29saWQtc3RhdGUgbWljcm93YXZlIHRlY2hub2xvZ3kgYXQgZml4ZWQgZnJlcXVlbmNpZXMgb3IgYnkgZnJlcXVlbmN5IHN3ZWVwIGxvb3BzIG9uIGhlYXRpbmcgcHJvZmlsZXMgaW4gbW9kZWwgZm9vZCBzYW1wbGVzIiwiYXV0aG9yIjpbeyJmYW1pbHkiOiJUYWdoaWFuIERpbmFuaSIsImdpdmVuIjoiU29tYXllaCIsInBhcnNlLW5hbWVzIjpmYWxzZSwiZHJvcHBpbmctcGFydGljbGUiOiIiLCJub24tZHJvcHBpbmctcGFydGljbGUiOiIifSx7ImZhbWlseSI6IkZlbGRtYW5uIiwiZ2l2ZW4iOiJFdWdlbiIsInBhcnNlLW5hbWVzIjpmYWxzZSwiZHJvcHBpbmctcGFydGljbGUiOiIiLCJub24tZHJvcHBpbmctcGFydGljbGUiOiIifSx7ImZhbWlseSI6Ikt1bG96aWsiLCJnaXZlbiI6IlVscmljaCIsInBhcnNlLW5hbWVzIjpmYWxzZSwiZHJvcHBpbmctcGFydGljbGUiOiIiLCJub24tZHJvcHBpbmctcGFydGljbGUiOiIifV0sImNvbnRhaW5lci10aXRsZSI6IkZvb2QgYW5kIEJpb3Byb2R1Y3RzIFByb2Nlc3NpbmciLCJET0kiOiIxMC4xMDE2L2ouZmJwLjIwMjEuMDMuMDE4IiwiSVNTTiI6IjA5NjAzMDg1IiwiaXNzdWVkIjp7ImRhdGUtcGFydHMiOltbMjAyMSw1LDFdXX0sInBhZ2UiOiIzMjgtMzM3IiwiYWJzdHJhY3QiOiJPbmUgb2YgdGhlIHBhcmFtZXRlcnMgdGhhdCBoYXMgdGhlIG1vc3QgaW5mbHVlbmNlIGluIHRoZSB1bmlmb3JtaXR5IG9mIG1pY3Jvd2F2ZSBoZWF0IHByb2Nlc3NpbmcgaXMgZnJlcXVlbmN5LiBVbmxpa2UgdGhlIHRyYWRpdGlvbmFsIG1hZ25ldHJvbiBtaWNyb3dhdmUgc3lzdGVtLCBpdCBpcyBwb3NzaWJsZSB0byBjb250cm9sIGFuZCBzZXQgdXAgdGhlIGZyZXF1ZW5jeSB3aXRoIHRoZSBuZXdseSBkZXZlbG9wZWQgc29saWQtc3RhdGUgbWljcm93YXZlIHN5c3RlbS4gVGhlIGFpbSBvZiB0aGlzIHN0dWR5IHdhcyBhbiBpbnZlc3RpZ2F0aW9uIG9mIHRoZSBlZmZlY3Qgb2YgZml4ZWQgZnJlcXVlbmNpZXMgYW5kIGZyZXF1ZW5jeSBzd2VlcCBsb29wcyAoaW4gdGhlIHJhbmdlIG9mIDI0MDDigJMyNTAwIE1Ieikgb24gdGhlIHVuaWZvcm1pdHkgb2YgaGVhdCBwcm9jZXNzaW5nIGluIGNpcmN1bGFyIGdlbGxhbiBnZWwgbW9kZWwgc2FtcGxlcyBjb250YWluaW5nIE1haWxsYXJkIHJlYWN0aXZlIGFnZW50cyBpbiBhIHNvbGlkLXN0YXRlIG1pY3Jvd2F2ZSBzeXN0ZW0uIFRoZXJlZm9yZSwgdGhlIHB1cnBvc2Ugd2FzIHRvIGNvbXBhcmUgdGhlIHNvbGlkLXN0YXRlIHN5c3RlbSBhdCBmaXhlZCBmcmVxdWVuY2llcyBpbiB3aGljaCB0aGUgbWVnYXRvbiBnZW5lcmF0b3IgYWxzbyB3b3Jrcy4gV2hpbGUgdGhlIG1hZ25ldG9uIGdlbmVyYXRvciBydW5zIGF0IHJhbmRvbSBmcmVxdWVuY2llcyB3aXRoaW4gYSBjZXJ0YWluIHJhbmdlLCBzb2xpZC1zdGF0ZSBzeXN0ZW1zIGFyZSBjYXBhYmxlIG9mIGNvbmR1Y3RpbmcgaGVhdCBwcm9jZXNzaW5nIGF0IGZpeGVkIGZyZXF1ZW5jaWVzLiBUaGlzIG5vdmVsIGNoYXJhY3RlcmlzdGljIHdpbGwgYmUgZXZhbHVhdGVkIHRocm91Z2ggdGhlIGltcGxlbWVudGF0aW9uIG9mIGRpZmZlcmVudCB0cmlhbHMgYXQgdmFyaW91cyBmaXhlZCBmcmVxdWVuY2llcy4gQWRkaXRpb25hbGx5LCB0aGUgZWZmZWN0IG9mIGNoYW5naW5nIGZyZXF1ZW5jaWVzIGlzIGV2YWx1YXRlZCB0aHJvdWdoIGZyZXF1ZW5jeSBzd2VlcCBsb29wcywgd2hlcmUgdGhlIGZyZXF1ZW5jeSBvZiB0aGUgc29saWQtc3RhdGUgc3lzdGVtIGlzIGNoYW5nZWQgaW4gYSBwcmUtZGV0ZXJtaW5lZCBwYXR0ZXJuLiBUaGUgcmVzdWx0cyBvYnRhaW5lZCBmcm9tIHRoZSB0aW1lLXRlbXBlcmF0dXJlIGluZGljYXRvciBvZiB0aGUgTWFpbGxhcmQgcmVhY3Rpb24gYW5kIHRoZSB0ZW1wZXJhdHVyZSBpbmRpY2F0b3Igb2YgaW5mcmFyZWQgdGhlcm1vZ3JhcGh5IHNob3dlZCB0aGF0IHRoZSBoZWF0IHByb2Nlc3Npbmcgb2Ygc2FtcGxlcyB3aXRoIHRoZSBmcmVxdWVuY3kgc3dlZXAgbG9vcHMsIGV2ZW4gd2l0aG91dCB0dXJudGFibGUgcm90YXRpb24sIGNhbiBiZSBtb3JlIHVuaWZvcm0gaW4gY29tcGFyaXNvbiB0byB0aG9zZSB3aXRoIGZpeGVkIGZyZXF1ZW5jaWVzIGFuZCB0dXJudGFibGUgcm90YXRpb24uIE1vcmVvdmVyLCB0aGUgZnJlcXVlbmN5IHN3ZWVwIGxvb3BzIG5vdCBvbmx5IGltcHJvdmVkIHRoZSB1bmlmb3JtaXR5IG9mIHRlbXBlcmF0dXJlIGRpc3RyaWJ1dGlvbiBvZiB0aGUgaGVhdGVkIHNhbXBsZSwgYnV0IGFsc28gaW5jcmVhc2VkIHRoZSBhdmVyYWdlIHRlbXBlcmF0dXJlIG9mIHByb2Nlc3NlZCBzYW1wbGVzIGFuZCwgdGh1cywgbWljcm93YXZlIGhlYXRpbmcgYWJzb3JwdGlvbi4iLCJwdWJsaXNoZXIiOiJJbnN0aXR1dGlvbiBvZiBDaGVtaWNhbCBFbmdpbmVlcnMiLCJ2b2x1bWUiOiIxMjciLCJjb250YWluZXItdGl0bGUtc2hvcnQiOiIifSwiaXNUZW1wb3JhcnkiOmZhbHNlfSx7ImlkIjoiY2M1YzhkMzYtNWQ2OS0zNWMyLThkMDYtZDYzMTlkNjU2MTQ1IiwiaXRlbURhdGEiOnsidHlwZSI6ImFydGljbGUtam91cm5hbCIsImlkIjoiY2M1YzhkMzYtNWQ2OS0zNWMyLThkMDYtZDYzMTlkNjU2MTQ1IiwidGl0bGUiOiJGcmVxdWVuY3ktc2VsZWN0ZWQgbWV0aG9kIHRvIGltcHJvdmUgbWljcm93YXZlIGhlYXRpbmcgcGVyZm9ybWFuY2UiLCJhdXRob3IiOlt7ImZhbWlseSI6IlRhbmciLCJnaXZlbiI6IlpoZW5nbWluZyIsInBhcnNlLW5hbWVzIjpmYWxzZSwiZHJvcHBpbmctcGFydGljbGUiOiIiLCJub24tZHJvcHBpbmctcGFydGljbGUiOiIifSx7ImZhbWlseSI6IkhvbmciLCJnaXZlbiI6IlRhbyIsInBhcnNlLW5hbWVzIjpmYWxzZSwiZHJvcHBpbmctcGFydGljbGUiOiIiLCJub24tZHJvcHBpbmctcGFydGljbGUiOiIifSx7ImZhbWlseSI6IkxpYW8iLCJnaXZlbiI6IllpbmhvbmciLCJwYXJzZS1uYW1lcyI6ZmFsc2UsImRyb3BwaW5nLXBhcnRpY2xlIjoiIiwibm9uLWRyb3BwaW5nLXBhcnRpY2xlIjoiIn0seyJmYW1pbHkiOiJDaGVuIiwiZ2l2ZW4iOiJGYW5neXVhbiIsInBhcnNlLW5hbWVzIjpmYWxzZSwiZHJvcHBpbmctcGFydGljbGUiOiIiLCJub24tZHJvcHBpbmctcGFydGljbGUiOiIifSx7ImZhbWlseSI6IlllIiwiZ2l2ZW4iOiJKaW5naHVhIiwicGFyc2UtbmFtZXMiOmZhbHNlLCJkcm9wcGluZy1wYXJ0aWNsZSI6IiIsIm5vbi1kcm9wcGluZy1wYXJ0aWNsZSI6IiJ9LHsiZmFtaWx5IjoiWmh1IiwiZ2l2ZW4iOiJIdWFjaGVuZyIsInBhcnNlLW5hbWVzIjpmYWxzZSwiZHJvcHBpbmctcGFydGljbGUiOiIiLCJub24tZHJvcHBpbmctcGFydGljbGUiOiIifSx7ImZhbWlseSI6Ikh1YW5nIiwiZ2l2ZW4iOiJLYW1hIiwicGFyc2UtbmFtZXMiOmZhbHNlLCJkcm9wcGluZy1wYXJ0aWNsZSI6IiIsIm5vbi1kcm9wcGluZy1wYXJ0aWNsZSI6IiJ9XSwiY29udGFpbmVyLXRpdGxlIjoiQXBwbGllZCBUaGVybWFsIEVuZ2luZWVyaW5nIiwiY29udGFpbmVyLXRpdGxlLXNob3J0IjoiQXBwbCBUaGVybSBFbmciLCJET0kiOiIxMC4xMDE2L2ouYXBwbHRoZXJtYWxlbmcuMjAxNy4xMi4wMDgiLCJJU1NOIjoiMTM1OTQzMTEiLCJpc3N1ZWQiOnsiZGF0ZS1wYXJ0cyI6W1syMDE4LDIsMjVdXX0sInBhZ2UiOiI2NDItNjQ4IiwiYWJzdHJhY3QiOiJNaWNyb3dhdmUgaGVhdGluZyBoYXMgYmVlbiB3aWRlbHkgdXNlZCBpbiB2YXJpb3VzIGZpZWxkcyBkdXJpbmcgcmVjZW50IHllYXJzLiBIb3dldmVyLCBpdCBhbHNvIGhhcyBhIGNvbW1vbiBwcm9ibGVtIG9mIHVuZXZlbiBoZWF0aW5nLiBJbiB0aGlzIHBhcGVyLCBhIG5vdmVsIG1ldGhvZCBvZiBzZWxlY3RlZCBmcmVxdWVuY2llcyBpcyBwcm9wb3NlZCB0byBpbXByb3ZlIHRoZSBoZWF0aW5nIHBlcmZvcm1hbmNlLiBPbiB0aGUgYmFzaXMgb2YgaW50ZWdyYWwgZXF1YXRpb24gdGhlb3J5LCB0aGUgaGVhdGluZyB1bmlmb3JtaXR5IG9uIHNtYWxsIGNoYW5nZXMgaW4gbWljcm93YXZlIGZyZXF1ZW5jeSBpcyBzdHVkaWVkIGFuYWx5dGljYWxseS4gVGhlIHJlc3VsdHMgc2hvdyB0aGF0IHRoZSBoZWF0aW5nIHBlcmZvcm1hbmNlIGRlcGVuZHMgaGlnaGx5IG9uIG1pY3Jvd2F2ZSBmcmVxdWVuY2llcy4gRHVlIHRvIHRoZSBmYWN0IHRoYXQgc29tZSBmcmVxdWVuY2llcyBzaG91bGQgY29udHJpYnV0ZSBtb3JlIHRvIGltcHJvdmluZyBoZWF0aW5nIHBlcmZvcm1hbmNlIHRoYW4gb3RoZXJzLCB0aGUgcHJvcG9zZWQgbWV0aG9kIGVtcGxveWluZyB0aGUgc2VsZWN0ZWQgZnJlcXVlbmNpZXMgZHVyaW5nIHRoZSBoZWF0aW5nIHByb2Nlc3MuIFRoZSBGaW5pdGUgRWxlbWVudCBNZXRob2QgKEZFTSkgaXMgdXNlZCB0byBzaW11bGF0ZSB0aGUgaGVhdGluZyBwcm9jZXNzIGFuZCBhc3Nlc3MgdGhlIHBlcmZvcm1hbmNlLiBSZXN1bHRzIHNob3cgdGhhdCBmcmVxdWVuY3ktc2VsZWN0ZWQgbWV0aG9kIGNhbiBpbXByb3ZlIGhlYXRpbmcgdW5pZm9ybWl0eSBhbmQgaGVhdGluZyBlZmZpY2llbmN5IGVmZmVjdGl2ZWx5LCB3aGljaCBpcyBhbHNvIHZlcmlmaWVkIGJ5IGV4cGVyaW1lbnQuIiwicHVibGlzaGVyIjoiRWxzZXZpZXIgTHRkIiwidm9sdW1lIjoiMTMxIn0sImlzVGVtcG9yYXJ5IjpmYWxzZX0seyJpZCI6Ijc4Yzc2NjVjLTZmMjYtM2VmYS04OWVlLWU2NWZlODNmOTNkMSIsIml0ZW1EYXRhIjp7InR5cGUiOiJhcnRpY2xlLWpvdXJuYWwiLCJpZCI6Ijc4Yzc2NjVjLTZmMjYtM2VmYS04OWVlLWU2NWZlODNmOTNkMSIsInRpdGxlIjoiTXVsdGktcGh5c2ljcyBtb2RlbGluZyBhbmQgcHJvY2VzcyBzaW11bGF0aW9uIGZvciBhIGZyZXF1ZW5jeS1zaGlmdGVkIHNvbGlkLXN0YXRlIHNvdXJjZSBtaWNyb3dhdmUgb3ZlbiIsImF1dGhvciI6W3siZmFtaWx5IjoiRHUiLCJnaXZlbiI6IlpoaWxpYW8iLCJwYXJzZS1uYW1lcyI6ZmFsc2UsImRyb3BwaW5nLXBhcnRpY2xlIjoiIiwibm9uLWRyb3BwaW5nLXBhcnRpY2xlIjoiIn0seyJmYW1pbHkiOiJXdSIsImdpdmVuIjoiWmhlIiwicGFyc2UtbmFtZXMiOmZhbHNlLCJkcm9wcGluZy1wYXJ0aWNsZSI6IiIsIm5vbi1kcm9wcGluZy1wYXJ0aWNsZSI6IiJ9LHsiZmFtaWx5IjoiR2FuIiwiZ2l2ZW4iOiJXZWl3ZWkiLCJwYXJzZS1uYW1lcyI6ZmFsc2UsImRyb3BwaW5nLXBhcnRpY2xlIjoiIiwibm9uLWRyb3BwaW5nLXBhcnRpY2xlIjoiIn0seyJmYW1pbHkiOiJMaXUiLCJnaXZlbiI6IkdhbyIsInBhcnNlLW5hbWVzIjpmYWxzZSwiZHJvcHBpbmctcGFydGljbGUiOiIiLCJub24tZHJvcHBpbmctcGFydGljbGUiOiIifSx7ImZhbWlseSI6IlpoYW5nIiwiZ2l2ZW4iOiJYaWFuZmVuZyIsInBhcnNlLW5hbWVzIjpmYWxzZSwiZHJvcHBpbmctcGFydGljbGUiOiIiLCJub24tZHJvcHBpbmctcGFydGljbGUiOiIifSx7ImZhbWlseSI6IkxpdSIsImdpdmVuIjoiSmlhbmxvbmciLCJwYXJzZS1uYW1lcyI6ZmFsc2UsImRyb3BwaW5nLXBhcnRpY2xlIjoiIiwibm9uLWRyb3BwaW5nLXBhcnRpY2xlIjoiIn0seyJmYW1pbHkiOiJaZW5nIiwiZ2l2ZW4iOiJCYW9xaW5nIiwicGFyc2UtbmFtZXMiOmZhbHNlLCJkcm9wcGluZy1wYXJ0aWNsZSI6IiIsIm5vbi1kcm9wcGluZy1wYXJ0aWNsZSI6IiJ9XSwiY29udGFpbmVyLXRpdGxlIjoiSUVFRSBBY2Nlc3MiLCJET0kiOiIxMC4xMTA5L0FDQ0VTUy4yMDE5LjI5NjAzMTciLCJJU1NOIjoiMjE2OTM1MzYiLCJpc3N1ZWQiOnsiZGF0ZS1wYXJ0cyI6W1syMDE5XV19LCJwYWdlIjoiMTg0NzI2LTE4NDczMyIsImFic3RyYWN0IjoiVGhlIHJlY2VudCByYXBpZCBncm93dGggb2YgdGhlIHNlbWljb25kdWN0b3IgaW5kdXN0cnkgaW4gZGV2ZWxvcG1lbnQgb2YgaGlnaCBwb3dlciBtaWNyb3dhdmUgc291cmNlIGhhcyBvcGVuIGEgbmV3IHByb21pc2luZyBhdmVudWUgYnkgZnVsbCBlbGVjdHJvbmljIGNvbnRyb2wgb3ZlciB0aGUgZWxlY3Ryb21hZ25ldGljIGZpZWxkIHRvd2FyZHMgaW1wcm92ZSB0aGUgbWljcm93YXZlIGhlYXRpbmcgcGVyZm9ybWFuY2UuIEluIHRoaXMgcGFwZXIsIGEgY291cGxlZCBlbGVjdHJvbWFnbmV0aWMgYW5kIGhlYXQgdHJhbnNmZXIgbW9kZWwgd2FzIGJ1aWx0IHRvIHNpbXVsYXRlIG1pY3Jvd2F2ZSBoZWF0aW5nIG9mIG11bHRpcGxlIGNoaWNrZW4gYmxvY2tzIHdpdGggdGVtcGVyYXR1cmUtZGVwZW5kZW50IGRpZWxlY3RyaWMgcHJvcGVydGllcyBkZXBlbmRlbnQgb24gYSBzb2xpZC1zdGF0ZSBtaWNyb3dhdmUgb3Zlbi4gT3dpbmcgdG8gdGhlIGFiaWxpdHkgb2Ygc29saWQtc3RhdGUgc291cmNlIHRvIHByZWNpc2VseSBjb250cm9sIHRoZSBmcmVxdWVuY3ksIHRoZSB0ZW1wZXJhdHVyZSBkaXN0cmlidXRpb24gc2ltdWxhdGVkIGZvciB0aGUgZml4ZWQgZnJlcXVlbmN5IHdhcyBjb21wYXJlZCB3aXRoIGRpZmZlcmVudCBmcmVxdWVuY3ktc2hpZnRlZCByYXRlcyBpbmNyZWFzaW5nIHByb2Nlc3MgYW5kIGRlY3JlYWNzaW5nIHByb2Nlc3MgYmV0d2VlbiAyLjQgR0h6IGFuZCAyLjUgR0h6LiBUaGUgc2ltdWxhdGVkIHRlbXBlcmF0dXJlIGRpc3RyaWJ1dGlvbiB3YXMgdmFsaWRhdGVkIGJ5IGNvbXBhcmluZyB3aXRoIGV4cGVyaW1lbnRhbCB0ZW1wZXJhdHVyZSBwcm9maWxlcyBvYnRhaW5lZCB1c2luZyBhIHRoZXJtYWwgaW1hZ2luZyBjYW1lcmEgYXQgdGhlIGVuZCBvZiBtaWNyb3dhdmUgaGVhdGluZy4gVGhlIHJlc3VsdHMgZGVtb25zdHJhdGVkIHRoZSBoZWF0aW5nIHVuaWZvcm1pdHkgYW5kIGVmZmljaWVuY3kgaXMgaGlnaGx5IGluZmx1ZW5jZWQgYnkgdGhlIGhlYWQgYW5kIHRhaWwgZnJlcXVlbmN5IGJ1dCBhbHNvIHRoZSBmcmVxdWVuY3kgc2hpZnRlZCByYXRlLiBBbmQgYSBzcGVjaWZpYyBmcmVxdWVuY3ktc2hpZnRlZCByYXRlIGRlY3JlYXNpbmcgcHJvY2VzcyBiZXR3ZWVuIDIuNCBHSHogYW5kIDIuNSBHSHogd2FzIHByb3Bvc2VkIGluIGltcHJvdmluZyB0aGUgaGVhdGluZyBwZXJmb3JtYW5jZS4iLCJwdWJsaXNoZXIiOiJJbnN0aXR1dGUgb2YgRWxlY3RyaWNhbCBhbmQgRWxlY3Ryb25pY3MgRW5naW5lZXJzIEluYy4iLCJ2b2x1bWUiOiI3IiwiY29udGFpbmVyLXRpdGxlLXNob3J0IjoiIn0sImlzVGVtcG9yYXJ5IjpmYWxzZX1dfQ==&quot;,&quot;citationItems&quot;:[{&quot;id&quot;:&quot;a4fea353-34dd-33d5-8052-0b56e6f278d5&quot;,&quot;itemData&quot;:{&quot;type&quot;:&quot;article-journal&quot;,&quot;id&quot;:&quot;a4fea353-34dd-33d5-8052-0b56e6f278d5&quot;,&quot;title&quot;:&quot;Effect of heating by solid-state microwave technology at fixed frequencies or by frequency sweep loops on heating profiles in model food samples&quot;,&quot;author&quot;:[{&quot;family&quot;:&quot;Taghian Dinani&quot;,&quot;given&quot;:&quot;Somayeh&quot;,&quot;parse-names&quot;:false,&quot;dropping-particle&quot;:&quot;&quot;,&quot;non-dropping-particle&quot;:&quot;&quot;},{&quot;family&quot;:&quot;Feldmann&quot;,&quot;given&quot;:&quot;Eugen&quot;,&quot;parse-names&quot;:false,&quot;dropping-particle&quot;:&quot;&quot;,&quot;non-dropping-particle&quot;:&quot;&quot;},{&quot;family&quot;:&quot;Kulozik&quot;,&quot;given&quot;:&quot;Ulrich&quot;,&quot;parse-names&quot;:false,&quot;dropping-particle&quot;:&quot;&quot;,&quot;non-dropping-particle&quot;:&quot;&quot;}],&quot;container-title&quot;:&quot;Food and Bioproducts Processing&quot;,&quot;DOI&quot;:&quot;10.1016/j.fbp.2021.03.018&quot;,&quot;ISSN&quot;:&quot;09603085&quot;,&quot;issued&quot;:{&quot;date-parts&quot;:[[2021,5,1]]},&quot;page&quot;:&quot;328-337&quot;,&quot;abstract&quot;:&quot;One of the parameters that has the most influence in the uniformity of microwave heat processing is frequency. Unlike the traditional magnetron microwave system, it is possible to control and set up the frequency with the newly developed solid-state microwave system. The aim of this study was an investigation of the effect of fixed frequencies and frequency sweep loops (in the range of 2400–2500 MHz) on the uniformity of heat processing in circular gellan gel model samples containing Maillard reactive agents in a solid-state microwave system. Therefore, the purpose was to compare the solid-state system at fixed frequencies in which the megaton generator also works. While the magneton generator runs at random frequencies within a certain range, solid-state systems are capable of conducting heat processing at fixed frequencies. This novel characteristic will be evaluated through the implementation of different trials at various fixed frequencies. Additionally, the effect of changing frequencies is evaluated through frequency sweep loops, where the frequency of the solid-state system is changed in a pre-determined pattern. The results obtained from the time-temperature indicator of the Maillard reaction and the temperature indicator of infrared thermography showed that the heat processing of samples with the frequency sweep loops, even without turntable rotation, can be more uniform in comparison to those with fixed frequencies and turntable rotation. Moreover, the frequency sweep loops not only improved the uniformity of temperature distribution of the heated sample, but also increased the average temperature of processed samples and, thus, microwave heating absorption.&quot;,&quot;publisher&quot;:&quot;Institution of Chemical Engineers&quot;,&quot;volume&quot;:&quot;127&quot;,&quot;container-title-short&quot;:&quot;&quot;},&quot;isTemporary&quot;:false},{&quot;id&quot;:&quot;cc5c8d36-5d69-35c2-8d06-d6319d656145&quot;,&quot;itemData&quot;:{&quot;type&quot;:&quot;article-journal&quot;,&quot;id&quot;:&quot;cc5c8d36-5d69-35c2-8d06-d6319d656145&quot;,&quot;title&quot;:&quot;Frequency-selected method to improve microwave heating performance&quot;,&quot;author&quot;:[{&quot;family&quot;:&quot;Tang&quot;,&quot;given&quot;:&quot;Zhengming&quot;,&quot;parse-names&quot;:false,&quot;dropping-particle&quot;:&quot;&quot;,&quot;non-dropping-particle&quot;:&quot;&quot;},{&quot;family&quot;:&quot;Hong&quot;,&quot;given&quot;:&quot;Tao&quot;,&quot;parse-names&quot;:false,&quot;dropping-particle&quot;:&quot;&quot;,&quot;non-dropping-particle&quot;:&quot;&quot;},{&quot;family&quot;:&quot;Liao&quot;,&quot;given&quot;:&quot;Yinhong&quot;,&quot;parse-names&quot;:false,&quot;dropping-particle&quot;:&quot;&quot;,&quot;non-dropping-particle&quot;:&quot;&quot;},{&quot;family&quot;:&quot;Chen&quot;,&quot;given&quot;:&quot;Fangyuan&quot;,&quot;parse-names&quot;:false,&quot;dropping-particle&quot;:&quot;&quot;,&quot;non-dropping-particle&quot;:&quot;&quot;},{&quot;family&quot;:&quot;Ye&quot;,&quot;given&quot;:&quot;Jinghua&quot;,&quot;parse-names&quot;:false,&quot;dropping-particle&quot;:&quot;&quot;,&quot;non-dropping-particle&quot;:&quot;&quot;},{&quot;family&quot;:&quot;Zhu&quot;,&quot;given&quot;:&quot;Huacheng&quot;,&quot;parse-names&quot;:false,&quot;dropping-particle&quot;:&quot;&quot;,&quot;non-dropping-particle&quot;:&quot;&quot;},{&quot;family&quot;:&quot;Huang&quot;,&quot;given&quot;:&quot;Kama&quot;,&quot;parse-names&quot;:false,&quot;dropping-particle&quot;:&quot;&quot;,&quot;non-dropping-particle&quot;:&quot;&quot;}],&quot;container-title&quot;:&quot;Applied Thermal Engineering&quot;,&quot;container-title-short&quot;:&quot;Appl Therm Eng&quot;,&quot;DOI&quot;:&quot;10.1016/j.applthermaleng.2017.12.008&quot;,&quot;ISSN&quot;:&quot;13594311&quot;,&quot;issued&quot;:{&quot;date-parts&quot;:[[2018,2,25]]},&quot;page&quot;:&quot;642-648&quot;,&quot;abstract&quot;:&quot;Microwave heating has been widely used in various fields during recent years. However, it also has a common problem of uneven heating. In this paper, a novel method of selected frequencies is proposed to improve the heating performance. On the basis of integral equation theory, the heating uniformity on small changes in microwave frequency is studied analytically. The results show that the heating performance depends highly on microwave frequencies. Due to the fact that some frequencies should contribute more to improving heating performance than others, the proposed method employing the selected frequencies during the heating process. The Finite Element Method (FEM) is used to simulate the heating process and assess the performance. Results show that frequency-selected method can improve heating uniformity and heating efficiency effectively, which is also verified by experiment.&quot;,&quot;publisher&quot;:&quot;Elsevier Ltd&quot;,&quot;volume&quot;:&quot;131&quot;},&quot;isTemporary&quot;:false},{&quot;id&quot;:&quot;78c7665c-6f26-3efa-89ee-e65fe83f93d1&quot;,&quot;itemData&quot;:{&quot;type&quot;:&quot;article-journal&quot;,&quot;id&quot;:&quot;78c7665c-6f26-3efa-89ee-e65fe83f93d1&quot;,&quot;title&quot;:&quot;Multi-physics modeling and process simulation for a frequency-shifted solid-state source microwave oven&quot;,&quot;author&quot;:[{&quot;family&quot;:&quot;Du&quot;,&quot;given&quot;:&quot;Zhiliao&quot;,&quot;parse-names&quot;:false,&quot;dropping-particle&quot;:&quot;&quot;,&quot;non-dropping-particle&quot;:&quot;&quot;},{&quot;family&quot;:&quot;Wu&quot;,&quot;given&quot;:&quot;Zhe&quot;,&quot;parse-names&quot;:false,&quot;dropping-particle&quot;:&quot;&quot;,&quot;non-dropping-particle&quot;:&quot;&quot;},{&quot;family&quot;:&quot;Gan&quot;,&quot;given&quot;:&quot;Weiwei&quot;,&quot;parse-names&quot;:false,&quot;dropping-particle&quot;:&quot;&quot;,&quot;non-dropping-particle&quot;:&quot;&quot;},{&quot;family&quot;:&quot;Liu&quot;,&quot;given&quot;:&quot;Gao&quot;,&quot;parse-names&quot;:false,&quot;dropping-particle&quot;:&quot;&quot;,&quot;non-dropping-particle&quot;:&quot;&quot;},{&quot;family&quot;:&quot;Zhang&quot;,&quot;given&quot;:&quot;Xianfeng&quot;,&quot;parse-names&quot;:false,&quot;dropping-particle&quot;:&quot;&quot;,&quot;non-dropping-particle&quot;:&quot;&quot;},{&quot;family&quot;:&quot;Liu&quot;,&quot;given&quot;:&quot;Jianlong&quot;,&quot;parse-names&quot;:false,&quot;dropping-particle&quot;:&quot;&quot;,&quot;non-dropping-particle&quot;:&quot;&quot;},{&quot;family&quot;:&quot;Zeng&quot;,&quot;given&quot;:&quot;Baoqing&quot;,&quot;parse-names&quot;:false,&quot;dropping-particle&quot;:&quot;&quot;,&quot;non-dropping-particle&quot;:&quot;&quot;}],&quot;container-title&quot;:&quot;IEEE Access&quot;,&quot;DOI&quot;:&quot;10.1109/ACCESS.2019.2960317&quot;,&quot;ISSN&quot;:&quot;21693536&quot;,&quot;issued&quot;:{&quot;date-parts&quot;:[[2019]]},&quot;page&quot;:&quot;184726-184733&quot;,&quot;abstract&quot;:&quot;The recent rapid growth of the semiconductor industry in development of high power microwave source has open a new promising avenue by full electronic control over the electromagnetic field towards improve the microwave heating performance. In this paper, a coupled electromagnetic and heat transfer model was built to simulate microwave heating of multiple chicken blocks with temperature-dependent dielectric properties dependent on a solid-state microwave oven. Owing to the ability of solid-state source to precisely control the frequency, the temperature distribution simulated for the fixed frequency was compared with different frequency-shifted rates increasing process and decreacsing process between 2.4 GHz and 2.5 GHz. The simulated temperature distribution was validated by comparing with experimental temperature profiles obtained using a thermal imaging camera at the end of microwave heating. The results demonstrated the heating uniformity and efficiency is highly influenced by the head and tail frequency but also the frequency shifted rate. And a specific frequency-shifted rate decreasing process between 2.4 GHz and 2.5 GHz was proposed in improving the heating performance.&quot;,&quot;publisher&quot;:&quot;Institute of Electrical and Electronics Engineers Inc.&quot;,&quot;volume&quot;:&quot;7&quot;,&quot;container-title-short&quot;:&quot;&quot;},&quot;isTemporary&quot;:false}]},{&quot;citationID&quot;:&quot;MENDELEY_CITATION_eb89e944-a776-4eb5-bd6f-ebc65322e130&quot;,&quot;properties&quot;:{&quot;noteIndex&quot;:0},&quot;isEdited&quot;:false,&quot;manualOverride&quot;:{&quot;isManuallyOverridden&quot;:true,&quot;citeprocText&quot;:&quot;(Przemyslaw Korpas, Wieckowski, et al. 2014; Więckowski et al. 2014)&quot;,&quot;manualOverrideText&quot;:&quot;(Przemyslaw Korpas et al., 2014b; Więckowski et al., 2014)&quot;},&quot;citationTag&quot;:&quot;MENDELEY_CITATION_v3_eyJjaXRhdGlvbklEIjoiTUVOREVMRVlfQ0lUQVRJT05fZWI4OWU5NDQtYTc3Ni00ZWI1LWJkNmYtZWJjNjUzMjJlMTMwIiwicHJvcGVydGllcyI6eyJub3RlSW5kZXgiOjB9LCJpc0VkaXRlZCI6ZmFsc2UsIm1hbnVhbE92ZXJyaWRlIjp7ImlzTWFudWFsbHlPdmVycmlkZGVuIjp0cnVlLCJjaXRlcHJvY1RleHQiOiIoUHJ6ZW15c2xhdyBLb3JwYXMsIFdpZWNrb3dza2ksIGV0IGFsLiAyMDE0OyBXacSZY2tvd3NraSBldCBhbC4gMjAxNCkiLCJtYW51YWxPdmVycmlkZVRleHQiOiIoUHJ6ZW15c2xhdyBLb3JwYXMgZXQgYWwuLCAyMDE0YjsgV2nEmWNrb3dza2kgZXQgYWwuLCAyMDE0KSJ9LCJjaXRhdGlvbkl0ZW1zIjpbeyJpZCI6IjA0MDliNWNlLTBhMDctM2NlOC04MjdjLTYxZTc4MWRiNTcxOCIsIml0ZW1EYXRhIjp7InR5cGUiOiJhcnRpY2xlLWpvdXJuYWwiLCJpZCI6IjA0MDliNWNlLTBhMDctM2NlOC04MjdjLTYxZTc4MWRiNTcxOCIsInRpdGxlIjoiRUZGSUNJRU5DWSBPUFRJTUlaQVRJT04gRk9SIFBIQVNFIENPTlRST0xMRUQgTVVMVEktU09VUkNFIE1JQ1JPV0FWRSBPVkVOIiwiYXV0aG9yIjpbeyJmYW1pbHkiOiJXacSZY2tvd3NraSIsImdpdmVuIjoiQSIsInBhcnNlLW5hbWVzIjpmYWxzZSwiZHJvcHBpbmctcGFydGljbGUiOiIiLCJub24tZHJvcHBpbmctcGFydGljbGUiOiIifSx7ImZhbWlseSI6IktvcnBhcyIsImdpdmVuIjoiUCIsInBhcnNlLW5hbWVzIjpmYWxzZSwiZHJvcHBpbmctcGFydGljbGUiOiIiLCJub24tZHJvcHBpbmctcGFydGljbGUiOiIifSx7ImZhbWlseSI6IktyeXNpY2tpIiwiZ2l2ZW4iOiJNIiwicGFyc2UtbmFtZXMiOmZhbHNlLCJkcm9wcGluZy1wYXJ0aWNsZSI6IiIsIm5vbi1kcm9wcGluZy1wYXJ0aWNsZSI6IiJ9LHsiZmFtaWx5IjoiRHVnaGllcm8iLCJnaXZlbiI6IkYiLCJwYXJzZS1uYW1lcyI6ZmFsc2UsImRyb3BwaW5nLXBhcnRpY2xlIjoiIiwibm9uLWRyb3BwaW5nLXBhcnRpY2xlIjoiIn0seyJmYW1pbHkiOiJCdWxsbyIsImdpdmVuIjoiTSIsInBhcnNlLW5hbWVzIjpmYWxzZSwiZHJvcHBpbmctcGFydGljbGUiOiIiLCJub24tZHJvcHBpbmctcGFydGljbGUiOiIifSx7ImZhbWlseSI6IkJyZXNzYW4iLCJnaXZlbiI6IkYiLCJwYXJzZS1uYW1lcyI6ZmFsc2UsImRyb3BwaW5nLXBhcnRpY2xlIjoiIiwibm9uLWRyb3BwaW5nLXBhcnRpY2xlIjoiIn0seyJmYW1pbHkiOiJGYWdlciIsImdpdmVuIjoiQyIsInBhcnNlLW5hbWVzIjpmYWxzZSwiZHJvcHBpbmctcGFydGljbGUiOiIiLCJub24tZHJvcHBpbmctcGFydGljbGUiOiIifV0sImNvbnRhaW5lci10aXRsZSI6IiBJbnRlcm5hdGlvbmFsIEpvdXJuYWwgb2YgQXBwbGllZCBFbGVjdHJvbWFnbmV0aWNzIGFuZCBNZWNoYW5pY3MiLCJET0kiOiIxMC4zMjMzL0pBRS0xNDE3NjQiLCJpc3N1ZWQiOnsiZGF0ZS1wYXJ0cyI6W1syMDE0XV19LCJwYWdlIjoiMjM1LTI0MSIsImFic3RyYWN0IjoiQSBzb2xpZC1zdGF0ZSBtaWNyb3dhdmUgZ2VuZXJhdG9ycyBzeXN0ZW0gaXMgY29uc2lkZXJlZCBhcyBhbiBhbHRlcm5hdGl2ZSB0byB0aGUgbWFnbmV0cm9uLCBpbiBvcmRlciB0byBpbmplY3QgZWxlY3Ryb21hZ25ldGljIGVuZXJneSBpbnRvIHRoZSBjYXZpdHkgb2YgYSBtaWNyb3dhdmUgb3ZlbiBmb3IgZG9tZXN0aWMgdXNlLiBPdmVyIGN1cnJlbnQgZGV2aWNlcywgdGhlIHVzZSBvZiBzb2xpZCBzdGF0ZSB0ZWNobm9sb2d5IGFsbG93cyB0byBjb250cm9sIHRoZSBmcmVxdWVuY3kgYW5kIHBoYXNlIG9mIHRoZSBlbGVjdHJvbWFnbmV0aWMgZmllbGQgZ2VuZXJhdGVkLiBDb25zaWRlcmluZyBhIHNpbXBsaWZpZWQgY2F2aXR5IHdpdGggMiBzb2xpZCBzdGF0ZSBzb3VyY2VzLCB0aGUgaW5mbHVlbmNlIG9mIHRoZSBlbGVjdHJpY2FsIHBhcmFtZXRlcnMgb24gdGhlIG1heGltdW0gZWZmaWNpZW5jeSBvYnRhaW5hYmxlIGluIHRoZSBwcm9jZXNzIG9mIG1pY3Jvd2F2ZSBoZWF0aW5nIGlzIGludmVzdGlnYXRlZC4gQnkgdmFyeWluZyB0aGUgZnJlcXVlbmN5LCBkaWZmZXJlbnQgdmFsdWVzIG9mIG9wdGltYWwgcGhhc2VzIGFuZCBkaWZmZXJlbnQgdmFsdWVzIG9mIG1heGltdW0gZWZmaWNpZW5jeSBhcmUgb2J0YWluYWJsZS4gTW9yZW92ZXIsIHRoZSBwcm9jZWR1cmUgaXMgcmVwZWF0ZWQgdmFyeWluZyB0aGUgcG9zaXRpb24gb2Ygb25lIHNvdXJjZSBwb3J0IGFuZCB0aGUgaW5mbHVlbmNlIG9mIGdlb21ldHJ5IG9uIHRoZSBzeXN0ZW0gaXMgZXZhbHVhdGVkLiBUaGUgcmVzdWx0cyBkZW1vbnN0cmF0ZSB0aGF0IHRoZSBhYmlsaXR5IHRvIGNvbnRyb2wgdGhlIGVsZWN0cmljYWwgcXVhbnRpdGllcyBvZiBhIG1pY3Jvd2F2ZSBoZWF0aW5nIHByb2Nlc3MsIG1ha2VzIGl0IHBvc3NpYmxlIHRvIG9idGFpbiBiZXR0ZXIgcmVzdWx0cyBpbiB0ZXJtcyBvZiBlbmVyZ3kgZWZmaWNpZW5jeSBvdmVyIHRoZSBjdXJyZW50IHBvb3JseSBjb250cm9sbGFibGUgc3lzdGVtcy4iLCJ2b2x1bWUiOiI0NCIsImNvbnRhaW5lci10aXRsZS1zaG9ydCI6IiJ9LCJpc1RlbXBvcmFyeSI6ZmFsc2V9LHsiaWQiOiI4YzhkNmZjZS01NmY2LTM3ZTEtOTVjZi04Nzk3YmEzOTBkMTEiLCJpdGVtRGF0YSI6eyJ0eXBlIjoicGFwZXItY29uZmVyZW5jZSIsImlkIjoiOGM4ZDZmY2UtNTZmNi0zN2UxLTk1Y2YtODc5N2JhMzkwZDExIiwidGl0bGUiOiJFZmZlY3RzIG9mIGFwcGx5aW5nIGEgZnJlcXVlbmN5IGFuZCBwaGFzZS1zaGlmdCBlZmZpY2llbmN5IG9wdGltaXNhdGlvbiBhbGdvcml0aG0gdG8gYSBzb2xpZC1zdGF0ZSBtaWNyb3dhdmUgb3ZlbiIsImF1dGhvciI6W3siZmFtaWx5IjoiS29ycGFzIiwiZ2l2ZW4iOiJQcnplbXlzbGF3IiwicGFyc2UtbmFtZXMiOmZhbHNlLCJkcm9wcGluZy1wYXJ0aWNsZSI6IiIsIm5vbi1kcm9wcGluZy1wYXJ0aWNsZSI6IiJ9LHsiZmFtaWx5IjoiV2llY2tvd3NraSIsImdpdmVuIjoiQW5kcnplaiIsInBhcnNlLW5hbWVzIjpmYWxzZSwiZHJvcHBpbmctcGFydGljbGUiOiIiLCJub24tZHJvcHBpbmctcGFydGljbGUiOiIifSx7ImZhbWlseSI6IktyeXNpY2tpIiwiZ2l2ZW4iOiJNYXRldXN6IiwicGFyc2UtbmFtZXMiOmZhbHNlLCJkcm9wcGluZy1wYXJ0aWNsZSI6IiIsIm5vbi1kcm9wcGluZy1wYXJ0aWNsZSI6IiJ9XSwiY29udGFpbmVyLXRpdGxlIjoiMjAxNCAyMHRoIEludGVybmF0aW9uYWwgQ29uZmVyZW5jZSBvbiBNaWNyb3dhdmVzLCBSYWRhciBhbmQgV2lyZWxlc3MgQ29tbXVuaWNhdGlvbnMsIE1JS09OIDIwMTQiLCJET0kiOiIxMC4xMTA5L01JS09OLjIwMTQuNjg5OTk5NCIsIklTQk4iOiI5Nzg4MzkzMTUyNTIwIiwiaXNzdWVkIjp7ImRhdGUtcGFydHMiOltbMjAxNF1dfSwiYWJzdHJhY3QiOiJUaGUgc3lzdGVtYXRpYyBwcm9ncmVzcyBpbiBSRiBoaWdoIHBvd2VyIHNlbWktY29uZHVjdG9yIHRlY2hub2xvZ3kgb3BlbnMgY2hhbmNlcyBmb3IgdGhlIG1hZ25ldHJvbiByZXBsYWNlbWVudCBieSBzb2xpZC1zdGF0ZSBtaWNyb3dhdmUgc291cmNlcyBpbiB0aGUgYXJlYSBvZiBkb21lc3RpYyBtaWNyb3dhdmUgb3ZlbnMsIHdoaWNoIG1heSByZXN1bHQgaW4gYSBjb21wbGV0ZWx5IGlubm92YXRpdmUgcHJvZHVjdCBvbiB0aGUgbWFya2V0LiBUbyBmdWxseSB1dGlsaXplIGJlbmVmaXRzIGdpdmVuIGJ5IHRoaXMgbmV3IGFyY2hpdGVjdHVyZSwgUkYgc291cmNlcyBtdXN0IGJlIGNvbnRyb2xsZWQgYnkgYSBkZWRpY2F0ZWQgb3B0aW1pemF0aW9uIGFsZ29yaXRobS4gVGhpcyBwYXBlciBwcmVzZW50cyByZXN1bHRzIG9mIGFwcGx5aW5nIGEgYmFzaWMgZWZmaWNpZW5jeSBvcHRpbWl6YXRpb24gYWxnb3JpdGhtIGluIGNhc2Ugb2YgYSBzaW1wbGUgY3Vib2lkYWwgdHdvLXBvcnQgY2F2aXR5LiIsInB1Ymxpc2hlciI6Ikluc3RpdHV0ZSBvZiBFbGVjdHJpY2FsIGFuZCBFbGVjdHJvbmljcyBFbmdpbmVlcnMgSW5jLiIsImNvbnRhaW5lci10aXRsZS1zaG9ydCI6IiJ9LCJpc1RlbXBvcmFyeSI6ZmFsc2V9XX0=&quot;,&quot;citationItems&quot;:[{&quot;id&quot;:&quot;0409b5ce-0a07-3ce8-827c-61e781db5718&quot;,&quot;itemData&quot;:{&quot;type&quot;:&quot;article-journal&quot;,&quot;id&quot;:&quot;0409b5ce-0a07-3ce8-827c-61e781db5718&quot;,&quot;title&quot;:&quot;EFFICIENCY OPTIMIZATION FOR PHASE CONTROLLED MULTI-SOURCE MICROWAVE OVEN&quot;,&quot;author&quot;:[{&quot;family&quot;:&quot;Więckowski&quot;,&quot;given&quot;:&quot;A&quot;,&quot;parse-names&quot;:false,&quot;dropping-particle&quot;:&quot;&quot;,&quot;non-dropping-particle&quot;:&quot;&quot;},{&quot;family&quot;:&quot;Korpas&quot;,&quot;given&quot;:&quot;P&quot;,&quot;parse-names&quot;:false,&quot;dropping-particle&quot;:&quot;&quot;,&quot;non-dropping-particle&quot;:&quot;&quot;},{&quot;family&quot;:&quot;Krysicki&quot;,&quot;given&quot;:&quot;M&quot;,&quot;parse-names&quot;:false,&quot;dropping-particle&quot;:&quot;&quot;,&quot;non-dropping-particle&quot;:&quot;&quot;},{&quot;family&quot;:&quot;Dughiero&quot;,&quot;given&quot;:&quot;F&quot;,&quot;parse-names&quot;:false,&quot;dropping-particle&quot;:&quot;&quot;,&quot;non-dropping-particle&quot;:&quot;&quot;},{&quot;family&quot;:&quot;Bullo&quot;,&quot;given&quot;:&quot;M&quot;,&quot;parse-names&quot;:false,&quot;dropping-particle&quot;:&quot;&quot;,&quot;non-dropping-particle&quot;:&quot;&quot;},{&quot;family&quot;:&quot;Bressan&quot;,&quot;given&quot;:&quot;F&quot;,&quot;parse-names&quot;:false,&quot;dropping-particle&quot;:&quot;&quot;,&quot;non-dropping-particle&quot;:&quot;&quot;},{&quot;family&quot;:&quot;Fager&quot;,&quot;given&quot;:&quot;C&quot;,&quot;parse-names&quot;:false,&quot;dropping-particle&quot;:&quot;&quot;,&quot;non-dropping-particle&quot;:&quot;&quot;}],&quot;container-title&quot;:&quot; International Journal of Applied Electromagnetics and Mechanics&quot;,&quot;DOI&quot;:&quot;10.3233/JAE-141764&quot;,&quot;issued&quot;:{&quot;date-parts&quot;:[[2014]]},&quot;page&quot;:&quot;235-241&quot;,&quot;abstract&quot;:&quot;A solid-state microwave generators system is considered as an alternative to the magnetron, in order to inject electromagnetic energy into the cavity of a microwave oven for domestic use. Over current devices, the use of solid state technology allows to control the frequency and phase of the electromagnetic field generated. Considering a simplified cavity with 2 solid state sources, the influence of the electrical parameters on the maximum efficiency obtainable in the process of microwave heating is investigated. By varying the frequency, different values of optimal phases and different values of maximum efficiency are obtainable. Moreover, the procedure is repeated varying the position of one source port and the influence of geometry on the system is evaluated. The results demonstrate that the ability to control the electrical quantities of a microwave heating process, makes it possible to obtain better results in terms of energy efficiency over the current poorly controllable systems.&quot;,&quot;volume&quot;:&quot;44&quot;,&quot;container-title-short&quot;:&quot;&quot;},&quot;isTemporary&quot;:false},{&quot;id&quot;:&quot;8c8d6fce-56f6-37e1-95cf-8797ba390d11&quot;,&quot;itemData&quot;:{&quot;type&quot;:&quot;paper-conference&quot;,&quot;id&quot;:&quot;8c8d6fce-56f6-37e1-95cf-8797ba390d11&quot;,&quot;title&quot;:&quot;Effects of applying a frequency and phase-shift efficiency optimisation algorithm to a solid-state microwave oven&quot;,&quot;author&quot;:[{&quot;family&quot;:&quot;Korpas&quot;,&quot;given&quot;:&quot;Przemyslaw&quot;,&quot;parse-names&quot;:false,&quot;dropping-particle&quot;:&quot;&quot;,&quot;non-dropping-particle&quot;:&quot;&quot;},{&quot;family&quot;:&quot;Wieckowski&quot;,&quot;given&quot;:&quot;Andrzej&quot;,&quot;parse-names&quot;:false,&quot;dropping-particle&quot;:&quot;&quot;,&quot;non-dropping-particle&quot;:&quot;&quot;},{&quot;family&quot;:&quot;Krysicki&quot;,&quot;given&quot;:&quot;Mateusz&quot;,&quot;parse-names&quot;:false,&quot;dropping-particle&quot;:&quot;&quot;,&quot;non-dropping-particle&quot;:&quot;&quot;}],&quot;container-title&quot;:&quot;2014 20th International Conference on Microwaves, Radar and Wireless Communications, MIKON 2014&quot;,&quot;DOI&quot;:&quot;10.1109/MIKON.2014.6899994&quot;,&quot;ISBN&quot;:&quot;9788393152520&quot;,&quot;issued&quot;:{&quot;date-parts&quot;:[[2014]]},&quot;abstract&quot;:&quot;The systematic progress in RF high power semi-conductor technology opens chances for the magnetron replacement by solid-state microwave sources in the area of domestic microwave ovens, which may result in a completely innovative product on the market. To fully utilize benefits given by this new architecture, RF sources must be controlled by a dedicated optimization algorithm. This paper presents results of applying a basic efficiency optimization algorithm in case of a simple cuboidal two-port cavity.&quot;,&quot;publisher&quot;:&quot;Institute of Electrical and Electronics Engineers Inc.&quot;,&quot;container-title-short&quot;:&quot;&quot;},&quot;isTemporary&quot;:false}]},{&quot;citationID&quot;:&quot;MENDELEY_CITATION_70a33c15-bc53-4714-8a1b-01a5575e242e&quot;,&quot;properties&quot;:{&quot;noteIndex&quot;:0},&quot;isEdited&quot;:false,&quot;manualOverride&quot;:{&quot;isManuallyOverridden&quot;:true,&quot;citeprocText&quot;:&quot;(Wang et al. 2021)&quot;,&quot;manualOverrideText&quot;:&quot;Wang et al. (2021)&quot;},&quot;citationTag&quot;:&quot;MENDELEY_CITATION_v3_eyJjaXRhdGlvbklEIjoiTUVOREVMRVlfQ0lUQVRJT05fNzBhMzNjMTUtYmM1My00NzE0LThhMWItMDFhNTU3NWUyNDJlIiwicHJvcGVydGllcyI6eyJub3RlSW5kZXgiOjB9LCJpc0VkaXRlZCI6ZmFsc2UsIm1hbnVhbE92ZXJyaWRlIjp7ImlzTWFudWFsbHlPdmVycmlkZGVuIjp0cnVlLCJjaXRlcHJvY1RleHQiOiIoV2FuZyBldCBhbC4gMjAyMSkiLCJtYW51YWxPdmVycmlkZVRleHQiOiJXYW5nIGV0IGFsLiAoMjAyMSkifSwiY2l0YXRpb25JdGVtcyI6W3siaWQiOiJlNmM2Y2RiNy1mMWRlLTNhNTctYmE0My1hZWFhNzM0NGYxMGQiLCJpdGVtRGF0YSI6eyJ0eXBlIjoiYXJ0aWNsZS1qb3VybmFsIiwiaWQiOiJlNmM2Y2RiNy1mMWRlLTNhNTctYmE0My1hZWFhNzM0NGYxMGQiLCJ0aXRsZSI6IlVuaWZvcm0gYW5kIGhpZ2hseSBlZmZpY2llbnQgbWljcm93YXZlIGhlYXRpbmcgYmFzZWQgb24gZHVhbC1wb3J0IHBoYXNlLWRpZmZlcmVuY2Utc2hpZnRpbmcgbWV0aG9kIiwiYXV0aG9yIjpbeyJmYW1pbHkiOiJXYW5nIiwiZ2l2ZW4iOiJDaGVuZ3JvbmciLCJwYXJzZS1uYW1lcyI6ZmFsc2UsImRyb3BwaW5nLXBhcnRpY2xlIjoiIiwibm9uLWRyb3BwaW5nLXBhcnRpY2xlIjoiIn0seyJmYW1pbHkiOiJZYW8iLCJnaXZlbiI6IldlaSIsInBhcnNlLW5hbWVzIjpmYWxzZSwiZHJvcHBpbmctcGFydGljbGUiOiIiLCJub24tZHJvcHBpbmctcGFydGljbGUiOiIifSx7ImZhbWlseSI6IlpodSIsImdpdmVuIjoiSHVhY2hlbmciLCJwYXJzZS1uYW1lcyI6ZmFsc2UsImRyb3BwaW5nLXBhcnRpY2xlIjoiIiwibm9uLWRyb3BwaW5nLXBhcnRpY2xlIjoiIn0seyJmYW1pbHkiOiJZYW5nIiwiZ2l2ZW4iOiJZYW5nIiwicGFyc2UtbmFtZXMiOmZhbHNlLCJkcm9wcGluZy1wYXJ0aWNsZSI6IiIsIm5vbi1kcm9wcGluZy1wYXJ0aWNsZSI6IiJ9LHsiZmFtaWx5IjoiWWFuIiwiZ2l2ZW4iOiJMaXBpbmciLCJwYXJzZS1uYW1lcyI6ZmFsc2UsImRyb3BwaW5nLXBhcnRpY2xlIjoiIiwibm9uLWRyb3BwaW5nLXBhcnRpY2xlIjoiIn1dLCJjb250YWluZXItdGl0bGUiOiJJbnRlcm5hdGlvbmFsIEpvdXJuYWwgb2YgUkYgYW5kIE1pY3Jvd2F2ZSBDb21wdXRlci1BaWRlZCBFbmdpbmVlcmluZyIsIkRPSSI6IjEwLjEwMDIvbW1jZS4yMjc4NCIsIklTU04iOiIxMDk5MDQ3WCIsImlzc3VlZCI6eyJkYXRlLXBhcnRzIjpbWzIwMjEsOSwxXV19LCJhYnN0cmFjdCI6IkEgbm92ZWwgbWljcm93YXZlIGhlYXRpbmcgbWV0aG9kIGJ5IHdoaWNoIHRoZSB1bmlmb3JtaXR5IGFuZCBlZmZpY2llbmN5IGFyZSBlZmZlY3RpdmVseSBlbmhhbmNlZCB0aHJvdWdoIGR1YWwtcG9ydCBwaGFzZS1kaWZmZXJlbmNlLXNoaWZ0aW5nIGZlZWQgaXMgcHJvcG9zZWQuIFRoZSBtaWNyb3dhdmUgcG93ZXIgaXMgZmVkIGludG8gYSB3YXZlZ3VpZGUgZnJvbSBib3RoIHBvcnRzIHdpdGggYWRqdXN0YWJsZSBwaGFzZS4gVGhlcmVmb3JlLCB0aGUgcGhhc2UgZGlmZmVyZW5jZSBiZXR3ZWVuIHRoZSBkdWFsIGZlZWQgcG9ydHMgY2FuIGJlIGVpdGhlciBmaXhlZCBvciBjaGFuZ2luZyBkdXJpbmcgdGhlIGhlYXRpbmcgcHJvY2VzcywgcmVzdWx0aW5nIGluIGRpZmZlcmVudCB0ZW1wZXJhdHVyZSBkaXN0cmlidXRpb24gaW5zaWRlIHRoZSBoZWF0ZWQgb2JqZWN0LiBBIHNpbXVsYXRpb24gbW9kZWwgb2Ygc3VjaCBhIG1pY3Jvd2F2ZSBoZWF0aW5nIHN5c3RlbSBpcyBidWlsdCwgYW5kIHRoZSB0ZW1wZXJhdHVyZSBkaXN0cmlidXRpb25zIHdpdGggcmVzcGVjdCB0byBwaGFzZSBkaWZmZXJlbmNlIGFyZSBjYWxjdWxhdGVkIHVzaW5nIGNvbW1lcmNpYWwgc29mdHdhcmUgQ09NU09MIE11bHRpcGh5c2ljcy4gQSBxdWFudGl0YXRpdmUgdmFsaWRhdGlvbiBvZiBzaW11bGF0aW9uIHJlc3VsdHMgaGFzIGJlZW4gcGVyZm9ybWVkIHdpdGggcGh5c2ljYWwgZXhwZXJpbWVudHMuIEJvdGggbWVhc3VyZWQgYW5kIHNpbXVsYXRlZCByZXN1bHRzIGRlbW9uc3RyYXRlIHRoZSBzdXBlcmlvcml0eSBvZiBwaGFzZS1kaWZmZXJlbmNlLXNoaWZ0aW5nIGhlYXRpbmcgaW4gdW5pZm9ybWl0eSBhbmQgZWZmaWNpZW5jeSwgY29tcGFyZWQgdG8gdGhlIHBoYXNlLWRpZmZlcmVuY2UtZml4ZWQgaGVhdGluZy4gVGhlIHVuaWZvcm1pdHkgaXMgaW1wcm92ZWQgYnkgMzkuMSUgYXQgdGhlIHNhbWUgYXZlcmFnZSB0ZW1wZXJhdHVyZSByaXNlICjiiIZUYXYpLCBhbmQgdGhlIGVmZmljaWVuY3kgaXMgaW5jcmVhc2VkIGFib3V0IDk3LjglIGZyb20gdGhlIHNhbWUgdW5pZm9ybWl0eSBwb2ludCBvZiB2aWV3LiIsInB1Ymxpc2hlciI6IkpvaG4gV2lsZXkgYW5kIFNvbnMgSW5jIiwiaXNzdWUiOiI5Iiwidm9sdW1lIjoiMzEiLCJjb250YWluZXItdGl0bGUtc2hvcnQiOiIifSwiaXNUZW1wb3JhcnkiOmZhbHNlfV19&quot;,&quot;citationItems&quot;:[{&quot;id&quot;:&quot;e6c6cdb7-f1de-3a57-ba43-aeaa7344f10d&quot;,&quot;itemData&quot;:{&quot;type&quot;:&quot;article-journal&quot;,&quot;id&quot;:&quot;e6c6cdb7-f1de-3a57-ba43-aeaa7344f10d&quot;,&quot;title&quot;:&quot;Uniform and highly efficient microwave heating based on dual-port phase-difference-shifting method&quot;,&quot;author&quot;:[{&quot;family&quot;:&quot;Wang&quot;,&quot;given&quot;:&quot;Chengrong&quot;,&quot;parse-names&quot;:false,&quot;dropping-particle&quot;:&quot;&quot;,&quot;non-dropping-particle&quot;:&quot;&quot;},{&quot;family&quot;:&quot;Yao&quot;,&quot;given&quot;:&quot;Wei&quot;,&quot;parse-names&quot;:false,&quot;dropping-particle&quot;:&quot;&quot;,&quot;non-dropping-particle&quot;:&quot;&quot;},{&quot;family&quot;:&quot;Zhu&quot;,&quot;given&quot;:&quot;Huacheng&quot;,&quot;parse-names&quot;:false,&quot;dropping-particle&quot;:&quot;&quot;,&quot;non-dropping-particle&quot;:&quot;&quot;},{&quot;family&quot;:&quot;Yang&quot;,&quot;given&quot;:&quot;Yang&quot;,&quot;parse-names&quot;:false,&quot;dropping-particle&quot;:&quot;&quot;,&quot;non-dropping-particle&quot;:&quot;&quot;},{&quot;family&quot;:&quot;Yan&quot;,&quot;given&quot;:&quot;Liping&quot;,&quot;parse-names&quot;:false,&quot;dropping-particle&quot;:&quot;&quot;,&quot;non-dropping-particle&quot;:&quot;&quot;}],&quot;container-title&quot;:&quot;International Journal of RF and Microwave Computer-Aided Engineering&quot;,&quot;DOI&quot;:&quot;10.1002/mmce.22784&quot;,&quot;ISSN&quot;:&quot;1099047X&quot;,&quot;issued&quot;:{&quot;date-parts&quot;:[[2021,9,1]]},&quot;abstract&quot;:&quot;A novel microwave heating method by which the uniformity and efficiency are effectively enhanced through dual-port phase-difference-shifting feed is proposed. The microwave power is fed into a waveguide from both ports with adjustable phase. Therefore, the phase difference between the dual feed ports can be either fixed or changing during the heating process, resulting in different temperature distribution inside the heated object. A simulation model of such a microwave heating system is built, and the temperature distributions with respect to phase difference are calculated using commercial software COMSOL Multiphysics. A quantitative validation of simulation results has been performed with physical experiments. Both measured and simulated results demonstrate the superiority of phase-difference-shifting heating in uniformity and efficiency, compared to the phase-difference-fixed heating. The uniformity is improved by 39.1% at the same average temperature rise (∆Tav), and the efficiency is increased about 97.8% from the same uniformity point of view.&quot;,&quot;publisher&quot;:&quot;John Wiley and Sons Inc&quot;,&quot;issue&quot;:&quot;9&quot;,&quot;volume&quot;:&quot;31&quot;,&quot;container-title-short&quot;:&quot;&quot;},&quot;isTemporary&quot;:false}]},{&quot;citationID&quot;:&quot;MENDELEY_CITATION_55d84b5e-ced3-4e74-8bae-7f16a8ccb826&quot;,&quot;properties&quot;:{&quot;noteIndex&quot;:0},&quot;isEdited&quot;:false,&quot;manualOverride&quot;:{&quot;isManuallyOverridden&quot;:true,&quot;citeprocText&quot;:&quot;(Ahn et al. 2023)&quot;,&quot;manualOverrideText&quot;:&quot;Ahn et al. (2023)&quot;},&quot;citationTag&quot;:&quot;MENDELEY_CITATION_v3_eyJjaXRhdGlvbklEIjoiTUVOREVMRVlfQ0lUQVRJT05fNTVkODRiNWUtY2VkMy00ZTc0LThiYWUtN2YxNmE4Y2NiODI2IiwicHJvcGVydGllcyI6eyJub3RlSW5kZXgiOjB9LCJpc0VkaXRlZCI6ZmFsc2UsIm1hbnVhbE92ZXJyaWRlIjp7ImlzTWFudWFsbHlPdmVycmlkZGVuIjp0cnVlLCJjaXRlcHJvY1RleHQiOiIoQWhuIGV0IGFsLiAyMDIzKSIsIm1hbnVhbE92ZXJyaWRlVGV4dCI6IkFobiBldCBhbC4gKDIwMjMpIn0sImNpdGF0aW9uSXRlbXMiOlt7ImlkIjoiNzdhNGNmZGUtYzRiYy0zMGM1LThiOWUtZWU1ZThkNmE1YjBlIiwiaXRlbURhdGEiOnsidHlwZSI6ImFydGljbGUtam91cm5hbCIsImlkIjoiNzdhNGNmZGUtYzRiYy0zMGM1LThiOWUtZWU1ZThkNmE1YjBlIiwidGl0bGUiOiIwLjVrV2F0dCAyLjQ1IEdIeiBHYU4tYmFzZWQgbWljcm93YXZlIGhlYXRpbmcgc3lzdGVtIGRlc2lnbiB3aXRoIGFjdGl2ZSBwaGFzZSBjb250cm9sIiwiYXV0aG9yIjpbeyJmYW1pbHkiOiJBaG4iLCJnaXZlbiI6IlNlb25nIEh5ZW9wIiwicGFyc2UtbmFtZXMiOmZhbHNlLCJkcm9wcGluZy1wYXJ0aWNsZSI6IiIsIm5vbi1kcm9wcGluZy1wYXJ0aWNsZSI6IiJ9LHsiZmFtaWx5IjoiSmVvbmciLCJnaXZlbiI6IkNoYW5nIEh5dW4iLCJwYXJzZS1uYW1lcyI6ZmFsc2UsImRyb3BwaW5nLXBhcnRpY2xlIjoiIiwibm9uLWRyb3BwaW5nLXBhcnRpY2xlIjoiIn0seyJmYW1pbHkiOiJMZWUiLCJnaXZlbiI6IldhbmcgU2FuZyIsInBhcnNlLW5hbWVzIjpmYWxzZSwiZHJvcHBpbmctcGFydGljbGUiOiIiLCJub24tZHJvcHBpbmctcGFydGljbGUiOiIifV0sImNvbnRhaW5lci10aXRsZSI6Ik1pY3Jvd2F2ZSBhbmQgT3B0aWNhbCBUZWNobm9sb2d5IExldHRlcnMiLCJjb250YWluZXItdGl0bGUtc2hvcnQiOiJNaWNyb3cgT3B0IFRlY2hub2wgTGV0dCIsIkRPSSI6IjEwLjEwMDIvbW9wLjMzNjg5IiwiSVNTTiI6IjEwOTgyNzYwIiwiaXNzdWVkIjp7ImRhdGUtcGFydHMiOltbMjAyM11dfSwiYWJzdHJhY3QiOiJJbiB0aGlzIGFydGljbGUsIHRvIGltcHJvdmUgdGhlIHRlbXBlcmF0dXJlIHVuaWZvcm1pdHkgb2YgdGhlIG1pY3Jvd2F2ZSAoTVcpIGhlYXRpbmcgc3lzdGVtLCBhIDAuNS1rVyAyLjQ1IEdIeiBHYU4gKGdhbGxpdW0gbml0cmlkZSktYmFzZWQgTVcgaGVhdGluZyBzeXN0ZW0gd2l0aCBhY3RpdmUgcGhhc2UgY29udHJvbCBpcyBwcmVzZW50ZWQuIFRoZSBwcm9wb3NlZCBzeXN0ZW0gY29uc2lzdHMgb2YgdHdvIDIuNDUgR0h6IHNpZ25hbCBnZW5lcmF0b3JzLCB0d28gZWxlY3RyaWNhbGx5IGNvbnRyb2xsZWQgcGhhc2Ugc2hpZnRlcnMsIHR3byAyNTAgVyBHYU4gYW1wbGlmaWVycywgdHdvIG1ldGFsIHBhdGNoIGFudGVubmFzLCBhbmQgdGhlIE1XIGFwcGxpY2F0b3Igd2l0aCBhIGhlYXRpbmcgbWF0ZXJpYWwuIFRoZSBjb250cm9sbGVkIHNpZ25hbCBpcyByYWRpYXRlZCBpbnRvIHRoZSBNVyBhcHBsaWNhdG9yIHRocm91Z2ggdGhlIGFudGVubmEsIGFuZCB0aGUgcmFkaWF0aW9uIGRpcmVjdGlvbiBjYW4gYmUgc3RlZXJlZCBhY2NvcmRpbmcgdG8gdGhlIGlucHV0IHBoYXNlIGRpZmZlcmVuY2Ugb2YgdGhlIGFudGVubmEuIFRoZSBlbGVjdHJpYyBmaWVsZCBkaXN0cmlidXRpb24gYW5kIHRlbXBlcmF0dXJlIHVuaWZvcm1pdHkgYXQgdGhlIGRpZmZlcmVudCBpbnB1dCBwaGFzZXMgd2VyZSBhbmFseXplZC4gVXNpbmcgZm91ciBvcGVyYXRpbmcgbW9kZXMgd2l0aCBhIDkwwrAgcGhhc2UgZGlmZmVyZW5jZSBiZXR3ZWVuIGFkamFjZW50IG9wZXJhdGluZyBtb2RlcywgdGhlIHByb3Bvc2VkIGhlYXRpbmcgc3lzdGVtIGFjaGlldmVzIGEgdW5pZm9ybSB0ZW1wZXJhdHVyZSBkaXN0cmlidXRpb24uIEluIGNvbXBhcmlzb24gdG8gdGhlIGNvbnZlbnRpb25hbCBoZWF0aW5nIHN5c3RlbSwgdGhlIHRlbXBlcmF0dXJlIHVuaWZvcm1pdHkgd2FzIGltcHJvdmVkIHVwIHRvIGFwcHJveGltYXRlbHkgNzAuNyUsIGFuZCB0aGUgc3lzdGVtIGVmZmljaWVuY3kgd2FzIGFwcHJveGltYXRlbHkgNTYuNyUuIiwicHVibGlzaGVyIjoiSm9obiBXaWxleSBhbmQgU29ucyBJbmMifSwiaXNUZW1wb3JhcnkiOmZhbHNlfV19&quot;,&quot;citationItems&quot;:[{&quot;id&quot;:&quot;77a4cfde-c4bc-30c5-8b9e-ee5e8d6a5b0e&quot;,&quot;itemData&quot;:{&quot;type&quot;:&quot;article-journal&quot;,&quot;id&quot;:&quot;77a4cfde-c4bc-30c5-8b9e-ee5e8d6a5b0e&quot;,&quot;title&quot;:&quot;0.5kWatt 2.45 GHz GaN-based microwave heating system design with active phase control&quot;,&quot;author&quot;:[{&quot;family&quot;:&quot;Ahn&quot;,&quot;given&quot;:&quot;Seong Hyeop&quot;,&quot;parse-names&quot;:false,&quot;dropping-particle&quot;:&quot;&quot;,&quot;non-dropping-particle&quot;:&quot;&quot;},{&quot;family&quot;:&quot;Jeong&quot;,&quot;given&quot;:&quot;Chang Hyun&quot;,&quot;parse-names&quot;:false,&quot;dropping-particle&quot;:&quot;&quot;,&quot;non-dropping-particle&quot;:&quot;&quot;},{&quot;family&quot;:&quot;Lee&quot;,&quot;given&quot;:&quot;Wang Sang&quot;,&quot;parse-names&quot;:false,&quot;dropping-particle&quot;:&quot;&quot;,&quot;non-dropping-particle&quot;:&quot;&quot;}],&quot;container-title&quot;:&quot;Microwave and Optical Technology Letters&quot;,&quot;container-title-short&quot;:&quot;Microw Opt Technol Lett&quot;,&quot;DOI&quot;:&quot;10.1002/mop.33689&quot;,&quot;ISSN&quot;:&quot;10982760&quot;,&quot;issued&quot;:{&quot;date-parts&quot;:[[2023]]},&quot;abstract&quot;:&quot;In this article, to improve the temperature uniformity of the microwave (MW) heating system, a 0.5-kW 2.45 GHz GaN (gallium nitride)-based MW heating system with active phase control is presented. The proposed system consists of two 2.45 GHz signal generators, two electrically controlled phase shifters, two 250 W GaN amplifiers, two metal patch antennas, and the MW applicator with a heating material. The controlled signal is radiated into the MW applicator through the antenna, and the radiation direction can be steered according to the input phase difference of the antenna. The electric field distribution and temperature uniformity at the different input phases were analyzed. Using four operating modes with a 90° phase difference between adjacent operating modes, the proposed heating system achieves a uniform temperature distribution. In comparison to the conventional heating system, the temperature uniformity was improved up to approximately 70.7%, and the system efficiency was approximately 56.7%.&quot;,&quot;publisher&quot;:&quot;John Wiley and Sons Inc&quot;},&quot;isTemporary&quot;:false}]},{&quot;citationID&quot;:&quot;MENDELEY_CITATION_4bb1a7de-e218-4fe1-8a9b-64c90acf8212&quot;,&quot;properties&quot;:{&quot;noteIndex&quot;:0},&quot;isEdited&quot;:false,&quot;manualOverride&quot;:{&quot;isManuallyOverridden&quot;:false,&quot;citeprocText&quot;:&quot;(Wang et al. 2021; Ahn et al. 2023; Robinson et al. 2023)&quot;,&quot;manualOverrideText&quot;:&quot;&quot;},&quot;citationTag&quot;:&quot;MENDELEY_CITATION_v3_eyJjaXRhdGlvbklEIjoiTUVOREVMRVlfQ0lUQVRJT05fNGJiMWE3ZGUtZTIxOC00ZmUxLThhOWItNjRjOTBhY2Y4MjEyIiwicHJvcGVydGllcyI6eyJub3RlSW5kZXgiOjB9LCJpc0VkaXRlZCI6ZmFsc2UsIm1hbnVhbE92ZXJyaWRlIjp7ImlzTWFudWFsbHlPdmVycmlkZGVuIjpmYWxzZSwiY2l0ZXByb2NUZXh0IjoiKFdhbmcgZXQgYWwuIDIwMjE7IEFobiBldCBhbC4gMjAyMzsgUm9iaW5zb24gZXQgYWwuIDIwMjMpIiwibWFudWFsT3ZlcnJpZGVUZXh0IjoiIn0sImNpdGF0aW9uSXRlbXMiOlt7ImlkIjoiYWU2NzUzMzQtN2FmMy0zMGQ1LWFiNjItYzE4ZTk5OGMxN2Y3IiwiaXRlbURhdGEiOnsidHlwZSI6ImFydGljbGUtam91cm5hbCIsImlkIjoiYWU2NzUzMzQtN2FmMy0zMGQ1LWFiNjItYzE4ZTk5OGMxN2Y3IiwidGl0bGUiOiJTb2xpZC1TdGF0ZSBQb3dlciBDb21iaW5pbmcgZm9yIEhlYXRpbmcgU21hbGwgVm9sdW1lcyBvZiBNaXhlZCBXYXN0ZSBNYXRlcmlhbHMiLCJhdXRob3IiOlt7ImZhbWlseSI6IlJvYmluc29uIiwiZ2l2ZW4iOiJNZWdhbiBDLiIsInBhcnNlLW5hbWVzIjpmYWxzZSwiZHJvcHBpbmctcGFydGljbGUiOiIiLCJub24tZHJvcHBpbmctcGFydGljbGUiOiIifSx7ImZhbWlseSI6Ik1vbGxlcyIsImdpdmVuIjoiSmFjayBBLiIsInBhcnNlLW5hbWVzIjpmYWxzZSwiZHJvcHBpbmctcGFydGljbGUiOiIiLCJub24tZHJvcHBpbmctcGFydGljbGUiOiIifSx7ImZhbWlseSI6Illha292bGV2IiwiZ2l2ZW4iOiJWYWRpbSIsInBhcnNlLW5hbWVzIjpmYWxzZSwiZHJvcHBpbmctcGFydGljbGUiOiJWLiIsIm5vbi1kcm9wcGluZy1wYXJ0aWNsZSI6IiJ9LHsiZmFtaWx5IjoiUG9wb3ZpxIciLCJnaXZlbiI6IlpveWEiLCJwYXJzZS1uYW1lcyI6ZmFsc2UsImRyb3BwaW5nLXBhcnRpY2xlIjoiIiwibm9uLWRyb3BwaW5nLXBhcnRpY2xlIjoiIn1dLCJjb250YWluZXItdGl0bGUiOiJJRUVFIEpvdXJuYWwgb2YgTWljcm93YXZlcyIsIkRPSSI6IjEwLjExMDkvSk1XLjIwMjMuMzI1OTk5MCIsIklTU04iOiIyNjkyLTgzODgiLCJVUkwiOiJodHRwczovL2llZWV4cGxvcmUuaWVlZS5vcmcvZG9jdW1lbnQvMTAwOTc2NjcvIiwiaXNzdWVkIjp7ImRhdGUtcGFydHMiOltbMjAyM11dfSwicGFnZSI6IjEtMTMiLCJjb250YWluZXItdGl0bGUtc2hvcnQiOiIifSwiaXNUZW1wb3JhcnkiOmZhbHNlfSx7ImlkIjoiNzdhNGNmZGUtYzRiYy0zMGM1LThiOWUtZWU1ZThkNmE1YjBlIiwiaXRlbURhdGEiOnsidHlwZSI6ImFydGljbGUtam91cm5hbCIsImlkIjoiNzdhNGNmZGUtYzRiYy0zMGM1LThiOWUtZWU1ZThkNmE1YjBlIiwidGl0bGUiOiIwLjVrV2F0dCAyLjQ1IEdIeiBHYU4tYmFzZWQgbWljcm93YXZlIGhlYXRpbmcgc3lzdGVtIGRlc2lnbiB3aXRoIGFjdGl2ZSBwaGFzZSBjb250cm9sIiwiYXV0aG9yIjpbeyJmYW1pbHkiOiJBaG4iLCJnaXZlbiI6IlNlb25nIEh5ZW9wIiwicGFyc2UtbmFtZXMiOmZhbHNlLCJkcm9wcGluZy1wYXJ0aWNsZSI6IiIsIm5vbi1kcm9wcGluZy1wYXJ0aWNsZSI6IiJ9LHsiZmFtaWx5IjoiSmVvbmciLCJnaXZlbiI6IkNoYW5nIEh5dW4iLCJwYXJzZS1uYW1lcyI6ZmFsc2UsImRyb3BwaW5nLXBhcnRpY2xlIjoiIiwibm9uLWRyb3BwaW5nLXBhcnRpY2xlIjoiIn0seyJmYW1pbHkiOiJMZWUiLCJnaXZlbiI6IldhbmcgU2FuZyIsInBhcnNlLW5hbWVzIjpmYWxzZSwiZHJvcHBpbmctcGFydGljbGUiOiIiLCJub24tZHJvcHBpbmctcGFydGljbGUiOiIifV0sImNvbnRhaW5lci10aXRsZSI6Ik1pY3Jvd2F2ZSBhbmQgT3B0aWNhbCBUZWNobm9sb2d5IExldHRlcnMiLCJjb250YWluZXItdGl0bGUtc2hvcnQiOiJNaWNyb3cgT3B0IFRlY2hub2wgTGV0dCIsIkRPSSI6IjEwLjEwMDIvbW9wLjMzNjg5IiwiSVNTTiI6IjEwOTgyNzYwIiwiaXNzdWVkIjp7ImRhdGUtcGFydHMiOltbMjAyM11dfSwiYWJzdHJhY3QiOiJJbiB0aGlzIGFydGljbGUsIHRvIGltcHJvdmUgdGhlIHRlbXBlcmF0dXJlIHVuaWZvcm1pdHkgb2YgdGhlIG1pY3Jvd2F2ZSAoTVcpIGhlYXRpbmcgc3lzdGVtLCBhIDAuNS1rVyAyLjQ1IEdIeiBHYU4gKGdhbGxpdW0gbml0cmlkZSktYmFzZWQgTVcgaGVhdGluZyBzeXN0ZW0gd2l0aCBhY3RpdmUgcGhhc2UgY29udHJvbCBpcyBwcmVzZW50ZWQuIFRoZSBwcm9wb3NlZCBzeXN0ZW0gY29uc2lzdHMgb2YgdHdvIDIuNDUgR0h6IHNpZ25hbCBnZW5lcmF0b3JzLCB0d28gZWxlY3RyaWNhbGx5IGNvbnRyb2xsZWQgcGhhc2Ugc2hpZnRlcnMsIHR3byAyNTAgVyBHYU4gYW1wbGlmaWVycywgdHdvIG1ldGFsIHBhdGNoIGFudGVubmFzLCBhbmQgdGhlIE1XIGFwcGxpY2F0b3Igd2l0aCBhIGhlYXRpbmcgbWF0ZXJpYWwuIFRoZSBjb250cm9sbGVkIHNpZ25hbCBpcyByYWRpYXRlZCBpbnRvIHRoZSBNVyBhcHBsaWNhdG9yIHRocm91Z2ggdGhlIGFudGVubmEsIGFuZCB0aGUgcmFkaWF0aW9uIGRpcmVjdGlvbiBjYW4gYmUgc3RlZXJlZCBhY2NvcmRpbmcgdG8gdGhlIGlucHV0IHBoYXNlIGRpZmZlcmVuY2Ugb2YgdGhlIGFudGVubmEuIFRoZSBlbGVjdHJpYyBmaWVsZCBkaXN0cmlidXRpb24gYW5kIHRlbXBlcmF0dXJlIHVuaWZvcm1pdHkgYXQgdGhlIGRpZmZlcmVudCBpbnB1dCBwaGFzZXMgd2VyZSBhbmFseXplZC4gVXNpbmcgZm91ciBvcGVyYXRpbmcgbW9kZXMgd2l0aCBhIDkwwrAgcGhhc2UgZGlmZmVyZW5jZSBiZXR3ZWVuIGFkamFjZW50IG9wZXJhdGluZyBtb2RlcywgdGhlIHByb3Bvc2VkIGhlYXRpbmcgc3lzdGVtIGFjaGlldmVzIGEgdW5pZm9ybSB0ZW1wZXJhdHVyZSBkaXN0cmlidXRpb24uIEluIGNvbXBhcmlzb24gdG8gdGhlIGNvbnZlbnRpb25hbCBoZWF0aW5nIHN5c3RlbSwgdGhlIHRlbXBlcmF0dXJlIHVuaWZvcm1pdHkgd2FzIGltcHJvdmVkIHVwIHRvIGFwcHJveGltYXRlbHkgNzAuNyUsIGFuZCB0aGUgc3lzdGVtIGVmZmljaWVuY3kgd2FzIGFwcHJveGltYXRlbHkgNTYuNyUuIiwicHVibGlzaGVyIjoiSm9obiBXaWxleSBhbmQgU29ucyBJbmMifSwiaXNUZW1wb3JhcnkiOmZhbHNlfSx7ImlkIjoiZTZjNmNkYjctZjFkZS0zYTU3LWJhNDMtYWVhYTczNDRmMTBkIiwiaXRlbURhdGEiOnsidHlwZSI6ImFydGljbGUtam91cm5hbCIsImlkIjoiZTZjNmNkYjctZjFkZS0zYTU3LWJhNDMtYWVhYTczNDRmMTBkIiwidGl0bGUiOiJVbmlmb3JtIGFuZCBoaWdobHkgZWZmaWNpZW50IG1pY3Jvd2F2ZSBoZWF0aW5nIGJhc2VkIG9uIGR1YWwtcG9ydCBwaGFzZS1kaWZmZXJlbmNlLXNoaWZ0aW5nIG1ldGhvZCIsImF1dGhvciI6W3siZmFtaWx5IjoiV2FuZyIsImdpdmVuIjoiQ2hlbmdyb25nIiwicGFyc2UtbmFtZXMiOmZhbHNlLCJkcm9wcGluZy1wYXJ0aWNsZSI6IiIsIm5vbi1kcm9wcGluZy1wYXJ0aWNsZSI6IiJ9LHsiZmFtaWx5IjoiWWFvIiwiZ2l2ZW4iOiJXZWkiLCJwYXJzZS1uYW1lcyI6ZmFsc2UsImRyb3BwaW5nLXBhcnRpY2xlIjoiIiwibm9uLWRyb3BwaW5nLXBhcnRpY2xlIjoiIn0seyJmYW1pbHkiOiJaaHUiLCJnaXZlbiI6Ikh1YWNoZW5nIiwicGFyc2UtbmFtZXMiOmZhbHNlLCJkcm9wcGluZy1wYXJ0aWNsZSI6IiIsIm5vbi1kcm9wcGluZy1wYXJ0aWNsZSI6IiJ9LHsiZmFtaWx5IjoiWWFuZyIsImdpdmVuIjoiWWFuZyIsInBhcnNlLW5hbWVzIjpmYWxzZSwiZHJvcHBpbmctcGFydGljbGUiOiIiLCJub24tZHJvcHBpbmctcGFydGljbGUiOiIifSx7ImZhbWlseSI6IllhbiIsImdpdmVuIjoiTGlwaW5nIiwicGFyc2UtbmFtZXMiOmZhbHNlLCJkcm9wcGluZy1wYXJ0aWNsZSI6IiIsIm5vbi1kcm9wcGluZy1wYXJ0aWNsZSI6IiJ9XSwiY29udGFpbmVyLXRpdGxlIjoiSW50ZXJuYXRpb25hbCBKb3VybmFsIG9mIFJGIGFuZCBNaWNyb3dhdmUgQ29tcHV0ZXItQWlkZWQgRW5naW5lZXJpbmciLCJET0kiOiIxMC4xMDAyL21tY2UuMjI3ODQiLCJJU1NOIjoiMTA5OTA0N1giLCJpc3N1ZWQiOnsiZGF0ZS1wYXJ0cyI6W1syMDIxLDksMV1dfSwiYWJzdHJhY3QiOiJBIG5vdmVsIG1pY3Jvd2F2ZSBoZWF0aW5nIG1ldGhvZCBieSB3aGljaCB0aGUgdW5pZm9ybWl0eSBhbmQgZWZmaWNpZW5jeSBhcmUgZWZmZWN0aXZlbHkgZW5oYW5jZWQgdGhyb3VnaCBkdWFsLXBvcnQgcGhhc2UtZGlmZmVyZW5jZS1zaGlmdGluZyBmZWVkIGlzIHByb3Bvc2VkLiBUaGUgbWljcm93YXZlIHBvd2VyIGlzIGZlZCBpbnRvIGEgd2F2ZWd1aWRlIGZyb20gYm90aCBwb3J0cyB3aXRoIGFkanVzdGFibGUgcGhhc2UuIFRoZXJlZm9yZSwgdGhlIHBoYXNlIGRpZmZlcmVuY2UgYmV0d2VlbiB0aGUgZHVhbCBmZWVkIHBvcnRzIGNhbiBiZSBlaXRoZXIgZml4ZWQgb3IgY2hhbmdpbmcgZHVyaW5nIHRoZSBoZWF0aW5nIHByb2Nlc3MsIHJlc3VsdGluZyBpbiBkaWZmZXJlbnQgdGVtcGVyYXR1cmUgZGlzdHJpYnV0aW9uIGluc2lkZSB0aGUgaGVhdGVkIG9iamVjdC4gQSBzaW11bGF0aW9uIG1vZGVsIG9mIHN1Y2ggYSBtaWNyb3dhdmUgaGVhdGluZyBzeXN0ZW0gaXMgYnVpbHQsIGFuZCB0aGUgdGVtcGVyYXR1cmUgZGlzdHJpYnV0aW9ucyB3aXRoIHJlc3BlY3QgdG8gcGhhc2UgZGlmZmVyZW5jZSBhcmUgY2FsY3VsYXRlZCB1c2luZyBjb21tZXJjaWFsIHNvZnR3YXJlIENPTVNPTCBNdWx0aXBoeXNpY3MuIEEgcXVhbnRpdGF0aXZlIHZhbGlkYXRpb24gb2Ygc2ltdWxhdGlvbiByZXN1bHRzIGhhcyBiZWVuIHBlcmZvcm1lZCB3aXRoIHBoeXNpY2FsIGV4cGVyaW1lbnRzLiBCb3RoIG1lYXN1cmVkIGFuZCBzaW11bGF0ZWQgcmVzdWx0cyBkZW1vbnN0cmF0ZSB0aGUgc3VwZXJpb3JpdHkgb2YgcGhhc2UtZGlmZmVyZW5jZS1zaGlmdGluZyBoZWF0aW5nIGluIHVuaWZvcm1pdHkgYW5kIGVmZmljaWVuY3ksIGNvbXBhcmVkIHRvIHRoZSBwaGFzZS1kaWZmZXJlbmNlLWZpeGVkIGhlYXRpbmcuIFRoZSB1bmlmb3JtaXR5IGlzIGltcHJvdmVkIGJ5IDM5LjElIGF0IHRoZSBzYW1lIGF2ZXJhZ2UgdGVtcGVyYXR1cmUgcmlzZSAo4oiGVGF2KSwgYW5kIHRoZSBlZmZpY2llbmN5IGlzIGluY3JlYXNlZCBhYm91dCA5Ny44JSBmcm9tIHRoZSBzYW1lIHVuaWZvcm1pdHkgcG9pbnQgb2Ygdmlldy4iLCJwdWJsaXNoZXIiOiJKb2huIFdpbGV5IGFuZCBTb25zIEluYyIsImlzc3VlIjoiOSIsInZvbHVtZSI6IjMxIiwiY29udGFpbmVyLXRpdGxlLXNob3J0IjoiIn0sImlzVGVtcG9yYXJ5IjpmYWxzZX1dfQ==&quot;,&quot;citationItems&quot;:[{&quot;id&quot;:&quot;ae675334-7af3-30d5-ab62-c18e998c17f7&quot;,&quot;itemData&quot;:{&quot;type&quot;:&quot;article-journal&quot;,&quot;id&quot;:&quot;ae675334-7af3-30d5-ab62-c18e998c17f7&quot;,&quot;title&quot;:&quot;Solid-State Power Combining for Heating Small Volumes of Mixed Waste Materials&quot;,&quot;author&quot;:[{&quot;family&quot;:&quot;Robinson&quot;,&quot;given&quot;:&quot;Megan C.&quot;,&quot;parse-names&quot;:false,&quot;dropping-particle&quot;:&quot;&quot;,&quot;non-dropping-particle&quot;:&quot;&quot;},{&quot;family&quot;:&quot;Molles&quot;,&quot;given&quot;:&quot;Jack A.&quot;,&quot;parse-names&quot;:false,&quot;dropping-particle&quot;:&quot;&quot;,&quot;non-dropping-particle&quot;:&quot;&quot;},{&quot;family&quot;:&quot;Yakovlev&quot;,&quot;given&quot;:&quot;Vadim&quot;,&quot;parse-names&quot;:false,&quot;dropping-particle&quot;:&quot;V.&quot;,&quot;non-dropping-particle&quot;:&quot;&quot;},{&quot;family&quot;:&quot;Popović&quot;,&quot;given&quot;:&quot;Zoya&quot;,&quot;parse-names&quot;:false,&quot;dropping-particle&quot;:&quot;&quot;,&quot;non-dropping-particle&quot;:&quot;&quot;}],&quot;container-title&quot;:&quot;IEEE Journal of Microwaves&quot;,&quot;DOI&quot;:&quot;10.1109/JMW.2023.3259990&quot;,&quot;ISSN&quot;:&quot;2692-8388&quot;,&quot;URL&quot;:&quot;https://ieeexplore.ieee.org/document/10097667/&quot;,&quot;issued&quot;:{&quot;date-parts&quot;:[[2023]]},&quot;page&quot;:&quot;1-13&quot;,&quot;container-title-short&quot;:&quot;&quot;},&quot;isTemporary&quot;:false},{&quot;id&quot;:&quot;77a4cfde-c4bc-30c5-8b9e-ee5e8d6a5b0e&quot;,&quot;itemData&quot;:{&quot;type&quot;:&quot;article-journal&quot;,&quot;id&quot;:&quot;77a4cfde-c4bc-30c5-8b9e-ee5e8d6a5b0e&quot;,&quot;title&quot;:&quot;0.5kWatt 2.45 GHz GaN-based microwave heating system design with active phase control&quot;,&quot;author&quot;:[{&quot;family&quot;:&quot;Ahn&quot;,&quot;given&quot;:&quot;Seong Hyeop&quot;,&quot;parse-names&quot;:false,&quot;dropping-particle&quot;:&quot;&quot;,&quot;non-dropping-particle&quot;:&quot;&quot;},{&quot;family&quot;:&quot;Jeong&quot;,&quot;given&quot;:&quot;Chang Hyun&quot;,&quot;parse-names&quot;:false,&quot;dropping-particle&quot;:&quot;&quot;,&quot;non-dropping-particle&quot;:&quot;&quot;},{&quot;family&quot;:&quot;Lee&quot;,&quot;given&quot;:&quot;Wang Sang&quot;,&quot;parse-names&quot;:false,&quot;dropping-particle&quot;:&quot;&quot;,&quot;non-dropping-particle&quot;:&quot;&quot;}],&quot;container-title&quot;:&quot;Microwave and Optical Technology Letters&quot;,&quot;container-title-short&quot;:&quot;Microw Opt Technol Lett&quot;,&quot;DOI&quot;:&quot;10.1002/mop.33689&quot;,&quot;ISSN&quot;:&quot;10982760&quot;,&quot;issued&quot;:{&quot;date-parts&quot;:[[2023]]},&quot;abstract&quot;:&quot;In this article, to improve the temperature uniformity of the microwave (MW) heating system, a 0.5-kW 2.45 GHz GaN (gallium nitride)-based MW heating system with active phase control is presented. The proposed system consists of two 2.45 GHz signal generators, two electrically controlled phase shifters, two 250 W GaN amplifiers, two metal patch antennas, and the MW applicator with a heating material. The controlled signal is radiated into the MW applicator through the antenna, and the radiation direction can be steered according to the input phase difference of the antenna. The electric field distribution and temperature uniformity at the different input phases were analyzed. Using four operating modes with a 90° phase difference between adjacent operating modes, the proposed heating system achieves a uniform temperature distribution. In comparison to the conventional heating system, the temperature uniformity was improved up to approximately 70.7%, and the system efficiency was approximately 56.7%.&quot;,&quot;publisher&quot;:&quot;John Wiley and Sons Inc&quot;},&quot;isTemporary&quot;:false},{&quot;id&quot;:&quot;e6c6cdb7-f1de-3a57-ba43-aeaa7344f10d&quot;,&quot;itemData&quot;:{&quot;type&quot;:&quot;article-journal&quot;,&quot;id&quot;:&quot;e6c6cdb7-f1de-3a57-ba43-aeaa7344f10d&quot;,&quot;title&quot;:&quot;Uniform and highly efficient microwave heating based on dual-port phase-difference-shifting method&quot;,&quot;author&quot;:[{&quot;family&quot;:&quot;Wang&quot;,&quot;given&quot;:&quot;Chengrong&quot;,&quot;parse-names&quot;:false,&quot;dropping-particle&quot;:&quot;&quot;,&quot;non-dropping-particle&quot;:&quot;&quot;},{&quot;family&quot;:&quot;Yao&quot;,&quot;given&quot;:&quot;Wei&quot;,&quot;parse-names&quot;:false,&quot;dropping-particle&quot;:&quot;&quot;,&quot;non-dropping-particle&quot;:&quot;&quot;},{&quot;family&quot;:&quot;Zhu&quot;,&quot;given&quot;:&quot;Huacheng&quot;,&quot;parse-names&quot;:false,&quot;dropping-particle&quot;:&quot;&quot;,&quot;non-dropping-particle&quot;:&quot;&quot;},{&quot;family&quot;:&quot;Yang&quot;,&quot;given&quot;:&quot;Yang&quot;,&quot;parse-names&quot;:false,&quot;dropping-particle&quot;:&quot;&quot;,&quot;non-dropping-particle&quot;:&quot;&quot;},{&quot;family&quot;:&quot;Yan&quot;,&quot;given&quot;:&quot;Liping&quot;,&quot;parse-names&quot;:false,&quot;dropping-particle&quot;:&quot;&quot;,&quot;non-dropping-particle&quot;:&quot;&quot;}],&quot;container-title&quot;:&quot;International Journal of RF and Microwave Computer-Aided Engineering&quot;,&quot;DOI&quot;:&quot;10.1002/mmce.22784&quot;,&quot;ISSN&quot;:&quot;1099047X&quot;,&quot;issued&quot;:{&quot;date-parts&quot;:[[2021,9,1]]},&quot;abstract&quot;:&quot;A novel microwave heating method by which the uniformity and efficiency are effectively enhanced through dual-port phase-difference-shifting feed is proposed. The microwave power is fed into a waveguide from both ports with adjustable phase. Therefore, the phase difference between the dual feed ports can be either fixed or changing during the heating process, resulting in different temperature distribution inside the heated object. A simulation model of such a microwave heating system is built, and the temperature distributions with respect to phase difference are calculated using commercial software COMSOL Multiphysics. A quantitative validation of simulation results has been performed with physical experiments. Both measured and simulated results demonstrate the superiority of phase-difference-shifting heating in uniformity and efficiency, compared to the phase-difference-fixed heating. The uniformity is improved by 39.1% at the same average temperature rise (∆Tav), and the efficiency is increased about 97.8% from the same uniformity point of view.&quot;,&quot;publisher&quot;:&quot;John Wiley and Sons Inc&quot;,&quot;issue&quot;:&quot;9&quot;,&quot;volume&quot;:&quot;31&quot;,&quot;container-title-short&quot;:&quot;&quot;},&quot;isTemporary&quot;:false}]},{&quot;citationID&quot;:&quot;MENDELEY_CITATION_bf958c5b-057e-4c0c-ad95-94774952d67b&quot;,&quot;properties&quot;:{&quot;noteIndex&quot;:0},&quot;isEdited&quot;:false,&quot;manualOverride&quot;:{&quot;isManuallyOverridden&quot;:true,&quot;citeprocText&quot;:&quot;(Bows et al. 1999b; Przemyslaw Korpas, Krysicki, et al. 2014; Przemysław Korpas et al. 2014)&quot;,&quot;manualOverrideText&quot;:&quot;(Bows et al., 1999; Korpas et al., 2014; Korpas et al., 201)&quot;},&quot;citationTag&quot;:&quot;MENDELEY_CITATION_v3_eyJjaXRhdGlvbklEIjoiTUVOREVMRVlfQ0lUQVRJT05fYmY5NThjNWItMDU3ZS00YzBjLWFkOTUtOTQ3NzQ5NTJkNjdiIiwicHJvcGVydGllcyI6eyJub3RlSW5kZXgiOjB9LCJpc0VkaXRlZCI6ZmFsc2UsIm1hbnVhbE92ZXJyaWRlIjp7ImlzTWFudWFsbHlPdmVycmlkZGVuIjp0cnVlLCJjaXRlcHJvY1RleHQiOiIoQm93cyBldCBhbC4gMTk5OWI7IFByemVteXNsYXcgS29ycGFzLCBLcnlzaWNraSwgZXQgYWwuIDIwMTQ7IFByemVteXPFgmF3IEtvcnBhcyBldCBhbC4gMjAxNCkiLCJtYW51YWxPdmVycmlkZVRleHQiOiIoQm93cyBldCBhbC4sIDE5OTk7IEtvcnBhcyBldCBhbC4sIDIwMTQ7IEtvcnBhcyBldCBhbC4sIDIwMSkifSwiY2l0YXRpb25JdGVtcyI6W3siaWQiOiI2NzU3MmE2ZC02ODAzLTM1MTAtODNiOS1lZjc0MzZlNmI3ZjciLCJpdGVtRGF0YSI6eyJ0eXBlIjoiYXJ0aWNsZS1qb3VybmFsIiwiaWQiOiI2NzU3MmE2ZC02ODAzLTM1MTAtODNiOS1lZjc0MzZlNmI3ZjciLCJ0aXRsZSI6Ik1pY3Jvd2F2ZSBwaGFzZSBjb250cm9sIGhlYXRpbmciLCJhdXRob3IiOlt7ImZhbWlseSI6IkJvd3MiLCJnaXZlbiI6IkpvaG4gUiIsInBhcnNlLW5hbWVzIjpmYWxzZSwiZHJvcHBpbmctcGFydGljbGUiOiIiLCJub24tZHJvcHBpbmctcGFydGljbGUiOiIifSx7ImZhbWlseSI6IlBhdHJpY2siLCJnaXZlbiI6Ik1hcmlhIEwiLCJwYXJzZS1uYW1lcyI6ZmFsc2UsImRyb3BwaW5nLXBhcnRpY2xlIjoiIiwibm9uLWRyb3BwaW5nLXBhcnRpY2xlIjoiIn0seyJmYW1pbHkiOiJKYW5lcyIsImdpdmVuIjoiUnV0aCIsInBhcnNlLW5hbWVzIjpmYWxzZSwiZHJvcHBpbmctcGFydGljbGUiOiIiLCJub24tZHJvcHBpbmctcGFydGljbGUiOiIifSx7ImZhbWlseSI6IlJpY2t5JyBNZXRheGFzIiwiZ2l2ZW4iOiJBbmRyZXcgQyAnIiwicGFyc2UtbmFtZXMiOmZhbHNlLCJkcm9wcGluZy1wYXJ0aWNsZSI6IiIsIm5vbi1kcm9wcGluZy1wYXJ0aWNsZSI6IiJ9LHsiZmFtaWx5IjoiRGliYmVuIiwiZ2l2ZW4iOiJEYXZpZCBDIiwicGFyc2UtbmFtZXMiOmZhbHNlLCJkcm9wcGluZy1wYXJ0aWNsZSI6IiIsIm5vbi1kcm9wcGluZy1wYXJ0aWNsZSI6IiJ9XSwiY29udGFpbmVyLXRpdGxlIjoiSW50ZXJuYXRpb25hbCBKb3VybmFsIG9mIEZvb2QgU2NpZW5jZSBhbmQgVGVjaG5vbG9neSIsImNvbnRhaW5lci10aXRsZS1zaG9ydCI6IkludCBKIEZvb2QgU2NpIFRlY2hub2wiLCJpc3N1ZWQiOnsiZGF0ZS1wYXJ0cyI6W1sxOTk5XV19LCJwYWdlIjoiMjk1LTMwNCIsImFic3RyYWN0IjoiRm9vZCBwcm9jZXNzb3JzIGFyZSBpbmNyZWFzaW5nbHkgbG9va2luZyB0b3dhcmRzIG5ldyBtaWNyb3dhdmUtYmFzZWQgdGVjaG5vbG9naWVzIHRvIGRlbGl2ZXIgY29tcGV0aXRpdmUgYWR2YW50YWdlIGluIHRoZSBtYXJrZXQgcGxhY2UsIHJlZHVjZSBvcGVyYXRpb25hbCBjb3N0cywgYWxsb3cgZ3JlYXRlciBwcm9kdWN0IGlubm92YXRpb24gYW5kIGluY3JlYXNlIGZsZXhpYmlsaXR5IHdpdGhvdXQgdGhlIG5lZWQgZm9yIGxhcmdlIGNhcGl0YWwgaW52ZXN0bWVudHMuIFRoZSB0ZWNobmljYWwgYmFycmllcnMgdG8gdGhlIHdpZGVzcHJlYWQgZXhwbG9pdGF0aW9uIG9mIG1pY3Jvd2F2ZSBoZWF0aW5nLCBhbmQgb3Bwb3J0dW5pdGllcyBmb3IgbWljcm93YXZlIGhlYXRpbmcgaW4gZm9vZCBwcm9jZXNzaW5nLCBhcmUgZGlzY3Vzc2VkIGluIHRoZSBjb250ZXh0IG9mIHRoZSBuZWVkIHRvIHVuZGVyc3RhbmQgdGhlIG1pY3Jvd2F2ZSBmaWVsZC9tYXRlcmlhbC9wcm9jZXNzIGludGVyYWN0aW9uLiBJdCBpcyBzaG93biBob3cgYSBuZXcgYXBwbGljYXRpb24gb2YgaW50ZXJmZXJlbmNlIHRlY2huaXF1ZXMsIGNhbGxlZCBwaGFzZSBjb250cm9sIG1pY3Jvd2F2ZSBoZWF0aW5nLCBtYXkgb2ZmZXIgb3Bwb3J0dW5pdGllcyBmb3IgZW5oYW5jZWQgaGVhdCB0cmFuc2ZlciBpbiBmb29kIHByb2Nlc3NpbmcsIGVzcGVjaWFsbHkgZm9yIGRpcmVjdCBjb250cm9sIG9mIHRoZSBzcGF0aWFsIHBvd2VyIGRlcG9zaXRpb24gd2l0aGluIGEgZm9vZHN0dWZmLiBTaW11bGF0aW9ucyBvZiBwaGFzZSBjb250cm9sIGhlYXRpbmcgdXNpbmcgYSAzRCBGRVREIG1pY3Jvd2F2ZSBtb2RlbCwgdmFsaWRhdGlvbiBvZiBleHBlcmltZW50YWwgZmluZGluZ3MgYW5kIGV4YW1wbGVzIGluIG90aGVyIGFwcGxpY2F0aW9ucyBhcmUgcHJlc2VudGVkLiIsInZvbHVtZSI6IjM0In0sImlzVGVtcG9yYXJ5IjpmYWxzZX0seyJpZCI6ImUxMDM2MDZmLTJlYTYtMzQ3Yy1iMzE5LWIwYWJhNGM3NDk0YyIsIml0ZW1EYXRhIjp7InR5cGUiOiJhcnRpY2xlLWpvdXJuYWwiLCJpZCI6ImUxMDM2MDZmLTJlYTYtMzQ3Yy1iMzE5LWIwYWJhNGM3NDk0YyIsInRpdGxlIjoiUGhhc2UtU2hpZnQtQmFzZWQgRWZmaWNpZW5jeSBPcHRpbWl6YXRpb24gaW4gTWljcm93YXZlIFByb2Nlc3Npbmcgb2YgTWF0ZXJpYWxzIHdpdGggU29saWQtU3RhdGUgU291cmNlcyIsImF1dGhvciI6W3siZmFtaWx5IjoiS29ycGFzIiwiZ2l2ZW4iOiJQcnplbXlzbGF3IiwicGFyc2UtbmFtZXMiOmZhbHNlLCJkcm9wcGluZy1wYXJ0aWNsZSI6IiIsIm5vbi1kcm9wcGluZy1wYXJ0aWNsZSI6IiJ9LHsiZmFtaWx5IjoiS3J5c2lja2kiLCJnaXZlbiI6Ik1hdGV1c3oiLCJwYXJzZS1uYW1lcyI6ZmFsc2UsImRyb3BwaW5nLXBhcnRpY2xlIjoiIiwibm9uLWRyb3BwaW5nLXBhcnRpY2xlIjoiIn0seyJmYW1pbHkiOiJXacSZY2tvd3NraSIsImdpdmVuIjoiQW5kcnplaiIsInBhcnNlLW5hbWVzIjpmYWxzZSwiZHJvcHBpbmctcGFydGljbGUiOiIiLCJub24tZHJvcHBpbmctcGFydGljbGUiOiIifV0sImNvbnRhaW5lci10aXRsZSI6IjE2dGggU2VtaW5hciBDb21wdXRlciBNb2RlbGluZyBpbiBNaWNyb3dhdmUgUG93ZXIgRW5naW5lZXJpbmcsIEthcmxzcnVoZSwgR2VybWFueSwgTWF5IDEyLTEzLCAyMDE0IiwiVVJMIjoiaHR0cDovL3d3dy5lbWJsYXRpb25taWNyb3dhdmUuY29tLyIsImlzc3VlZCI6eyJkYXRlLXBhcnRzIjpbWzIwMTRdXX0sImFic3RyYWN0IjoiVGhlIHBhcGVyIGRlc2NyaWJlcyBhbiBlZmZpY2llbnQgd2F5IHRvIG1heGltaXplIHRoZSBwb3dlciBsZXZlbCBkZWxpdmVyZWQgdG8gYSBtdWx0aS1zb3VyY2UgY2F2aXR5IGZlZCBieSBzb2xpZC1zdGF0ZSBnZW5lcmF0b3JzLiBXaGlsZSBtYXhpbXVtIG91dHB1dCBwb3dlciBvZiBzZW1pY29uZHVjdG9yLWJhc2VkIFJGIHNvdXJjZXMgaXMgc3RpbGwgaW5zdWZmaWNpZW50IGZvciB2YXJpb3VzIGFwcGxpY2F0aW9ucyByZWxhdGVkIHRvIG1pY3Jvd2F2ZSBwcm9jZXNzaW5nIG9mIG1hdGVyaWFscywgc3VtbWF0aW9uIG9mIHNpZ25hbHMgZnJvbSBzZXZlcmFsIHNvdXJjZXMgaXMgb2Z0ZW4gcGVyZm9ybWVkIGF0IGRlZGljYXRlZCBwb3dlciBhZGRlcnMuIEEgZGlmZmVyZW50IGFwcHJvYWNoIGlzIGRlbW9uc3RyYXRlZCBpbiB0aGlzIHBhcGVyOiBoZXJlLCBwb3dlciBpcyBzdW1tZWQgZGlyZWN0bHkgb24gdGhlIGxvYWQgaW5zaWRlIHRoZSBtdWx0aXBvcnQgY2F2aXR5LiBBIHNtYXJ0IHNlbGVjdGlvbiBvZiBvcGVyYXRpbmcgZnJlcXVlbmN5IGFuZCByZWxhdGl2ZSBwaGFzZSBzaGlmdHMgZW5hYmxlcyBtaW5pbWl6YXRpb24gb2YgcG93ZXIgbG9zcyBkdWUgdG8gaW1wZWRhbmNlIG1pc21hdGNoIGFuZCBjcm9zcy10YWxrLiBBbiBleGFtcGxlIG9mIGEgdHdvLXBvcnQgY2F2aXR5IHdpdGggYSBzZXF1ZW50aWFsbHkgc2hpZnRlZCB3YXRlcmxvYWQgaXMgcHJvdmlkZWQgdG8gZXhwbGFpbiB3aHkgdGhpcyBhcHByb2FjaCBzaG91bGQgYmUgdXNlZnVsIGZvciBtYXRlcmlhbCBwcm9jZXNzaW5nIGFwcGxpY2F0aW9ucy4iLCJjb250YWluZXItdGl0bGUtc2hvcnQiOiIifSwiaXNUZW1wb3JhcnkiOmZhbHNlfSx7ImlkIjoiNGQ5MmIyYmQtNDRlZS0zMjYyLWFjYWYtOWJkZjc4ZDVkMWM5IiwiaXRlbURhdGEiOnsidHlwZSI6ImFydGljbGUtam91cm5hbCIsImlkIjoiNGQ5MmIyYmQtNDRlZS0zMjYyLWFjYWYtOWJkZjc4ZDVkMWM5IiwidGl0bGUiOiJFZmZlY3RzIG9mIGFwcGx5aW5nIGEgZnJlcXVlbmN5IGFuZCBwaGFzZS1zaGlmdCBlZmZpY2llbmN5IG9wdGltaXNhdGlvbiBhbGdvcml0aG0gdG8gYSBzb2xpZC1zdGF0ZSBtaWNyb3dhdmUgb3ZlbiIsImF1dGhvciI6W3siZmFtaWx5IjoiS29ycGFzIiwiZ2l2ZW4iOiJQcnplbXlzxYJhdyIsInBhcnNlLW5hbWVzIjpmYWxzZSwiZHJvcHBpbmctcGFydGljbGUiOiIiLCJub24tZHJvcHBpbmctcGFydGljbGUiOiIifSx7ImZhbWlseSI6IldpxJlja293c2tpIiwiZ2l2ZW4iOiJBbmRyemVqIiwicGFyc2UtbmFtZXMiOmZhbHNlLCJkcm9wcGluZy1wYXJ0aWNsZSI6IiIsIm5vbi1kcm9wcGluZy1wYXJ0aWNsZSI6IiJ9LHsiZmFtaWx5IjoiS3J5c2lja2kiLCJnaXZlbiI6Ik1hdGV1c3oiLCJwYXJzZS1uYW1lcyI6ZmFsc2UsImRyb3BwaW5nLXBhcnRpY2xlIjoiIiwibm9uLWRyb3BwaW5nLXBhcnRpY2xlIjoiIn1dLCJpc3N1ZWQiOnsiZGF0ZS1wYXJ0cyI6W1syMDE0XV19LCJhYnN0cmFjdCI6IlRoZSBzeXN0ZW1hdGljIHByb2dyZXNzIGluIFJGIGhpZ2ggcG93ZXIgc2VtaWNvbmR1Y3RvciB0ZWNobm9sb2d5IG9wZW5zIGNoYW5jZXMgZm9yIHRoZSBtYWduZXRyb24gcmVwbGFjZW1lbnQgYnkgc29saWQtc3RhdGUgbWljcm93YXZlIHNvdXJjZXMgaW4gdGhlIGFyZWEgb2YgZG9tZXN0aWMgbWljcm93YXZlIG92ZW5zLCB3aGljaCBtYXkgcmVzdWx0IGluIGEgY29tcGxldGVseSBpbm5vdmF0aXZlIHByb2R1Y3Qgb24gdGhlIG1hcmtldC4gVG8gZnVsbHkgdXRpbGl6ZSBiZW5lZml0cyBnaXZlbiBieSB0aGlzIG5ldyBhcmNoaXRlY3R1cmUsIFJGIHNvdXJjZXMgbXVzdCBiZSBjb250cm9sbGVkIGJ5IGEgZGVkaWNhdGVkIG9wdGltaXphdGlvbiBhbGdvcml0aG0uIFRoaXMgcGFwZXIgcHJlc2VudHMgcmVzdWx0cyBvZiBhcHBseWluZyBhIGJhc2ljIGVmZmljaWVuY3kgb3B0aW1pemF0aW9uIGFsZ29yaXRobSBpbiBjYXNlIG9mIGEgc2ltcGxlIGN1Ym9pZGFsIHR3by1wb3J0IGNhdml0eS4gSW5kZXggVGVybXMtZWxlY3Ryb21hZ25ldGljIG1vZGVsaW5nOyBjb21wdXRlci1haWRlZCBlZmZpY2llbmN5IG9wdGltaXphdGlvbjsgZW5lcmd5IGVmZmljaWVuY3k7IG1pY3Jvd2F2ZSBoZWF0aW5nOyBtaWNyb3dhdmUgb3ZlbnM7IHNvbGlkIHN0YXRlIG1pY3Jvd2F2ZSBwb3dlciBzb3VyY2VzIiwiY29udGFpbmVyLXRpdGxlLXNob3J0IjoiIn0sImlzVGVtcG9yYXJ5IjpmYWxzZX1dfQ==&quot;,&quot;citationItems&quot;:[{&quot;id&quot;:&quot;67572a6d-6803-3510-83b9-ef7436e6b7f7&quot;,&quot;itemData&quot;:{&quot;type&quot;:&quot;article-journal&quot;,&quot;id&quot;:&quot;67572a6d-6803-3510-83b9-ef7436e6b7f7&quot;,&quot;title&quot;:&quot;Microwave phase control heating&quot;,&quot;author&quot;:[{&quot;family&quot;:&quot;Bows&quot;,&quot;given&quot;:&quot;John R&quot;,&quot;parse-names&quot;:false,&quot;dropping-particle&quot;:&quot;&quot;,&quot;non-dropping-particle&quot;:&quot;&quot;},{&quot;family&quot;:&quot;Patrick&quot;,&quot;given&quot;:&quot;Maria L&quot;,&quot;parse-names&quot;:false,&quot;dropping-particle&quot;:&quot;&quot;,&quot;non-dropping-particle&quot;:&quot;&quot;},{&quot;family&quot;:&quot;Janes&quot;,&quot;given&quot;:&quot;Ruth&quot;,&quot;parse-names&quot;:false,&quot;dropping-particle&quot;:&quot;&quot;,&quot;non-dropping-particle&quot;:&quot;&quot;},{&quot;family&quot;:&quot;Ricky' Metaxas&quot;,&quot;given&quot;:&quot;Andrew C '&quot;,&quot;parse-names&quot;:false,&quot;dropping-particle&quot;:&quot;&quot;,&quot;non-dropping-particle&quot;:&quot;&quot;},{&quot;family&quot;:&quot;Dibben&quot;,&quot;given&quot;:&quot;David C&quot;,&quot;parse-names&quot;:false,&quot;dropping-particle&quot;:&quot;&quot;,&quot;non-dropping-particle&quot;:&quot;&quot;}],&quot;container-title&quot;:&quot;International Journal of Food Science and Technology&quot;,&quot;container-title-short&quot;:&quot;Int J Food Sci Technol&quot;,&quot;issued&quot;:{&quot;date-parts&quot;:[[1999]]},&quot;page&quot;:&quot;295-304&quot;,&quot;abstract&quot;:&quot;Food processors are increasingly looking towards new microwave-based technologies to deliver competitive advantage in the market place, reduce operational costs, allow greater product innovation and increase flexibility without the need for large capital investments. The technical barriers to the widespread exploitation of microwave heating, and opportunities for microwave heating in food processing, are discussed in the context of the need to understand the microwave field/material/process interaction. It is shown how a new application of interference techniques, called phase control microwave heating, may offer opportunities for enhanced heat transfer in food processing, especially for direct control of the spatial power deposition within a foodstuff. Simulations of phase control heating using a 3D FETD microwave model, validation of experimental findings and examples in other applications are presented.&quot;,&quot;volume&quot;:&quot;34&quot;},&quot;isTemporary&quot;:false},{&quot;id&quot;:&quot;e103606f-2ea6-347c-b319-b0aba4c7494c&quot;,&quot;itemData&quot;:{&quot;type&quot;:&quot;article-journal&quot;,&quot;id&quot;:&quot;e103606f-2ea6-347c-b319-b0aba4c7494c&quot;,&quot;title&quot;:&quot;Phase-Shift-Based Efficiency Optimization in Microwave Processing of Materials with Solid-State Sources&quot;,&quot;author&quot;:[{&quot;family&quot;:&quot;Korpas&quot;,&quot;given&quot;:&quot;Przemyslaw&quot;,&quot;parse-names&quot;:false,&quot;dropping-particle&quot;:&quot;&quot;,&quot;non-dropping-particle&quot;:&quot;&quot;},{&quot;family&quot;:&quot;Krysicki&quot;,&quot;given&quot;:&quot;Mateusz&quot;,&quot;parse-names&quot;:false,&quot;dropping-particle&quot;:&quot;&quot;,&quot;non-dropping-particle&quot;:&quot;&quot;},{&quot;family&quot;:&quot;Więckowski&quot;,&quot;given&quot;:&quot;Andrzej&quot;,&quot;parse-names&quot;:false,&quot;dropping-particle&quot;:&quot;&quot;,&quot;non-dropping-particle&quot;:&quot;&quot;}],&quot;container-title&quot;:&quot;16th Seminar Computer Modeling in Microwave Power Engineering, Karlsruhe, Germany, May 12-13, 2014&quot;,&quot;URL&quot;:&quot;http://www.emblationmicrowave.com/&quot;,&quot;issued&quot;:{&quot;date-parts&quot;:[[2014]]},&quot;abstract&quot;:&quot;The paper describes an efficient way to maximize the power level delivered to a multi-source cavity fed by solid-state generators. While maximum output power of semiconductor-based RF sources is still insufficient for various applications related to microwave processing of materials, summation of signals from several sources is often performed at dedicated power adders. A different approach is demonstrated in this paper: here, power is summed directly on the load inside the multiport cavity. A smart selection of operating frequency and relative phase shifts enables minimization of power loss due to impedance mismatch and cross-talk. An example of a two-port cavity with a sequentially shifted waterload is provided to explain why this approach should be useful for material processing applications.&quot;,&quot;container-title-short&quot;:&quot;&quot;},&quot;isTemporary&quot;:false},{&quot;id&quot;:&quot;4d92b2bd-44ee-3262-acaf-9bdf78d5d1c9&quot;,&quot;itemData&quot;:{&quot;type&quot;:&quot;article-journal&quot;,&quot;id&quot;:&quot;4d92b2bd-44ee-3262-acaf-9bdf78d5d1c9&quot;,&quot;title&quot;:&quot;Effects of applying a frequency and phase-shift efficiency optimisation algorithm to a solid-state microwave oven&quot;,&quot;author&quot;:[{&quot;family&quot;:&quot;Korpas&quot;,&quot;given&quot;:&quot;Przemysław&quot;,&quot;parse-names&quot;:false,&quot;dropping-particle&quot;:&quot;&quot;,&quot;non-dropping-particle&quot;:&quot;&quot;},{&quot;family&quot;:&quot;Więckowski&quot;,&quot;given&quot;:&quot;Andrzej&quot;,&quot;parse-names&quot;:false,&quot;dropping-particle&quot;:&quot;&quot;,&quot;non-dropping-particle&quot;:&quot;&quot;},{&quot;family&quot;:&quot;Krysicki&quot;,&quot;given&quot;:&quot;Mateusz&quot;,&quot;parse-names&quot;:false,&quot;dropping-particle&quot;:&quot;&quot;,&quot;non-dropping-particle&quot;:&quot;&quot;}],&quot;issued&quot;:{&quot;date-parts&quot;:[[2014]]},&quot;abstract&quot;:&quot;The systematic progress in RF high power semiconductor technology opens chances for the magnetron replacement by solid-state microwave sources in the area of domestic microwave ovens, which may result in a completely innovative product on the market. To fully utilize benefits given by this new architecture, RF sources must be controlled by a dedicated optimization algorithm. This paper presents results of applying a basic efficiency optimization algorithm in case of a simple cuboidal two-port cavity. Index Terms-electromagnetic modeling; computer-aided efficiency optimization; energy efficiency; microwave heating; microwave ovens; solid state microwave power sources&quot;,&quot;container-title-short&quot;:&quot;&quot;},&quot;isTemporary&quot;:false}]},{&quot;citationID&quot;:&quot;MENDELEY_CITATION_47bec03f-c41a-4342-b75a-ab60cce3b9cc&quot;,&quot;properties&quot;:{&quot;noteIndex&quot;:0},&quot;isEdited&quot;:false,&quot;manualOverride&quot;:{&quot;isManuallyOverridden&quot;:false,&quot;citeprocText&quot;:&quot;(J. Chen et al. 2016)&quot;,&quot;manualOverrideText&quot;:&quot;&quot;},&quot;citationTag&quot;:&quot;MENDELEY_CITATION_v3_eyJjaXRhdGlvbklEIjoiTUVOREVMRVlfQ0lUQVRJT05fNDdiZWMwM2YtYzQxYS00MzQyLWI3NWEtYWI2MGNjZTNiOWNjIiwicHJvcGVydGllcyI6eyJub3RlSW5kZXgiOjB9LCJpc0VkaXRlZCI6ZmFsc2UsIm1hbnVhbE92ZXJyaWRlIjp7ImlzTWFudWFsbHlPdmVycmlkZGVuIjpmYWxzZSwiY2l0ZXByb2NUZXh0IjoiKEouIENoZW4gZXQgYWwuIDIwMTYpIiwibWFudWFsT3ZlcnJpZGVUZXh0IjoiIn0sImNpdGF0aW9uSXRlbXMiOlt7ImlkIjoiYTRkODllYzUtYmFhMy0zN2NmLWI5NmQtOWI0ZGVlZDNlMDVmIiwiaXRlbURhdGEiOnsidHlwZSI6ImFydGljbGUtam91cm5hbCIsImlkIjoiYTRkODllYzUtYmFhMy0zN2NmLWI5NmQtOWI0ZGVlZDNlMDVmIiwidGl0bGUiOiJNb2RlbGluZyBoZWF0IGFuZCBtYXNzIHRyYW5zcG9ydCBkdXJpbmcgbWljcm93YXZlIGhlYXRpbmcgb2YgZnJvemVuIGZvb2Qgcm90YXRpbmcgb24gYSB0dXJudGFibGUiLCJhdXRob3IiOlt7ImZhbWlseSI6IkNoZW4iLCJnaXZlbiI6IkppYWppYSIsInBhcnNlLW5hbWVzIjpmYWxzZSwiZHJvcHBpbmctcGFydGljbGUiOiIiLCJub24tZHJvcHBpbmctcGFydGljbGUiOiIifSx7ImZhbWlseSI6IlBpdGNoYWkiLCJnaXZlbiI6IktyaXNobmFtb29ydGh5IiwicGFyc2UtbmFtZXMiOmZhbHNlLCJkcm9wcGluZy1wYXJ0aWNsZSI6IiIsIm5vbi1kcm9wcGluZy1wYXJ0aWNsZSI6IiJ9LHsiZmFtaWx5IjoiQmlybGEiLCJnaXZlbiI6IlNvaGFuIiwicGFyc2UtbmFtZXMiOmZhbHNlLCJkcm9wcGluZy1wYXJ0aWNsZSI6IiIsIm5vbi1kcm9wcGluZy1wYXJ0aWNsZSI6IiJ9LHsiZmFtaWx5IjoiSm9uZXMiLCJnaXZlbiI6IkRhdmlkIiwicGFyc2UtbmFtZXMiOmZhbHNlLCJkcm9wcGluZy1wYXJ0aWNsZSI6IiIsIm5vbi1kcm9wcGluZy1wYXJ0aWNsZSI6IiJ9LHsiZmFtaWx5IjoiTmVnYWhiYW4iLCJnaXZlbiI6Ik1laHJkYWQiLCJwYXJzZS1uYW1lcyI6ZmFsc2UsImRyb3BwaW5nLXBhcnRpY2xlIjoiIiwibm9uLWRyb3BwaW5nLXBhcnRpY2xlIjoiIn0seyJmYW1pbHkiOiJTdWJiaWFoIiwiZ2l2ZW4iOiJKZXlhbWtvbmRhbiIsInBhcnNlLW5hbWVzIjpmYWxzZSwiZHJvcHBpbmctcGFydGljbGUiOiIiLCJub24tZHJvcHBpbmctcGFydGljbGUiOiIifV0sImNvbnRhaW5lci10aXRsZSI6IkZvb2QgYW5kIEJpb3Byb2R1Y3RzIFByb2Nlc3NpbmciLCJET0kiOiIxMC4xMDE2L2ouZmJwLjIwMTYuMDQuMDA5IiwiSVNTTiI6IjA5NjAzMDg1IiwiaXNzdWVkIjp7ImRhdGUtcGFydHMiOltbMjAxNiw3LDFdXX0sInBhZ2UiOiIxMTYtMTI3IiwiYWJzdHJhY3QiOiJNaWNyb3dhdmUgaGVhdGluZyBvZiBmcm96ZW4gZm9vZHMgaW52b2x2ZXMgbXVsdGlwbGUgcGh5c2ljcyBhbmQgZm9vZCBwcm9kdWN0IGRldmVsb3BtZW50IGhhcyBiZWVuIHRyaWFsLWFuZC1lcnJvciBpbiB0aGUgZm9vZCBpbmR1c3RyeS4gTXVsdGlwaHlzaWNzIG1vZGVscyBjYW4gYmUgdXNlZCB0byB1bmRlcnN0YW5kIG1pY3Jvd2F2ZSBpbnRlcmFjdGlvbnMgYW5kIGNhbiBhc3Npc3QgaW4gZGVzaWduIG9mIGZvb2QgdGhhdCBjYW4gYmUgaGVhdGVkIG1vcmUgdW5pZm9ybWx5LiBBIGNvbXByZWhlbnNpdmUgdGhyZWUtZGltZW5zaW9uYWwgZmluaXRlIGVsZW1lbnQgbW9kZWwgZm9yIGRlc2NyaWJpbmcgbWljcm93YXZlIGhlYXRpbmcgb2YgYSBmb29kIHByb2R1Y3Qgb24gYSByb3RhdGluZyB0dXJudGFibGUgaXMgZGV2ZWxvcGVkIGluY2x1ZGluZyBtdWx0aXBoeXNpY3Mgb2YgTWF4d2VsbCdzIGVsZWN0cm9tYWduZXRpYyBoZWF0aW5nLCBlbmVyZ3kgY29uc2VydmF0aW9uLCBEYXJjeSdzIHZlbG9jaXR5LCBtYXNzIGNvbnNlcnZhdGlvbnMgb2Ygd2F0ZXIgYW5kIGdhcywgYW5kIHBoYXNlIGNoYW5nZSBvZiBtZWx0aW5nIGFuZCBldmFwb3JhdGlvbiBvZiB3YXRlci4gVGhlIG5lY2Vzc2l0eSBvZiBpbmNvcnBvcmF0aW5nIG1hc3MgdHJhbnNmZXIgcGh5c2ljcyB3YXMgaW52ZXN0aWdhdGVkIGFuZCBjb25maXJtZWQuIFR3ZWx2ZSBkaXNjcmV0ZSByb3RhdGlvbmFsIHN0ZXBzIHdlcmUgdXNlZCBpbiBvbmUgcm90YXRpb25hbCBjeWNsZS4gVHdvIGFwcHJvYWNoZXMgb2YgdXBkYXRpbmcgZGllbGVjdHJpYyBwcm9wZXJ0aWVzIGF0IGVhY2ggcm90YXRpb25hbCBzdGVwICh0eXBpY2FsKSBhbmQgZWFjaCBjeWNsZSAoc2ltcGxpZmllZCkgd2VyZSBldmFsdWF0ZWQuIFRoZSBtb2RlbHMgdXNpbmcgdHlwaWNhbCBhbmQgc2ltcGxpZmllZCBhcHByb2FjaGVzIHdlcmUgZGV2ZWxvcGVkIGFuZCB2YWxpZGF0ZWQgZm9yIGhlYXRpbmcgb2YgYSA1NTAgZyB0cmF5IG9mIGZyb3plbiBtYXNoZWQgcG90YXRvIGZvciA2IG1pbiBpbiBhIDEyNTAgVyBtaWNyb3dhdmUgb3ZlbiBvbiBhIHJvdGF0aW5nIHR1cm50YWJsZS4gVGhlIHNwYXRpYWwgdmFyaWF0aW9uIG9mIHRoZSB0b3Agc3VyZmFjZSB0ZW1wZXJhdHVyZXMgb2YgdGhlIG1hc2hlZCBwb3RhdG8gYWNxdWlyZWQgYnkgYW4gaW5mcmFyZWQgY2FtZXJhLCB0aGUgdHJhbnNpZW50IHRlbXBlcmF0dXJlcyBhdCBzaXggbG9jYXRpb25zIHJlY29yZGVkIGJ5IGZpYmVyIG9wdGljIHNlbnNvcnMsIGFuZCB0aGUgdG90YWwgbW9pc3R1cmUgbG9zcyBkdXJpbmcgaGVhdGluZyBhbGwgc2hvd2VkIGdvb2QgYWdyZWVtZW50IHdpdGggdGhlIHNpbXVsYXRpb24gcmVzdWx0cyBmb3IgYm90aCBhcHByb2FjaGVzLiBUaGUgdHlwaWNhbCBhbmQgc2ltcGxpZmllZCBhcHByb2FjaGVzIGhhZCBzaW1pbGFyIFJNU0UgdmFsdWVzIG9mIHRyYW5zaWVudCB0ZW1wZXJhdHVyZXMgb2YsIHJlc3BlY3RpdmVseSwgMTMuMSBhbmQgMTMuMiDCsEMsIHdoaWxlIHRoZSBSTVNFIHZhbHVlcyBiZXR3ZWVuIGV4cGVyaW1lbnRhbCByZXBsaWNhdGlvbnMgd2FzIDguMCDCsEMuIFRoZSBSTVNFIHZhbHVlcyBvZiB0b3RhbCBtb2lzdHVyZSBsb3NzIG9mIHdlcmUgc2ltaWxhciAoMi4yIGFuZCAyLjQgZykgZm9yIGJvdGggYXBwcm9hY2hlcy4gV2l0aCA4MyUgcmVkdWN0aW9uIGluIGNvbXB1dGF0aW9uIHRpbWUgZm9yIHRoZSBzaW1wbGlmaWVkIGFwcHJvYWNoLCB0aGlzIG1ldGhvZCBjYW4gYmUgdXNlZCB0byBldmFsdWF0ZSB0aGUgbWljcm93YXZlIGhlYXRpbmcgb2YgZm9vZCBwcm9kdWN0cyBhbmQgYWNjZWxlcmF0ZSBtaWNyb3dhdmVhYmxlIGZvb2QgcHJvZHVjdHMgZGV2ZWxvcG1lbnQuIiwicHVibGlzaGVyIjoiSW5zdGl0dXRpb24gb2YgQ2hlbWljYWwgRW5naW5lZXJzIiwidm9sdW1lIjoiOTkiLCJjb250YWluZXItdGl0bGUtc2hvcnQiOiIifSwiaXNUZW1wb3JhcnkiOmZhbHNlfV19&quot;,&quot;citationItems&quot;:[{&quot;id&quot;:&quot;a4d89ec5-baa3-37cf-b96d-9b4deed3e05f&quot;,&quot;itemData&quot;:{&quot;type&quot;:&quot;article-journal&quot;,&quot;id&quot;:&quot;a4d89ec5-baa3-37cf-b96d-9b4deed3e05f&quot;,&quot;title&quot;:&quot;Modeling heat and mass transport during microwave heating of frozen food rotating on a turntable&quot;,&quot;author&quot;:[{&quot;family&quot;:&quot;Chen&quot;,&quot;given&quot;:&quot;Jiajia&quot;,&quot;parse-names&quot;:false,&quot;dropping-particle&quot;:&quot;&quot;,&quot;non-dropping-particle&quot;:&quot;&quot;},{&quot;family&quot;:&quot;Pitchai&quot;,&quot;given&quot;:&quot;Krishnamoorthy&quot;,&quot;parse-names&quot;:false,&quot;dropping-particle&quot;:&quot;&quot;,&quot;non-dropping-particle&quot;:&quot;&quot;},{&quot;family&quot;:&quot;Birla&quot;,&quot;given&quot;:&quot;Sohan&quot;,&quot;parse-names&quot;:false,&quot;dropping-particle&quot;:&quot;&quot;,&quot;non-dropping-particle&quot;:&quot;&quot;},{&quot;family&quot;:&quot;Jones&quot;,&quot;given&quot;:&quot;David&quot;,&quot;parse-names&quot;:false,&quot;dropping-particle&quot;:&quot;&quot;,&quot;non-dropping-particle&quot;:&quot;&quot;},{&quot;family&quot;:&quot;Negahban&quot;,&quot;given&quot;:&quot;Mehrdad&quot;,&quot;parse-names&quot;:false,&quot;dropping-particle&quot;:&quot;&quot;,&quot;non-dropping-particle&quot;:&quot;&quot;},{&quot;family&quot;:&quot;Subbiah&quot;,&quot;given&quot;:&quot;Jeyamkondan&quot;,&quot;parse-names&quot;:false,&quot;dropping-particle&quot;:&quot;&quot;,&quot;non-dropping-particle&quot;:&quot;&quot;}],&quot;container-title&quot;:&quot;Food and Bioproducts Processing&quot;,&quot;DOI&quot;:&quot;10.1016/j.fbp.2016.04.009&quot;,&quot;ISSN&quot;:&quot;09603085&quot;,&quot;issued&quot;:{&quot;date-parts&quot;:[[2016,7,1]]},&quot;page&quot;:&quot;116-127&quot;,&quot;abstract&quot;:&quot;Microwave heating of frozen foods involves multiple physics and food product development has been trial-and-error in the food industry. Multiphysics models can be used to understand microwave interactions and can assist in design of food that can be heated more uniformly. A comprehensive three-dimensional finite element model for describing microwave heating of a food product on a rotating turntable is developed including multiphysics of Maxwell's electromagnetic heating, energy conservation, Darcy's velocity, mass conservations of water and gas, and phase change of melting and evaporation of water. The necessity of incorporating mass transfer physics was investigated and confirmed. Twelve discrete rotational steps were used in one rotational cycle. Two approaches of updating dielectric properties at each rotational step (typical) and each cycle (simplified) were evaluated. The models using typical and simplified approaches were developed and validated for heating of a 550 g tray of frozen mashed potato for 6 min in a 1250 W microwave oven on a rotating turntable. The spatial variation of the top surface temperatures of the mashed potato acquired by an infrared camera, the transient temperatures at six locations recorded by fiber optic sensors, and the total moisture loss during heating all showed good agreement with the simulation results for both approaches. The typical and simplified approaches had similar RMSE values of transient temperatures of, respectively, 13.1 and 13.2 °C, while the RMSE values between experimental replications was 8.0 °C. The RMSE values of total moisture loss of were similar (2.2 and 2.4 g) for both approaches. With 83% reduction in computation time for the simplified approach, this method can be used to evaluate the microwave heating of food products and accelerate microwaveable food products development.&quot;,&quot;publisher&quot;:&quot;Institution of Chemical Engineers&quot;,&quot;volume&quot;:&quot;99&quot;,&quot;container-title-short&quot;:&quot;&quot;},&quot;isTemporary&quot;:false}]},{&quot;citationID&quot;:&quot;MENDELEY_CITATION_2eaa19bf-c92b-44bf-84d1-52adbaba9d65&quot;,&quot;properties&quot;:{&quot;noteIndex&quot;:0},&quot;isEdited&quot;:false,&quot;manualOverride&quot;:{&quot;isManuallyOverridden&quot;:true,&quot;citeprocText&quot;:&quot;(Chen et al. 2014)&quot;,&quot;manualOverrideText&quot;:&quot;Chen et al. (2014)&quot;},&quot;citationTag&quot;:&quot;MENDELEY_CITATION_v3_eyJjaXRhdGlvbklEIjoiTUVOREVMRVlfQ0lUQVRJT05fMmVhYTE5YmYtYzkyYi00NGJmLTg0ZDEtNTJhZGJhYmE5ZDY1IiwicHJvcGVydGllcyI6eyJub3RlSW5kZXgiOjB9LCJpc0VkaXRlZCI6ZmFsc2UsIm1hbnVhbE92ZXJyaWRlIjp7ImlzTWFudWFsbHlPdmVycmlkZGVuIjp0cnVlLCJjaXRlcHJvY1RleHQiOiIoQ2hlbiBldCBhbC4gMjAxNCkiLCJtYW51YWxPdmVycmlkZVRleHQiOiJDaGVuIGV0IGFsLiAoMjAxNCkifSwiY2l0YXRpb25JdGVtcyI6W3siaWQiOiJjZGEwYTkzNi0zNjhlLTNlMmMtODljYi0xNmFmY2Q1MTMzNDQiLCJpdGVtRGF0YSI6eyJ0eXBlIjoiYXJ0aWNsZS1qb3VybmFsIiwiaWQiOiJjZGEwYTkzNi0zNjhlLTNlMmMtODljYi0xNmFmY2Q1MTMzNDQiLCJ0aXRsZSI6IkhlYXQgYW5kIG1hc3MgdHJhbnNwb3J0IGR1cmluZyBtaWNyb3dhdmUgaGVhdGluZyBvZiBtYXNoZWQgcG90YXRvIGluIGRvbWVzdGljIG92ZW4tbW9kZWwgZGV2ZWxvcG1lbnQsIHZhbGlkYXRpb24sIGFuZCBzZW5zaXRpdml0eSBhbmFseXNpcyIsImF1dGhvciI6W3siZmFtaWx5IjoiQ2hlbiIsImdpdmVuIjoiSmlhamlhIiwicGFyc2UtbmFtZXMiOmZhbHNlLCJkcm9wcGluZy1wYXJ0aWNsZSI6IiIsIm5vbi1kcm9wcGluZy1wYXJ0aWNsZSI6IiJ9LHsiZmFtaWx5IjoiUGl0Y2hhaSIsImdpdmVuIjoiS3Jpc2huYW1vb3J0aHkiLCJwYXJzZS1uYW1lcyI6ZmFsc2UsImRyb3BwaW5nLXBhcnRpY2xlIjoiIiwibm9uLWRyb3BwaW5nLXBhcnRpY2xlIjoiIn0seyJmYW1pbHkiOiJCaXJsYSIsImdpdmVuIjoiU29oYW4iLCJwYXJzZS1uYW1lcyI6ZmFsc2UsImRyb3BwaW5nLXBhcnRpY2xlIjoiIiwibm9uLWRyb3BwaW5nLXBhcnRpY2xlIjoiIn0seyJmYW1pbHkiOiJOZWdhaGJhbiIsImdpdmVuIjoiTWVocmRhZCIsInBhcnNlLW5hbWVzIjpmYWxzZSwiZHJvcHBpbmctcGFydGljbGUiOiIiLCJub24tZHJvcHBpbmctcGFydGljbGUiOiIifSx7ImZhbWlseSI6IkpvbmVzIiwiZ2l2ZW4iOiJEYXZpZCIsInBhcnNlLW5hbWVzIjpmYWxzZSwiZHJvcHBpbmctcGFydGljbGUiOiIiLCJub24tZHJvcHBpbmctcGFydGljbGUiOiIifSx7ImZhbWlseSI6IlN1YmJpYWgiLCJnaXZlbiI6IkpleWFta29uZGFuIiwicGFyc2UtbmFtZXMiOmZhbHNlLCJkcm9wcGluZy1wYXJ0aWNsZSI6IiIsIm5vbi1kcm9wcGluZy1wYXJ0aWNsZSI6IiJ9XSwiY29udGFpbmVyLXRpdGxlIjoiSm91cm5hbCBvZiBGb29kIFNjaWVuY2UiLCJjb250YWluZXItdGl0bGUtc2hvcnQiOiJKIEZvb2QgU2NpIiwiRE9JIjoiMTAuMTExMS8xNzUwLTM4NDEuMTI2MzYiLCJJU1NOIjoiMTc1MDM4NDEiLCJQTUlEIjoiMjUyMjQyNjQiLCJpc3N1ZWQiOnsiZGF0ZS1wYXJ0cyI6W1syMDE0LDEwLDFdXX0sInBhZ2UiOiJFMTk5MS1FMjAwNCIsImFic3RyYWN0IjoiQSAzLWRpbWVuc2lvbmFsIGZpbml0ZS1lbGVtZW50IG1vZGVsIGNvdXBsaW5nIGVsZWN0cm9tYWduZXRpY3MgYW5kIGhlYXQgYW5kIG1hc3MgdHJhbnNmZXIgd2FzIGRldmVsb3BlZCB0byB1bmRlcnN0YW5kIHRoZSBpbnRlcmFjdGlvbnMgYmV0d2VlbiB0aGUgbWljcm93YXZlcyBhbmQgZnJlc2ggbWFzaGVkIHBvdGF0byBpbiBhIDUwMCBtTCB0cmF5LiBUaGUgbW9kZWwgd2FzIHZhbGlkYXRlZCBieSBwZXJmb3JtaW5nIGhlYXRpbmcgb2YgbWFzaGVkIHBvdGF0byBmcm9tIDI1IMKwQyBvbiBhIHJvdGF0aW5nIHR1cm50YWJsZSBpbiBhIG1pY3Jvd2F2ZSBvdmVuLCByYXRlZCBhdCAxMjAwIFcsIGZvciAzIG1pbi4gVGhlIHNpbXVsYXRlZCBzcGF0aWFsIHRlbXBlcmF0dXJlIHByb2ZpbGVzIG9uIHRoZSB0b3AgYW5kIGJvdHRvbSBsYXllciBvZiB0aGUgbWFzaGVkIHBvdGF0byBzaG93ZWQgc2ltaWxhciBob3QgYW5kIGNvbGQgc3BvdHMgd2hlbiBjb21wYXJlZCB0byB0aGUgdGhlcm1hbCBpbWFnZXMgYWNxdWlyZWQgYnkgYW4gaW5mcmFyZWQgY2FtZXJhLiBUcmFuc2llbnQgdGVtcGVyYXR1cmUgcHJvZmlsZXMgYXQgNiBsb2NhdGlvbnMgY29sbGVjdGVkIGJ5IGZpYmVyLW9wdGljIHNlbnNvcnMgc2hvd2VkIGdvb2QgYWdyZWVtZW50IHdpdGggcHJlZGljdGVkIHJlc3VsdHMsIHdpdGggdGhlIHJvb3QgbWVhbiBzcXVhcmUgZXJyb3IgcmFuZ2luZyBmcm9tIDEuNiB0byAxMS43IMKwQy4gVGhlIHByZWRpY3RlZCB0b3RhbCBtb2lzdHVyZSBsb3NzIG1hdGNoZWQgd2VsbCB3aXRoIHRoZSBvYnNlcnZlZCByZXN1bHQuIFNldmVyYWwgaW5wdXQgcGFyYW1ldGVycywgc3VjaCBhcyB0aGUgZXZhcG9yYXRpb24gcmF0ZSBjb25zdGFudCwgdGhlIGludHJpbnNpYyBwZXJtZWFiaWxpdHkgb2Ygd2F0ZXIgYW5kIGdhcywgYW5kIHRoZSBkaWZmdXNpb24gY29lZmZpY2llbnQgb2Ygd2F0ZXIgYW5kIGdhcywgYXJlIG5vdCByZWFkaWx5IGF2YWlsYWJsZSBmb3IgbWFzaGVkIHBvdGF0bywgYW5kIHRoZXkgY2Fubm90IGJlIGVhc2lseSBtZWFzdXJlZCBleHBlcmltZW50YWxseS4gUmVwb3J0ZWQgdmFsdWVzIGZvciByYXcgcG90YXRvIHdlcmUgdXNlZCBhcyBiYXNlbGluZSB2YWx1ZXMuIEEgc2Vuc2l0aXZpdHkgYW5hbHlzaXMgb2YgdGhlc2UgaW5wdXQgcGFyYW1ldGVycyBvbiB0aGUgdGVtcGVyYXR1cmUgcHJvZmlsZXMgYW5kIHRoZSB0b3RhbCBtb2lzdHVyZSBsb3NzIHdhcyBldmFsdWF0ZWQgYnkgY2hhbmdpbmcgdGhlIGJhc2VsaW5lIHZhbHVlcyB0byB0aGVpciAxMCUgYW5kIDEwMDAlLiBUaGUgc2Vuc2l0aXZpdHkgYW5hbHlzaXMgc2hvd2VkIHRoYXQgdGhlIGdhcyBkaWZmdXNpb24gY29lZmZpY2llbnQsIGludHJpbnNpYyB3YXRlciBwZXJtZWFiaWxpdHksIGFuZCB0aGUgZXZhcG9yYXRpb24gcmF0ZSBjb25zdGFudCBncmVhdGx5IGluZmx1ZW5jZWQgdGhlIHByZWRpY3RlZCB0ZW1wZXJhdHVyZSBhbmQgdG90YWwgbW9pc3R1cmUgbG9zcywgd2hpbGUgdGhlIGludHJpbnNpYyBnYXMgcGVybWVhYmlsaXR5IGFuZCB0aGUgd2F0ZXIgZGlmZnVzaW9uIGNvZWZmaWNpZW50IGhhZCBsaXR0bGUgaW5mbHVlbmNlLiBQcmFjdGljYWwgQXBwbGljYXRpb246IFRoaXMgbW9kZWwgY2FuIGJlIHVzZWQgYnkgdGhlIGZvb2QgcHJvZHVjdCBkZXZlbG9wZXJzIHRvIHVuZGVyc3RhbmQgbWljcm93YXZlIGhlYXRpbmcgb2YgZm9vZCBwcm9kdWN0cyBzcGF0aWFsbHkgYW5kIHRlbXBvcmFsbHkuIFRoaXMgdG9vbCB3aWxsIGFsbG93IGZvb2QgcHJvZHVjdCBkZXZlbG9wZXJzIHRvIGRlc2lnbiBmb29kIHBhY2thZ2Ugc3lzdGVtcyB0aGF0IHdvdWxkIGhlYXQgbW9yZSB1bmlmb3JtbHkgaW4gdmFyaW91cyBtaWNyb3dhdmUgb3ZlbnMuIFRoZSBzZW5zaXRpdml0eSBhbmFseXNpcyBvZiB0aGlzIHN0dWR5IHdpbGwgaGVscCB1cyBkZXRlcm1pbmUgdGhlIG1vc3Qgc2lnbmlmaWNhbnQgcGFyYW1ldGVycyB0aGF0IG5lZWQgdG8gYmUgbWVhc3VyZWQgYWNjdXJhdGVseSBmb3IgcmVsaWFibGUgbW9kZWwgcHJlZGljdGlvbi4iLCJpc3N1ZSI6IjEwIiwidm9sdW1lIjoiNzkifSwiaXNUZW1wb3JhcnkiOmZhbHNlfV19&quot;,&quot;citationItems&quot;:[{&quot;id&quot;:&quot;cda0a936-368e-3e2c-89cb-16afcd513344&quot;,&quot;itemData&quot;:{&quot;type&quot;:&quot;article-journal&quot;,&quot;id&quot;:&quot;cda0a936-368e-3e2c-89cb-16afcd513344&quot;,&quot;title&quot;:&quot;Heat and mass transport during microwave heating of mashed potato in domestic oven-model development, validation, and sensitivity analysis&quot;,&quot;author&quot;:[{&quot;family&quot;:&quot;Chen&quot;,&quot;given&quot;:&quot;Jiajia&quot;,&quot;parse-names&quot;:false,&quot;dropping-particle&quot;:&quot;&quot;,&quot;non-dropping-particle&quot;:&quot;&quot;},{&quot;family&quot;:&quot;Pitchai&quot;,&quot;given&quot;:&quot;Krishnamoorthy&quot;,&quot;parse-names&quot;:false,&quot;dropping-particle&quot;:&quot;&quot;,&quot;non-dropping-particle&quot;:&quot;&quot;},{&quot;family&quot;:&quot;Birla&quot;,&quot;given&quot;:&quot;Sohan&quot;,&quot;parse-names&quot;:false,&quot;dropping-particle&quot;:&quot;&quot;,&quot;non-dropping-particle&quot;:&quot;&quot;},{&quot;family&quot;:&quot;Negahban&quot;,&quot;given&quot;:&quot;Mehrdad&quot;,&quot;parse-names&quot;:false,&quot;dropping-particle&quot;:&quot;&quot;,&quot;non-dropping-particle&quot;:&quot;&quot;},{&quot;family&quot;:&quot;Jones&quot;,&quot;given&quot;:&quot;David&quot;,&quot;parse-names&quot;:false,&quot;dropping-particle&quot;:&quot;&quot;,&quot;non-dropping-particle&quot;:&quot;&quot;},{&quot;family&quot;:&quot;Subbiah&quot;,&quot;given&quot;:&quot;Jeyamkondan&quot;,&quot;parse-names&quot;:false,&quot;dropping-particle&quot;:&quot;&quot;,&quot;non-dropping-particle&quot;:&quot;&quot;}],&quot;container-title&quot;:&quot;Journal of Food Science&quot;,&quot;container-title-short&quot;:&quot;J Food Sci&quot;,&quot;DOI&quot;:&quot;10.1111/1750-3841.12636&quot;,&quot;ISSN&quot;:&quot;17503841&quot;,&quot;PMID&quot;:&quot;25224264&quot;,&quot;issued&quot;:{&quot;date-parts&quot;:[[2014,10,1]]},&quot;page&quot;:&quot;E1991-E2004&quot;,&quot;abstract&quot;:&quot;A 3-dimensional finite-element model coupling electromagnetics and heat and mass transfer was developed to understand the interactions between the microwaves and fresh mashed potato in a 500 mL tray. The model was validated by performing heating of mashed potato from 25 °C on a rotating turntable in a microwave oven, rated at 1200 W, for 3 min. The simulated spatial temperature profiles on the top and bottom layer of the mashed potato showed similar hot and cold spots when compared to the thermal images acquired by an infrared camera. Transient temperature profiles at 6 locations collected by fiber-optic sensors showed good agreement with predicted results, with the root mean square error ranging from 1.6 to 11.7 °C. The predicted total moisture loss matched well with the observed result. Several input parameters, such as the evaporation rate constant, the intrinsic permeability of water and gas, and the diffusion coefficient of water and gas, are not readily available for mashed potato, and they cannot be easily measured experimentally. Reported values for raw potato were used as baseline values. A sensitivity analysis of these input parameters on the temperature profiles and the total moisture loss was evaluated by changing the baseline values to their 10% and 1000%. The sensitivity analysis showed that the gas diffusion coefficient, intrinsic water permeability, and the evaporation rate constant greatly influenced the predicted temperature and total moisture loss, while the intrinsic gas permeability and the water diffusion coefficient had little influence. Practical Application: This model can be used by the food product developers to understand microwave heating of food products spatially and temporally. This tool will allow food product developers to design food package systems that would heat more uniformly in various microwave ovens. The sensitivity analysis of this study will help us determine the most significant parameters that need to be measured accurately for reliable model prediction.&quot;,&quot;issue&quot;:&quot;10&quot;,&quot;volume&quot;:&quot;79&quot;},&quot;isTemporary&quot;:false}]},{&quot;citationID&quot;:&quot;MENDELEY_CITATION_f313a177-aba3-46ca-af28-7201455e5aab&quot;,&quot;properties&quot;:{&quot;noteIndex&quot;:0},&quot;isEdited&quot;:false,&quot;manualOverride&quot;:{&quot;isManuallyOverridden&quot;:false,&quot;citeprocText&quot;:&quot;(Bows et al. 1999b)&quot;,&quot;manualOverrideText&quot;:&quot;&quot;},&quot;citationTag&quot;:&quot;MENDELEY_CITATION_v3_eyJjaXRhdGlvbklEIjoiTUVOREVMRVlfQ0lUQVRJT05fZjMxM2ExNzctYWJhMy00NmNhLWFmMjgtNzIwMTQ1NWU1YWFiIiwicHJvcGVydGllcyI6eyJub3RlSW5kZXgiOjB9LCJpc0VkaXRlZCI6ZmFsc2UsIm1hbnVhbE92ZXJyaWRlIjp7ImlzTWFudWFsbHlPdmVycmlkZGVuIjpmYWxzZSwiY2l0ZXByb2NUZXh0IjoiKEJvd3MgZXQgYWwuIDE5OTliKSIsIm1hbnVhbE92ZXJyaWRlVGV4dCI6IiJ9LCJjaXRhdGlvbkl0ZW1zIjpbeyJpZCI6IjY3NTcyYTZkLTY4MDMtMzUxMC04M2I5LWVmNzQzNmU2YjdmNyIsIml0ZW1EYXRhIjp7InR5cGUiOiJhcnRpY2xlLWpvdXJuYWwiLCJpZCI6IjY3NTcyYTZkLTY4MDMtMzUxMC04M2I5LWVmNzQzNmU2YjdmNyIsInRpdGxlIjoiTWljcm93YXZlIHBoYXNlIGNvbnRyb2wgaGVhdGluZyIsImF1dGhvciI6W3siZmFtaWx5IjoiQm93cyIsImdpdmVuIjoiSm9obiBSIiwicGFyc2UtbmFtZXMiOmZhbHNlLCJkcm9wcGluZy1wYXJ0aWNsZSI6IiIsIm5vbi1kcm9wcGluZy1wYXJ0aWNsZSI6IiJ9LHsiZmFtaWx5IjoiUGF0cmljayIsImdpdmVuIjoiTWFyaWEgTCIsInBhcnNlLW5hbWVzIjpmYWxzZSwiZHJvcHBpbmctcGFydGljbGUiOiIiLCJub24tZHJvcHBpbmctcGFydGljbGUiOiIifSx7ImZhbWlseSI6IkphbmVzIiwiZ2l2ZW4iOiJSdXRoIiwicGFyc2UtbmFtZXMiOmZhbHNlLCJkcm9wcGluZy1wYXJ0aWNsZSI6IiIsIm5vbi1kcm9wcGluZy1wYXJ0aWNsZSI6IiJ9LHsiZmFtaWx5IjoiUmlja3knIE1ldGF4YXMiLCJnaXZlbiI6IkFuZHJldyBDICciLCJwYXJzZS1uYW1lcyI6ZmFsc2UsImRyb3BwaW5nLXBhcnRpY2xlIjoiIiwibm9uLWRyb3BwaW5nLXBhcnRpY2xlIjoiIn0seyJmYW1pbHkiOiJEaWJiZW4iLCJnaXZlbiI6IkRhdmlkIEMiLCJwYXJzZS1uYW1lcyI6ZmFsc2UsImRyb3BwaW5nLXBhcnRpY2xlIjoiIiwibm9uLWRyb3BwaW5nLXBhcnRpY2xlIjoiIn1dLCJjb250YWluZXItdGl0bGUiOiJJbnRlcm5hdGlvbmFsIEpvdXJuYWwgb2YgRm9vZCBTY2llbmNlIGFuZCBUZWNobm9sb2d5IiwiY29udGFpbmVyLXRpdGxlLXNob3J0IjoiSW50IEogRm9vZCBTY2kgVGVjaG5vbCIsImlzc3VlZCI6eyJkYXRlLXBhcnRzIjpbWzE5OTldXX0sInBhZ2UiOiIyOTUtMzA0IiwiYWJzdHJhY3QiOiJGb29kIHByb2Nlc3NvcnMgYXJlIGluY3JlYXNpbmdseSBsb29raW5nIHRvd2FyZHMgbmV3IG1pY3Jvd2F2ZS1iYXNlZCB0ZWNobm9sb2dpZXMgdG8gZGVsaXZlciBjb21wZXRpdGl2ZSBhZHZhbnRhZ2UgaW4gdGhlIG1hcmtldCBwbGFjZSwgcmVkdWNlIG9wZXJhdGlvbmFsIGNvc3RzLCBhbGxvdyBncmVhdGVyIHByb2R1Y3QgaW5ub3ZhdGlvbiBhbmQgaW5jcmVhc2UgZmxleGliaWxpdHkgd2l0aG91dCB0aGUgbmVlZCBmb3IgbGFyZ2UgY2FwaXRhbCBpbnZlc3RtZW50cy4gVGhlIHRlY2huaWNhbCBiYXJyaWVycyB0byB0aGUgd2lkZXNwcmVhZCBleHBsb2l0YXRpb24gb2YgbWljcm93YXZlIGhlYXRpbmcsIGFuZCBvcHBvcnR1bml0aWVzIGZvciBtaWNyb3dhdmUgaGVhdGluZyBpbiBmb29kIHByb2Nlc3NpbmcsIGFyZSBkaXNjdXNzZWQgaW4gdGhlIGNvbnRleHQgb2YgdGhlIG5lZWQgdG8gdW5kZXJzdGFuZCB0aGUgbWljcm93YXZlIGZpZWxkL21hdGVyaWFsL3Byb2Nlc3MgaW50ZXJhY3Rpb24uIEl0IGlzIHNob3duIGhvdyBhIG5ldyBhcHBsaWNhdGlvbiBvZiBpbnRlcmZlcmVuY2UgdGVjaG5pcXVlcywgY2FsbGVkIHBoYXNlIGNvbnRyb2wgbWljcm93YXZlIGhlYXRpbmcsIG1heSBvZmZlciBvcHBvcnR1bml0aWVzIGZvciBlbmhhbmNlZCBoZWF0IHRyYW5zZmVyIGluIGZvb2QgcHJvY2Vzc2luZywgZXNwZWNpYWxseSBmb3IgZGlyZWN0IGNvbnRyb2wgb2YgdGhlIHNwYXRpYWwgcG93ZXIgZGVwb3NpdGlvbiB3aXRoaW4gYSBmb29kc3R1ZmYuIFNpbXVsYXRpb25zIG9mIHBoYXNlIGNvbnRyb2wgaGVhdGluZyB1c2luZyBhIDNEIEZFVEQgbWljcm93YXZlIG1vZGVsLCB2YWxpZGF0aW9uIG9mIGV4cGVyaW1lbnRhbCBmaW5kaW5ncyBhbmQgZXhhbXBsZXMgaW4gb3RoZXIgYXBwbGljYXRpb25zIGFyZSBwcmVzZW50ZWQuIiwidm9sdW1lIjoiMzQifSwiaXNUZW1wb3JhcnkiOmZhbHNlfV19&quot;,&quot;citationItems&quot;:[{&quot;id&quot;:&quot;67572a6d-6803-3510-83b9-ef7436e6b7f7&quot;,&quot;itemData&quot;:{&quot;type&quot;:&quot;article-journal&quot;,&quot;id&quot;:&quot;67572a6d-6803-3510-83b9-ef7436e6b7f7&quot;,&quot;title&quot;:&quot;Microwave phase control heating&quot;,&quot;author&quot;:[{&quot;family&quot;:&quot;Bows&quot;,&quot;given&quot;:&quot;John R&quot;,&quot;parse-names&quot;:false,&quot;dropping-particle&quot;:&quot;&quot;,&quot;non-dropping-particle&quot;:&quot;&quot;},{&quot;family&quot;:&quot;Patrick&quot;,&quot;given&quot;:&quot;Maria L&quot;,&quot;parse-names&quot;:false,&quot;dropping-particle&quot;:&quot;&quot;,&quot;non-dropping-particle&quot;:&quot;&quot;},{&quot;family&quot;:&quot;Janes&quot;,&quot;given&quot;:&quot;Ruth&quot;,&quot;parse-names&quot;:false,&quot;dropping-particle&quot;:&quot;&quot;,&quot;non-dropping-particle&quot;:&quot;&quot;},{&quot;family&quot;:&quot;Ricky' Metaxas&quot;,&quot;given&quot;:&quot;Andrew C '&quot;,&quot;parse-names&quot;:false,&quot;dropping-particle&quot;:&quot;&quot;,&quot;non-dropping-particle&quot;:&quot;&quot;},{&quot;family&quot;:&quot;Dibben&quot;,&quot;given&quot;:&quot;David C&quot;,&quot;parse-names&quot;:false,&quot;dropping-particle&quot;:&quot;&quot;,&quot;non-dropping-particle&quot;:&quot;&quot;}],&quot;container-title&quot;:&quot;International Journal of Food Science and Technology&quot;,&quot;container-title-short&quot;:&quot;Int J Food Sci Technol&quot;,&quot;issued&quot;:{&quot;date-parts&quot;:[[1999]]},&quot;page&quot;:&quot;295-304&quot;,&quot;abstract&quot;:&quot;Food processors are increasingly looking towards new microwave-based technologies to deliver competitive advantage in the market place, reduce operational costs, allow greater product innovation and increase flexibility without the need for large capital investments. The technical barriers to the widespread exploitation of microwave heating, and opportunities for microwave heating in food processing, are discussed in the context of the need to understand the microwave field/material/process interaction. It is shown how a new application of interference techniques, called phase control microwave heating, may offer opportunities for enhanced heat transfer in food processing, especially for direct control of the spatial power deposition within a foodstuff. Simulations of phase control heating using a 3D FETD microwave model, validation of experimental findings and examples in other applications are presented.&quot;,&quot;volume&quot;:&quot;34&quot;},&quot;isTemporary&quot;:false}]},{&quot;citationID&quot;:&quot;MENDELEY_CITATION_df067271-e5e7-450f-abfd-2754b56a04fc&quot;,&quot;properties&quot;:{&quot;noteIndex&quot;:0},&quot;isEdited&quot;:false,&quot;manualOverride&quot;:{&quot;isManuallyOverridden&quot;:false,&quot;citeprocText&quot;:&quot;(Geedipalli et al. 2008; Vadivambal and Jayas 2010; Perry and Lentz 2021)&quot;,&quot;manualOverrideText&quot;:&quot;&quot;},&quot;citationTag&quot;:&quot;MENDELEY_CITATION_v3_eyJjaXRhdGlvbklEIjoiTUVOREVMRVlfQ0lUQVRJT05fZGYwNjcyNzEtZTVlNy00NTBmLWFiZmQtMjc1NGI1NmEwNGZjIiwicHJvcGVydGllcyI6eyJub3RlSW5kZXgiOjB9LCJpc0VkaXRlZCI6ZmFsc2UsIm1hbnVhbE92ZXJyaWRlIjp7ImlzTWFudWFsbHlPdmVycmlkZGVuIjpmYWxzZSwiY2l0ZXByb2NUZXh0IjoiKEdlZWRpcGFsbGkgZXQgYWwuIDIwMDg7IFZhZGl2YW1iYWwgYW5kIEpheWFzIDIwMTA7IFBlcnJ5IGFuZCBMZW50eiAyMDIxKSIsIm1hbnVhbE92ZXJyaWRlVGV4dCI6IiJ9LCJjaXRhdGlvbkl0ZW1zIjpbeyJpZCI6ImRiNGNlZjE3LWUzYjQtMzRhMS04ODNhLWE5MTMyNTk4YTA0NiIsIml0ZW1EYXRhIjp7InR5cGUiOiJhcnRpY2xlLWpvdXJuYWwiLCJpZCI6ImRiNGNlZjE3LWUzYjQtMzRhMS04ODNhLWE5MTMyNTk4YTA0NiIsInRpdGxlIjoiSGVhdCB0cmFuc2ZlciBpbiBhIGNvbWJpbmF0aW9uIG1pY3Jvd2F2ZS1qZXQgaW1waW5nZW1lbnQgb3ZlbiIsImF1dGhvciI6W3siZmFtaWx5IjoiR2VlZGlwYWxsaSIsImdpdmVuIjoiUy4iLCJwYXJzZS1uYW1lcyI6ZmFsc2UsImRyb3BwaW5nLXBhcnRpY2xlIjoiIiwibm9uLWRyb3BwaW5nLXBhcnRpY2xlIjoiIn0seyJmYW1pbHkiOiJEYXR0YSIsImdpdmVuIjoiQS4gSy4iLCJwYXJzZS1uYW1lcyI6ZmFsc2UsImRyb3BwaW5nLXBhcnRpY2xlIjoiIiwibm9uLWRyb3BwaW5nLXBhcnRpY2xlIjoiIn0seyJmYW1pbHkiOiJSYWtlc2giLCJnaXZlbiI6IlYuIiwicGFyc2UtbmFtZXMiOmZhbHNlLCJkcm9wcGluZy1wYXJ0aWNsZSI6IiIsIm5vbi1kcm9wcGluZy1wYXJ0aWNsZSI6IiJ9XSwiY29udGFpbmVyLXRpdGxlIjoiRm9vZCBhbmQgQmlvcHJvZHVjdHMgUHJvY2Vzc2luZyIsIkRPSSI6IjEwLjEwMTYvai5mYnAuMjAwNy4xMC4wMTYiLCJJU1NOIjoiMDk2MDMwODUiLCJpc3N1ZWQiOnsiZGF0ZS1wYXJ0cyI6W1syMDA4LDNdXX0sInBhZ2UiOiI1My02MyIsImFic3RyYWN0IjoiQ29tYmluYXRpb24gaGVhdGluZyBvZiBmb29kIHVzaW5nIG1pY3Jvd2F2ZSBhbmQgamV0IGltcGluZ2VtZW50IGhhcyBiZWVuIHNpbXVsYXRlZCBieSBjb3VwbGluZyBNYXh3ZWxsJ3MgZXF1YXRpb25zIG9mIGVsZWN0cm9tYWduZXRpY3Mgd2l0aCBlbmVyZ3kgZXF1YXRpb24gYW5kIHVzaW5nIGV4cGVyaW1lbnRhbGx5IG1lYXN1cmVkIGhlYXQgdHJhbnNmZXIgY29lZmZpY2llbnQgdmFsdWVzIGZvciBqZXQgaW1waW5nZW1lbnQgaW4gYSBub3ZlbCBkb21lc3RpYyBvdmVuLiBUcmFuc2llbnQgZm9vZCB0ZW1wZXJhdHVyZXMgZnJvbSB0aGUgbW9kZWwgYW5kIGV4cGVyaW1lbnQgZm9yIGVhY2ggc2VwYXJhdGUgaGVhdGluZyBtb2RlIGFuZCB0aGVpciBjb21iaW5hdGlvbiByZXZlYWxlZCB0aGUgY2hhcmFjdGVyaXN0aWMgbmF0dXJlIG9mIGVhY2ggb2YgdGhlIGhlYXRpbmcgbW9kZXMuIENvbnRvdXIgcGxvdHMgb2YgdGVtcGVyYXR1cmUgc2hvdyB0aGF0IHdpdGggY29tYmluYXRpb24gaGVhdGluZywgc3VyZmFjZSBjYW4gYmUgaGVhdGVkIGZhc3RlciAoZm9yIGNyaXNwbmVzcykgYW5kIGVkZ2Ugb3Zlci1oZWF0aW5nIGNhbiBiZSBwYXJ0aWFsbHkgYXZvaWRlZC4gTWVhc3VyZXMgb2Ygbm9uLXVuaWZvcm1pdHkgaW4gdGVtcGVyYXR1cmVzIGluIHRoZSBoZWF0ZWQgZm9vZCBhcmUgZGV2ZWxvcGVkIHVzaW5nIGNvZWZmaWNpZW50IG9mIHZhcmlhdGlvbiBhbmQgbWlkZGxlIDgwLXBlcmNlbnRpbGUgcmFuZ2UgYXMgdGhlIHBhcmFtZXRlcnMuIFVzaW5nIHRoZXNlIG1lYXN1cmVzLCBpdCBpcyBzaG93biB0aGF0IGNvbWJpbmF0aW9uIGhlYXRpbmcgbGVhZHMgdG8gbW9yZSB1bmlmb3JtIGhlYXRpbmcsIHdpdGhvdXQgY29tcHJvbWlzaW5nIHRoZSBzcGVlZCBvciBjb252ZW5pZW5jZS4gQSAyMi0zMCUgaW5jcmVhc2UgaW4gdW5pZm9ybWl0eSBoYXMgYmVlbiBvYnNlcnZlZCBmb3IgY29tYmluYXRpb24gbWljcm93YXZlLWpldCBpbXBpbmdlbWVudCBoZWF0aW5nIG92ZXIgbWljcm93YXZlLW9ubHkgaGVhdGluZy4gSmV0IGltcGluZ2VtZW50IGlzIGEgZ29vZCBjb21wbGVtZW50IHRvIG1pY3Jvd2F2ZSBoZWF0aW5nIGFzIGl0IGhhcyBkaWZmZXJlbnQgc3BhdGlhbCBhbmQgdGltZSB2YXJpYXRpb24gb2YgaGVhdGluZyByYXRlcy4gRHVyaW5nIHRoZSBpbml0aWFsIHBlcmlvZCwgamV0IGltcGluZ2VtZW50IGRvbWluYXRlcyBvdmVyIG1pY3Jvd2F2ZSBoZWF0aW5nIG5lYXIgdGhlIHN1cmZhY2UsIHdpdGggbWljcm93YXZlIGhlYXRpbmcgYmVpbmcgbW9yZSBzaWduaWZpY2FudCBpbiB0aGUgaW50ZXJpb3IuIEF0IGxhdGVyIHRpbWVzLCB0aGUgcm9sZXMgc3dpdGNoIHdpdGggbWljcm93YXZlcyBiZWNvbWluZyBtb3JlIGRvbWluYW50IG9uIHRoZSBzdXJmYWNlIHdoaWxlIGpldCBpbXBpbmdlbWVudCB0YWtlcyBhIG1vcmUgc2lnbmlmaWNhbnQgcm9sZSBpbiBoZWF0aW5nIHRoZSBpbnRlcmlvciBvZiB0aGUgZm9vZC4gVGhlc2UgZmluZGluZ3Mgc2hvdWxkIGhlbHAgdGhlIHByb2R1Y3QsIHByb2Nlc3MgYW5kIGVxdWlwbWVudCBkZXNpZ25lciBhY2hpZXZlIHRoZSBiYWxhbmNlIGJldHdlZW4gc3BlZWQgYW5kIHVuaWZvcm1pdHkgb2YgaGVhdGluZyBpbiBhIG1vcmUgcHJlY2lzZSBtYW5uZXIuIMKpIDIwMDcgVGhlIEluc3RpdHV0aW9uIG9mIENoZW1pY2FsIEVuZ2luZWVycy4iLCJpc3N1ZSI6IjEiLCJ2b2x1bWUiOiI4NiIsImNvbnRhaW5lci10aXRsZS1zaG9ydCI6IiJ9LCJpc1RlbXBvcmFyeSI6ZmFsc2V9LHsiaWQiOiI0ODBiMTM1ZC1mY2MyLTM2ZGItOTA4MC01ZDk4ZDVhZDkwNGYiLCJpdGVtRGF0YSI6eyJ0eXBlIjoiY2hhcHRlciIsImlkIjoiNDgwYjEzNWQtZmNjMi0zNmRiLTkwODAtNWQ5OGQ1YWQ5MDRmIiwidGl0bGUiOiJTdXNjZXB0b3JzIGluIG1pY3Jvd2F2ZSBwYWNrYWdpbmciLCJhdXRob3IiOlt7ImZhbWlseSI6IlBlcnJ5IiwiZ2l2ZW4iOiJNUiIsInBhcnNlLW5hbWVzIjpmYWxzZSwiZHJvcHBpbmctcGFydGljbGUiOiIiLCJub24tZHJvcHBpbmctcGFydGljbGUiOiIifSx7ImZhbWlseSI6IkxlbnR6IiwiZ2l2ZW4iOiJSUiIsInBhcnNlLW5hbWVzIjpmYWxzZSwiZHJvcHBpbmctcGFydGljbGUiOiIiLCJub24tZHJvcHBpbmctcGFydGljbGUiOiIifV0sImNvbnRhaW5lci10aXRsZSI6IkRldmVsb3BtZW50IG9mIHBhY2thZ2luZyBhbmQgcHJvZHVjdHMgZm9yIHVzZSBpbiBtaWNyb3dhdmUgb3ZlbnMiLCJjaGFwdGVyLW51bWJlciI6IjkiLCJlZGl0b3IiOlt7ImZhbWlseSI6IkxvcmVuY2UiLCJnaXZlbiI6Ik1hdHRoZXcgVy4iLCJwYXJzZS1uYW1lcyI6ZmFsc2UsImRyb3BwaW5nLXBhcnRpY2xlIjoiIiwibm9uLWRyb3BwaW5nLXBhcnRpY2xlIjoiIn0seyJmYW1pbHkiOiJQZXNoZWNrIiwiZ2l2ZW4iOiJQZXRlciBTLiIsInBhcnNlLW5hbWVzIjpmYWxzZSwiZHJvcHBpbmctcGFydGljbGUiOiIiLCJub24tZHJvcHBpbmctcGFydGljbGUiOiIifV0sImlzc3VlZCI6eyJkYXRlLXBhcnRzIjpbWzIwMjFdXX0sInB1Ymxpc2hlci1wbGFjZSI6IkNhbWJyaWRnZSIsInBhZ2UiOiIyMDctMjM1IiwicHVibGlzaGVyIjoiV29vZGhlYWQgUHVibGlzaGluZyBMaW1pdGVkIiwiY29udGFpbmVyLXRpdGxlLXNob3J0IjoiIn0sImlzVGVtcG9yYXJ5IjpmYWxzZX0seyJpZCI6ImJmOTZhODcyLTNlODctMzViMy1hMjAzLTNiMjJhZGVlN2JiMCIsIml0ZW1EYXRhIjp7InR5cGUiOiJhcnRpY2xlIiwiaWQiOiJiZjk2YTg3Mi0zZTg3LTM1YjMtYTIwMy0zYjIyYWRlZTdiYjAiLCJ0aXRsZSI6Ik5vbi11bmlmb3JtIHRlbXBlcmF0dXJlIGRpc3RyaWJ1dGlvbiBkdXJpbmcgbWljcm93YXZlIGhlYXRpbmcgb2YgZm9vZCBtYXRlcmlhbHMtQSByZXZpZXciLCJhdXRob3IiOlt7ImZhbWlseSI6IlZhZGl2YW1iYWwiLCJnaXZlbiI6IlIuIiwicGFyc2UtbmFtZXMiOmZhbHNlLCJkcm9wcGluZy1wYXJ0aWNsZSI6IiIsIm5vbi1kcm9wcGluZy1wYXJ0aWNsZSI6IiJ9LHsiZmFtaWx5IjoiSmF5YXMiLCJnaXZlbiI6IkQuIFMuIiwicGFyc2UtbmFtZXMiOmZhbHNlLCJkcm9wcGluZy1wYXJ0aWNsZSI6IiIsIm5vbi1kcm9wcGluZy1wYXJ0aWNsZSI6IiJ9XSwiY29udGFpbmVyLXRpdGxlIjoiRm9vZCBhbmQgQmlvcHJvY2VzcyBUZWNobm9sb2d5IiwiY29udGFpbmVyLXRpdGxlLXNob3J0IjoiRm9vZCBCaW9wcm9jIFRlY2giLCJET0kiOiIxMC4xMDA3L3MxMTk0Ny0wMDgtMDEzNi0wIiwiSVNTTiI6IjE5MzU1MTMwIiwiaXNzdWVkIjp7ImRhdGUtcGFydHMiOltbMjAxMCw0XV19LCJwYWdlIjoiMTYxLTE3MSIsImFic3RyYWN0IjoiVXNlIG9mIG1pY3Jvd2F2ZXMgaGFzIGluY3JlYXNlZCBsYXJnZWx5IGluIHRoZSBkb21lc3RpYyBob3VzZWhvbGQgaW4gdGhlIGxhc3QgZmV3IGRlY2FkZXMgZHVlIHRvIHRoZSBjb252ZW5pZW5jZSBvZiB1c2luZyBtaWNyb3dhdmUgb3ZlbnMuIEluIHRoZSBpbmR1c3RyaWFsIHNlY3RvciwgbWljcm93YXZlIHByb2Nlc3NpbmcgaXMgdXNlZCBpbiBzb21lIG9mIHRoZSB1bml0IG9wZXJhdGlvbnMsIHdoaWxlIGl0IGlzIHlldCB0byBjYXB0dXJlIGEgbWFqb3IgcGxhY2UgaW4gdGhlIGluZHVzdHJpYWwgYXBwbGljYXRpb25zLiBUaGUgbWFqb3IgZHJhd2JhY2sgYXNzb2NpYXRlZCB3aXRoIG1pY3Jvd2F2ZSBoZWF0aW5nIGlzIHRoZSBub24tdW5pZm9ybSB0ZW1wZXJhdHVyZSBkaXN0cmlidXRpb24sIHJlc3VsdGluZyBpbiBob3QgYW5kIGNvbGQgc3BvdHMgaW4gdGhlIGhlYXRlZCBwcm9kdWN0LiBUaGUgbm9uLXVuaWZvcm0gdGVtcGVyYXR1cmUgZGlzdHJpYnV0aW9uIG5vdCBvbmx5IGFmZmVjdHMgdGhlIHF1YWxpdHkgb2YgdGhlIGZvb2QgYnV0IGFsc28gcmFpc2VzIHRoZSBpc3N1ZSBvZiBmb29kIHNhZmV0eSB3aGVuIHRoZSBtaWNyb29yZ2FuaXNtcyBtYXkgbm90IGJlIGRlc3Ryb3llZCBpbiB0aGUgY29sZCBzcG90cy4gVGhlIHRlbXBlcmF0dXJlIGRpc3RyaWJ1dGlvbiBkdXJpbmcgbWljcm93YXZlIGhlYXRpbmcgaGFzIGJlZW4gc3R1ZGllZCBpbiBhIHdpZGUgdmFyaWV0eSBvZiBwcm9kdWN0cyBieSBzZXZlcmFsIHJlc2VhcmNoZXJzLiBUaGlzIHBhcGVyIHN1bW1hcml6ZXMgdGhlaXIgcmVzdWx0cyBhbmQgdGhlIHNvbHV0aW9ucyBvZmZlcmVkIGJ5IHRoZW0gdG8gbGVzc2VuIHRoZSBub24tdW5pZm9ybWl0eSBvZiBoZWF0aW5nLiBUaGUgY3VycmVudCBhcHBsaWNhdGlvbnMgb2YgbWljcm93YXZlIGVuZXJneSBpbiB0aGUgaW5kdXN0cmlhbCBzZWN0b3IgYXJlIGFsc28gaGlnaGxpZ2h0ZWQuIMKpIDIwMDggU3ByaW5nZXIgU2NpZW5jZSArIEJ1c2luZXNzIE1lZGlhLCBMTEMuIiwiaXNzdWUiOiIyIiwidm9sdW1lIjoiMyJ9LCJpc1RlbXBvcmFyeSI6ZmFsc2V9XX0=&quot;,&quot;citationItems&quot;:[{&quot;id&quot;:&quot;db4cef17-e3b4-34a1-883a-a9132598a046&quot;,&quot;itemData&quot;:{&quot;type&quot;:&quot;article-journal&quot;,&quot;id&quot;:&quot;db4cef17-e3b4-34a1-883a-a9132598a046&quot;,&quot;title&quot;:&quot;Heat transfer in a combination microwave-jet impingement oven&quot;,&quot;author&quot;:[{&quot;family&quot;:&quot;Geedipalli&quot;,&quot;given&quot;:&quot;S.&quot;,&quot;parse-names&quot;:false,&quot;dropping-particle&quot;:&quot;&quot;,&quot;non-dropping-particle&quot;:&quot;&quot;},{&quot;family&quot;:&quot;Datta&quot;,&quot;given&quot;:&quot;A. K.&quot;,&quot;parse-names&quot;:false,&quot;dropping-particle&quot;:&quot;&quot;,&quot;non-dropping-particle&quot;:&quot;&quot;},{&quot;family&quot;:&quot;Rakesh&quot;,&quot;given&quot;:&quot;V.&quot;,&quot;parse-names&quot;:false,&quot;dropping-particle&quot;:&quot;&quot;,&quot;non-dropping-particle&quot;:&quot;&quot;}],&quot;container-title&quot;:&quot;Food and Bioproducts Processing&quot;,&quot;DOI&quot;:&quot;10.1016/j.fbp.2007.10.016&quot;,&quot;ISSN&quot;:&quot;09603085&quot;,&quot;issued&quot;:{&quot;date-parts&quot;:[[2008,3]]},&quot;page&quot;:&quot;53-63&quot;,&quot;abstract&quot;:&quot;Combination heating of food using microwave and jet impingement has been simulated by coupling Maxwell's equations of electromagnetics with energy equation and using experimentally measured heat transfer coefficient values for jet impingement in a novel domestic oven. Transient food temperatures from the model and experiment for each separate heating mode and their combination revealed the characteristic nature of each of the heating modes. Contour plots of temperature show that with combination heating, surface can be heated faster (for crispness) and edge over-heating can be partially avoided. Measures of non-uniformity in temperatures in the heated food are developed using coefficient of variation and middle 80-percentile range as the parameters. Using these measures, it is shown that combination heating leads to more uniform heating, without compromising the speed or convenience. A 22-30% increase in uniformity has been observed for combination microwave-jet impingement heating over microwave-only heating. Jet impingement is a good complement to microwave heating as it has different spatial and time variation of heating rates. During the initial period, jet impingement dominates over microwave heating near the surface, with microwave heating being more significant in the interior. At later times, the roles switch with microwaves becoming more dominant on the surface while jet impingement takes a more significant role in heating the interior of the food. These findings should help the product, process and equipment designer achieve the balance between speed and uniformity of heating in a more precise manner. © 2007 The Institution of Chemical Engineers.&quot;,&quot;issue&quot;:&quot;1&quot;,&quot;volume&quot;:&quot;86&quot;,&quot;container-title-short&quot;:&quot;&quot;},&quot;isTemporary&quot;:false},{&quot;id&quot;:&quot;480b135d-fcc2-36db-9080-5d98d5ad904f&quot;,&quot;itemData&quot;:{&quot;type&quot;:&quot;chapter&quot;,&quot;id&quot;:&quot;480b135d-fcc2-36db-9080-5d98d5ad904f&quot;,&quot;title&quot;:&quot;Susceptors in microwave packaging&quot;,&quot;author&quot;:[{&quot;family&quot;:&quot;Perry&quot;,&quot;given&quot;:&quot;MR&quot;,&quot;parse-names&quot;:false,&quot;dropping-particle&quot;:&quot;&quot;,&quot;non-dropping-particle&quot;:&quot;&quot;},{&quot;family&quot;:&quot;Lentz&quot;,&quot;given&quot;:&quot;RR&quot;,&quot;parse-names&quot;:false,&quot;dropping-particle&quot;:&quot;&quot;,&quot;non-dropping-particle&quot;:&quot;&quot;}],&quot;container-title&quot;:&quot;Development of packaging and products for use in microwave ovens&quot;,&quot;chapter-number&quot;:&quot;9&quot;,&quot;editor&quot;:[{&quot;family&quot;:&quot;Lorence&quot;,&quot;given&quot;:&quot;Matthew W.&quot;,&quot;parse-names&quot;:false,&quot;dropping-particle&quot;:&quot;&quot;,&quot;non-dropping-particle&quot;:&quot;&quot;},{&quot;family&quot;:&quot;Pesheck&quot;,&quot;given&quot;:&quot;Peter S.&quot;,&quot;parse-names&quot;:false,&quot;dropping-particle&quot;:&quot;&quot;,&quot;non-dropping-particle&quot;:&quot;&quot;}],&quot;issued&quot;:{&quot;date-parts&quot;:[[2021]]},&quot;publisher-place&quot;:&quot;Cambridge&quot;,&quot;page&quot;:&quot;207-235&quot;,&quot;publisher&quot;:&quot;Woodhead Publishing Limited&quot;,&quot;container-title-short&quot;:&quot;&quot;},&quot;isTemporary&quot;:false},{&quot;id&quot;:&quot;bf96a872-3e87-35b3-a203-3b22adee7bb0&quot;,&quot;itemData&quot;:{&quot;type&quot;:&quot;article&quot;,&quot;id&quot;:&quot;bf96a872-3e87-35b3-a203-3b22adee7bb0&quot;,&quot;title&quot;:&quot;Non-uniform temperature distribution during microwave heating of food materials-A review&quot;,&quot;author&quot;:[{&quot;family&quot;:&quot;Vadivambal&quot;,&quot;given&quot;:&quot;R.&quot;,&quot;parse-names&quot;:false,&quot;dropping-particle&quot;:&quot;&quot;,&quot;non-dropping-particle&quot;:&quot;&quot;},{&quot;family&quot;:&quot;Jayas&quot;,&quot;given&quot;:&quot;D. S.&quot;,&quot;parse-names&quot;:false,&quot;dropping-particle&quot;:&quot;&quot;,&quot;non-dropping-particle&quot;:&quot;&quot;}],&quot;container-title&quot;:&quot;Food and Bioprocess Technology&quot;,&quot;container-title-short&quot;:&quot;Food Bioproc Tech&quot;,&quot;DOI&quot;:&quot;10.1007/s11947-008-0136-0&quot;,&quot;ISSN&quot;:&quot;19355130&quot;,&quot;issued&quot;:{&quot;date-parts&quot;:[[2010,4]]},&quot;page&quot;:&quot;161-171&quot;,&quot;abstract&quot;:&quot;Use of microwaves has increased largely in the domestic household in the last few decades due to the convenience of using microwave ovens. In the industrial sector, microwave processing is used in some of the unit operations, while it is yet to capture a major place in the industrial applications. The major drawback associated with microwave heating is the non-uniform temperature distribution, resulting in hot and cold spots in the heated product. The non-uniform temperature distribution not only affects the quality of the food but also raises the issue of food safety when the microorganisms may not be destroyed in the cold spots. The temperature distribution during microwave heating has been studied in a wide variety of products by several researchers. This paper summarizes their results and the solutions offered by them to lessen the non-uniformity of heating. The current applications of microwave energy in the industrial sector are also highlighted. © 2008 Springer Science + Business Media, LLC.&quot;,&quot;issue&quot;:&quot;2&quot;,&quot;volume&quot;:&quot;3&quot;},&quot;isTemporary&quot;:false}]},{&quot;citationID&quot;:&quot;MENDELEY_CITATION_a67e0665-9604-4639-aec0-0b9142de3f79&quot;,&quot;properties&quot;:{&quot;noteIndex&quot;:0},&quot;isEdited&quot;:false,&quot;manualOverride&quot;:{&quot;isManuallyOverridden&quot;:true,&quot;citeprocText&quot;:&quot;(Wang et al. 2021)&quot;,&quot;manualOverrideText&quot;:&quot;Wang et al. (2021) &quot;},&quot;citationTag&quot;:&quot;MENDELEY_CITATION_v3_eyJjaXRhdGlvbklEIjoiTUVOREVMRVlfQ0lUQVRJT05fYTY3ZTA2NjUtOTYwNC00NjM5LWFlYzAtMGI5MTQyZGUzZjc5IiwicHJvcGVydGllcyI6eyJub3RlSW5kZXgiOjB9LCJpc0VkaXRlZCI6ZmFsc2UsIm1hbnVhbE92ZXJyaWRlIjp7ImlzTWFudWFsbHlPdmVycmlkZGVuIjp0cnVlLCJjaXRlcHJvY1RleHQiOiIoV2FuZyBldCBhbC4gMjAyMSkiLCJtYW51YWxPdmVycmlkZVRleHQiOiJXYW5nIGV0IGFsLiAoMjAyMSkgIn0sImNpdGF0aW9uSXRlbXMiOlt7ImlkIjoiZTZjNmNkYjctZjFkZS0zYTU3LWJhNDMtYWVhYTczNDRmMTBkIiwiaXRlbURhdGEiOnsidHlwZSI6ImFydGljbGUtam91cm5hbCIsImlkIjoiZTZjNmNkYjctZjFkZS0zYTU3LWJhNDMtYWVhYTczNDRmMTBkIiwidGl0bGUiOiJVbmlmb3JtIGFuZCBoaWdobHkgZWZmaWNpZW50IG1pY3Jvd2F2ZSBoZWF0aW5nIGJhc2VkIG9uIGR1YWwtcG9ydCBwaGFzZS1kaWZmZXJlbmNlLXNoaWZ0aW5nIG1ldGhvZCIsImF1dGhvciI6W3siZmFtaWx5IjoiV2FuZyIsImdpdmVuIjoiQ2hlbmdyb25nIiwicGFyc2UtbmFtZXMiOmZhbHNlLCJkcm9wcGluZy1wYXJ0aWNsZSI6IiIsIm5vbi1kcm9wcGluZy1wYXJ0aWNsZSI6IiJ9LHsiZmFtaWx5IjoiWWFvIiwiZ2l2ZW4iOiJXZWkiLCJwYXJzZS1uYW1lcyI6ZmFsc2UsImRyb3BwaW5nLXBhcnRpY2xlIjoiIiwibm9uLWRyb3BwaW5nLXBhcnRpY2xlIjoiIn0seyJmYW1pbHkiOiJaaHUiLCJnaXZlbiI6Ikh1YWNoZW5nIiwicGFyc2UtbmFtZXMiOmZhbHNlLCJkcm9wcGluZy1wYXJ0aWNsZSI6IiIsIm5vbi1kcm9wcGluZy1wYXJ0aWNsZSI6IiJ9LHsiZmFtaWx5IjoiWWFuZyIsImdpdmVuIjoiWWFuZyIsInBhcnNlLW5hbWVzIjpmYWxzZSwiZHJvcHBpbmctcGFydGljbGUiOiIiLCJub24tZHJvcHBpbmctcGFydGljbGUiOiIifSx7ImZhbWlseSI6IllhbiIsImdpdmVuIjoiTGlwaW5nIiwicGFyc2UtbmFtZXMiOmZhbHNlLCJkcm9wcGluZy1wYXJ0aWNsZSI6IiIsIm5vbi1kcm9wcGluZy1wYXJ0aWNsZSI6IiJ9XSwiY29udGFpbmVyLXRpdGxlIjoiSW50ZXJuYXRpb25hbCBKb3VybmFsIG9mIFJGIGFuZCBNaWNyb3dhdmUgQ29tcHV0ZXItQWlkZWQgRW5naW5lZXJpbmciLCJET0kiOiIxMC4xMDAyL21tY2UuMjI3ODQiLCJJU1NOIjoiMTA5OTA0N1giLCJpc3N1ZWQiOnsiZGF0ZS1wYXJ0cyI6W1syMDIxLDksMV1dfSwiYWJzdHJhY3QiOiJBIG5vdmVsIG1pY3Jvd2F2ZSBoZWF0aW5nIG1ldGhvZCBieSB3aGljaCB0aGUgdW5pZm9ybWl0eSBhbmQgZWZmaWNpZW5jeSBhcmUgZWZmZWN0aXZlbHkgZW5oYW5jZWQgdGhyb3VnaCBkdWFsLXBvcnQgcGhhc2UtZGlmZmVyZW5jZS1zaGlmdGluZyBmZWVkIGlzIHByb3Bvc2VkLiBUaGUgbWljcm93YXZlIHBvd2VyIGlzIGZlZCBpbnRvIGEgd2F2ZWd1aWRlIGZyb20gYm90aCBwb3J0cyB3aXRoIGFkanVzdGFibGUgcGhhc2UuIFRoZXJlZm9yZSwgdGhlIHBoYXNlIGRpZmZlcmVuY2UgYmV0d2VlbiB0aGUgZHVhbCBmZWVkIHBvcnRzIGNhbiBiZSBlaXRoZXIgZml4ZWQgb3IgY2hhbmdpbmcgZHVyaW5nIHRoZSBoZWF0aW5nIHByb2Nlc3MsIHJlc3VsdGluZyBpbiBkaWZmZXJlbnQgdGVtcGVyYXR1cmUgZGlzdHJpYnV0aW9uIGluc2lkZSB0aGUgaGVhdGVkIG9iamVjdC4gQSBzaW11bGF0aW9uIG1vZGVsIG9mIHN1Y2ggYSBtaWNyb3dhdmUgaGVhdGluZyBzeXN0ZW0gaXMgYnVpbHQsIGFuZCB0aGUgdGVtcGVyYXR1cmUgZGlzdHJpYnV0aW9ucyB3aXRoIHJlc3BlY3QgdG8gcGhhc2UgZGlmZmVyZW5jZSBhcmUgY2FsY3VsYXRlZCB1c2luZyBjb21tZXJjaWFsIHNvZnR3YXJlIENPTVNPTCBNdWx0aXBoeXNpY3MuIEEgcXVhbnRpdGF0aXZlIHZhbGlkYXRpb24gb2Ygc2ltdWxhdGlvbiByZXN1bHRzIGhhcyBiZWVuIHBlcmZvcm1lZCB3aXRoIHBoeXNpY2FsIGV4cGVyaW1lbnRzLiBCb3RoIG1lYXN1cmVkIGFuZCBzaW11bGF0ZWQgcmVzdWx0cyBkZW1vbnN0cmF0ZSB0aGUgc3VwZXJpb3JpdHkgb2YgcGhhc2UtZGlmZmVyZW5jZS1zaGlmdGluZyBoZWF0aW5nIGluIHVuaWZvcm1pdHkgYW5kIGVmZmljaWVuY3ksIGNvbXBhcmVkIHRvIHRoZSBwaGFzZS1kaWZmZXJlbmNlLWZpeGVkIGhlYXRpbmcuIFRoZSB1bmlmb3JtaXR5IGlzIGltcHJvdmVkIGJ5IDM5LjElIGF0IHRoZSBzYW1lIGF2ZXJhZ2UgdGVtcGVyYXR1cmUgcmlzZSAo4oiGVGF2KSwgYW5kIHRoZSBlZmZpY2llbmN5IGlzIGluY3JlYXNlZCBhYm91dCA5Ny44JSBmcm9tIHRoZSBzYW1lIHVuaWZvcm1pdHkgcG9pbnQgb2Ygdmlldy4iLCJwdWJsaXNoZXIiOiJKb2huIFdpbGV5IGFuZCBTb25zIEluYyIsImlzc3VlIjoiOSIsInZvbHVtZSI6IjMxIiwiY29udGFpbmVyLXRpdGxlLXNob3J0IjoiIn0sImlzVGVtcG9yYXJ5IjpmYWxzZX1dfQ==&quot;,&quot;citationItems&quot;:[{&quot;id&quot;:&quot;e6c6cdb7-f1de-3a57-ba43-aeaa7344f10d&quot;,&quot;itemData&quot;:{&quot;type&quot;:&quot;article-journal&quot;,&quot;id&quot;:&quot;e6c6cdb7-f1de-3a57-ba43-aeaa7344f10d&quot;,&quot;title&quot;:&quot;Uniform and highly efficient microwave heating based on dual-port phase-difference-shifting method&quot;,&quot;author&quot;:[{&quot;family&quot;:&quot;Wang&quot;,&quot;given&quot;:&quot;Chengrong&quot;,&quot;parse-names&quot;:false,&quot;dropping-particle&quot;:&quot;&quot;,&quot;non-dropping-particle&quot;:&quot;&quot;},{&quot;family&quot;:&quot;Yao&quot;,&quot;given&quot;:&quot;Wei&quot;,&quot;parse-names&quot;:false,&quot;dropping-particle&quot;:&quot;&quot;,&quot;non-dropping-particle&quot;:&quot;&quot;},{&quot;family&quot;:&quot;Zhu&quot;,&quot;given&quot;:&quot;Huacheng&quot;,&quot;parse-names&quot;:false,&quot;dropping-particle&quot;:&quot;&quot;,&quot;non-dropping-particle&quot;:&quot;&quot;},{&quot;family&quot;:&quot;Yang&quot;,&quot;given&quot;:&quot;Yang&quot;,&quot;parse-names&quot;:false,&quot;dropping-particle&quot;:&quot;&quot;,&quot;non-dropping-particle&quot;:&quot;&quot;},{&quot;family&quot;:&quot;Yan&quot;,&quot;given&quot;:&quot;Liping&quot;,&quot;parse-names&quot;:false,&quot;dropping-particle&quot;:&quot;&quot;,&quot;non-dropping-particle&quot;:&quot;&quot;}],&quot;container-title&quot;:&quot;International Journal of RF and Microwave Computer-Aided Engineering&quot;,&quot;DOI&quot;:&quot;10.1002/mmce.22784&quot;,&quot;ISSN&quot;:&quot;1099047X&quot;,&quot;issued&quot;:{&quot;date-parts&quot;:[[2021,9,1]]},&quot;abstract&quot;:&quot;A novel microwave heating method by which the uniformity and efficiency are effectively enhanced through dual-port phase-difference-shifting feed is proposed. The microwave power is fed into a waveguide from both ports with adjustable phase. Therefore, the phase difference between the dual feed ports can be either fixed or changing during the heating process, resulting in different temperature distribution inside the heated object. A simulation model of such a microwave heating system is built, and the temperature distributions with respect to phase difference are calculated using commercial software COMSOL Multiphysics. A quantitative validation of simulation results has been performed with physical experiments. Both measured and simulated results demonstrate the superiority of phase-difference-shifting heating in uniformity and efficiency, compared to the phase-difference-fixed heating. The uniformity is improved by 39.1% at the same average temperature rise (∆Tav), and the efficiency is increased about 97.8% from the same uniformity point of view.&quot;,&quot;publisher&quot;:&quot;John Wiley and Sons Inc&quot;,&quot;issue&quot;:&quot;9&quot;,&quot;volume&quot;:&quot;31&quot;,&quot;container-title-short&quot;:&quot;&quot;},&quot;isTemporary&quot;:false}]},{&quot;citationID&quot;:&quot;MENDELEY_CITATION_2746e28b-5c94-4e86-b6d3-615bfda46a76&quot;,&quot;properties&quot;:{&quot;noteIndex&quot;:0},&quot;isEdited&quot;:false,&quot;manualOverride&quot;:{&quot;isManuallyOverridden&quot;:true,&quot;citeprocText&quot;:&quot;(Wang et al. 2021)&quot;,&quot;manualOverrideText&quot;:&quot;Wang et al. (2021)&quot;},&quot;citationTag&quot;:&quot;MENDELEY_CITATION_v3_eyJjaXRhdGlvbklEIjoiTUVOREVMRVlfQ0lUQVRJT05fMjc0NmUyOGItNWM5NC00ZTg2LWI2ZDMtNjE1YmZkYTQ2YTc2IiwicHJvcGVydGllcyI6eyJub3RlSW5kZXgiOjB9LCJpc0VkaXRlZCI6ZmFsc2UsIm1hbnVhbE92ZXJyaWRlIjp7ImlzTWFudWFsbHlPdmVycmlkZGVuIjp0cnVlLCJjaXRlcHJvY1RleHQiOiIoV2FuZyBldCBhbC4gMjAyMSkiLCJtYW51YWxPdmVycmlkZVRleHQiOiJXYW5nIGV0IGFsLiAoMjAyMSkifSwiY2l0YXRpb25JdGVtcyI6W3siaWQiOiJlNmM2Y2RiNy1mMWRlLTNhNTctYmE0My1hZWFhNzM0NGYxMGQiLCJpdGVtRGF0YSI6eyJ0eXBlIjoiYXJ0aWNsZS1qb3VybmFsIiwiaWQiOiJlNmM2Y2RiNy1mMWRlLTNhNTctYmE0My1hZWFhNzM0NGYxMGQiLCJ0aXRsZSI6IlVuaWZvcm0gYW5kIGhpZ2hseSBlZmZpY2llbnQgbWljcm93YXZlIGhlYXRpbmcgYmFzZWQgb24gZHVhbC1wb3J0IHBoYXNlLWRpZmZlcmVuY2Utc2hpZnRpbmcgbWV0aG9kIiwiYXV0aG9yIjpbeyJmYW1pbHkiOiJXYW5nIiwiZ2l2ZW4iOiJDaGVuZ3JvbmciLCJwYXJzZS1uYW1lcyI6ZmFsc2UsImRyb3BwaW5nLXBhcnRpY2xlIjoiIiwibm9uLWRyb3BwaW5nLXBhcnRpY2xlIjoiIn0seyJmYW1pbHkiOiJZYW8iLCJnaXZlbiI6IldlaSIsInBhcnNlLW5hbWVzIjpmYWxzZSwiZHJvcHBpbmctcGFydGljbGUiOiIiLCJub24tZHJvcHBpbmctcGFydGljbGUiOiIifSx7ImZhbWlseSI6IlpodSIsImdpdmVuIjoiSHVhY2hlbmciLCJwYXJzZS1uYW1lcyI6ZmFsc2UsImRyb3BwaW5nLXBhcnRpY2xlIjoiIiwibm9uLWRyb3BwaW5nLXBhcnRpY2xlIjoiIn0seyJmYW1pbHkiOiJZYW5nIiwiZ2l2ZW4iOiJZYW5nIiwicGFyc2UtbmFtZXMiOmZhbHNlLCJkcm9wcGluZy1wYXJ0aWNsZSI6IiIsIm5vbi1kcm9wcGluZy1wYXJ0aWNsZSI6IiJ9LHsiZmFtaWx5IjoiWWFuIiwiZ2l2ZW4iOiJMaXBpbmciLCJwYXJzZS1uYW1lcyI6ZmFsc2UsImRyb3BwaW5nLXBhcnRpY2xlIjoiIiwibm9uLWRyb3BwaW5nLXBhcnRpY2xlIjoiIn1dLCJjb250YWluZXItdGl0bGUiOiJJbnRlcm5hdGlvbmFsIEpvdXJuYWwgb2YgUkYgYW5kIE1pY3Jvd2F2ZSBDb21wdXRlci1BaWRlZCBFbmdpbmVlcmluZyIsIkRPSSI6IjEwLjEwMDIvbW1jZS4yMjc4NCIsIklTU04iOiIxMDk5MDQ3WCIsImlzc3VlZCI6eyJkYXRlLXBhcnRzIjpbWzIwMjEsOSwxXV19LCJhYnN0cmFjdCI6IkEgbm92ZWwgbWljcm93YXZlIGhlYXRpbmcgbWV0aG9kIGJ5IHdoaWNoIHRoZSB1bmlmb3JtaXR5IGFuZCBlZmZpY2llbmN5IGFyZSBlZmZlY3RpdmVseSBlbmhhbmNlZCB0aHJvdWdoIGR1YWwtcG9ydCBwaGFzZS1kaWZmZXJlbmNlLXNoaWZ0aW5nIGZlZWQgaXMgcHJvcG9zZWQuIFRoZSBtaWNyb3dhdmUgcG93ZXIgaXMgZmVkIGludG8gYSB3YXZlZ3VpZGUgZnJvbSBib3RoIHBvcnRzIHdpdGggYWRqdXN0YWJsZSBwaGFzZS4gVGhlcmVmb3JlLCB0aGUgcGhhc2UgZGlmZmVyZW5jZSBiZXR3ZWVuIHRoZSBkdWFsIGZlZWQgcG9ydHMgY2FuIGJlIGVpdGhlciBmaXhlZCBvciBjaGFuZ2luZyBkdXJpbmcgdGhlIGhlYXRpbmcgcHJvY2VzcywgcmVzdWx0aW5nIGluIGRpZmZlcmVudCB0ZW1wZXJhdHVyZSBkaXN0cmlidXRpb24gaW5zaWRlIHRoZSBoZWF0ZWQgb2JqZWN0LiBBIHNpbXVsYXRpb24gbW9kZWwgb2Ygc3VjaCBhIG1pY3Jvd2F2ZSBoZWF0aW5nIHN5c3RlbSBpcyBidWlsdCwgYW5kIHRoZSB0ZW1wZXJhdHVyZSBkaXN0cmlidXRpb25zIHdpdGggcmVzcGVjdCB0byBwaGFzZSBkaWZmZXJlbmNlIGFyZSBjYWxjdWxhdGVkIHVzaW5nIGNvbW1lcmNpYWwgc29mdHdhcmUgQ09NU09MIE11bHRpcGh5c2ljcy4gQSBxdWFudGl0YXRpdmUgdmFsaWRhdGlvbiBvZiBzaW11bGF0aW9uIHJlc3VsdHMgaGFzIGJlZW4gcGVyZm9ybWVkIHdpdGggcGh5c2ljYWwgZXhwZXJpbWVudHMuIEJvdGggbWVhc3VyZWQgYW5kIHNpbXVsYXRlZCByZXN1bHRzIGRlbW9uc3RyYXRlIHRoZSBzdXBlcmlvcml0eSBvZiBwaGFzZS1kaWZmZXJlbmNlLXNoaWZ0aW5nIGhlYXRpbmcgaW4gdW5pZm9ybWl0eSBhbmQgZWZmaWNpZW5jeSwgY29tcGFyZWQgdG8gdGhlIHBoYXNlLWRpZmZlcmVuY2UtZml4ZWQgaGVhdGluZy4gVGhlIHVuaWZvcm1pdHkgaXMgaW1wcm92ZWQgYnkgMzkuMSUgYXQgdGhlIHNhbWUgYXZlcmFnZSB0ZW1wZXJhdHVyZSByaXNlICjiiIZUYXYpLCBhbmQgdGhlIGVmZmljaWVuY3kgaXMgaW5jcmVhc2VkIGFib3V0IDk3LjglIGZyb20gdGhlIHNhbWUgdW5pZm9ybWl0eSBwb2ludCBvZiB2aWV3LiIsInB1Ymxpc2hlciI6IkpvaG4gV2lsZXkgYW5kIFNvbnMgSW5jIiwiaXNzdWUiOiI5Iiwidm9sdW1lIjoiMzEiLCJjb250YWluZXItdGl0bGUtc2hvcnQiOiIifSwiaXNUZW1wb3JhcnkiOmZhbHNlfV19&quot;,&quot;citationItems&quot;:[{&quot;id&quot;:&quot;e6c6cdb7-f1de-3a57-ba43-aeaa7344f10d&quot;,&quot;itemData&quot;:{&quot;type&quot;:&quot;article-journal&quot;,&quot;id&quot;:&quot;e6c6cdb7-f1de-3a57-ba43-aeaa7344f10d&quot;,&quot;title&quot;:&quot;Uniform and highly efficient microwave heating based on dual-port phase-difference-shifting method&quot;,&quot;author&quot;:[{&quot;family&quot;:&quot;Wang&quot;,&quot;given&quot;:&quot;Chengrong&quot;,&quot;parse-names&quot;:false,&quot;dropping-particle&quot;:&quot;&quot;,&quot;non-dropping-particle&quot;:&quot;&quot;},{&quot;family&quot;:&quot;Yao&quot;,&quot;given&quot;:&quot;Wei&quot;,&quot;parse-names&quot;:false,&quot;dropping-particle&quot;:&quot;&quot;,&quot;non-dropping-particle&quot;:&quot;&quot;},{&quot;family&quot;:&quot;Zhu&quot;,&quot;given&quot;:&quot;Huacheng&quot;,&quot;parse-names&quot;:false,&quot;dropping-particle&quot;:&quot;&quot;,&quot;non-dropping-particle&quot;:&quot;&quot;},{&quot;family&quot;:&quot;Yang&quot;,&quot;given&quot;:&quot;Yang&quot;,&quot;parse-names&quot;:false,&quot;dropping-particle&quot;:&quot;&quot;,&quot;non-dropping-particle&quot;:&quot;&quot;},{&quot;family&quot;:&quot;Yan&quot;,&quot;given&quot;:&quot;Liping&quot;,&quot;parse-names&quot;:false,&quot;dropping-particle&quot;:&quot;&quot;,&quot;non-dropping-particle&quot;:&quot;&quot;}],&quot;container-title&quot;:&quot;International Journal of RF and Microwave Computer-Aided Engineering&quot;,&quot;DOI&quot;:&quot;10.1002/mmce.22784&quot;,&quot;ISSN&quot;:&quot;1099047X&quot;,&quot;issued&quot;:{&quot;date-parts&quot;:[[2021,9,1]]},&quot;abstract&quot;:&quot;A novel microwave heating method by which the uniformity and efficiency are effectively enhanced through dual-port phase-difference-shifting feed is proposed. The microwave power is fed into a waveguide from both ports with adjustable phase. Therefore, the phase difference between the dual feed ports can be either fixed or changing during the heating process, resulting in different temperature distribution inside the heated object. A simulation model of such a microwave heating system is built, and the temperature distributions with respect to phase difference are calculated using commercial software COMSOL Multiphysics. A quantitative validation of simulation results has been performed with physical experiments. Both measured and simulated results demonstrate the superiority of phase-difference-shifting heating in uniformity and efficiency, compared to the phase-difference-fixed heating. The uniformity is improved by 39.1% at the same average temperature rise (∆Tav), and the efficiency is increased about 97.8% from the same uniformity point of view.&quot;,&quot;publisher&quot;:&quot;John Wiley and Sons Inc&quot;,&quot;issue&quot;:&quot;9&quot;,&quot;volume&quot;:&quot;31&quot;,&quot;container-title-short&quot;:&quot;&quot;},&quot;isTemporary&quot;:false}]},{&quot;citationID&quot;:&quot;MENDELEY_CITATION_d015c399-7263-4f39-ad58-54688bb7679e&quot;,&quot;properties&quot;:{&quot;noteIndex&quot;:0},&quot;isEdited&quot;:false,&quot;manualOverride&quot;:{&quot;isManuallyOverridden&quot;:false,&quot;citeprocText&quot;:&quot;(Yang et al. 2022)&quot;,&quot;manualOverrideText&quot;:&quot;&quot;},&quot;citationTag&quot;:&quot;MENDELEY_CITATION_v3_eyJjaXRhdGlvbklEIjoiTUVOREVMRVlfQ0lUQVRJT05fZDAxNWMzOTktNzI2My00ZjM5LWFkNTgtNTQ2ODhiYjc2NzllIiwicHJvcGVydGllcyI6eyJub3RlSW5kZXgiOjB9LCJpc0VkaXRlZCI6ZmFsc2UsIm1hbnVhbE92ZXJyaWRlIjp7ImlzTWFudWFsbHlPdmVycmlkZGVuIjpmYWxzZSwiY2l0ZXByb2NUZXh0IjoiKFlhbmcgZXQgYWwuIDIwMjIpIiwibWFudWFsT3ZlcnJpZGVUZXh0IjoiIn0sImNpdGF0aW9uSXRlbXMiOlt7ImlkIjoiN2Q5YTliMDYtYmI2YS0zZDJhLWE2YTMtZGFmMjY2NGZjYWRjIiwiaXRlbURhdGEiOnsidHlwZSI6ImFydGljbGUtam91cm5hbCIsImlkIjoiN2Q5YTliMDYtYmI2YS0zZDJhLWE2YTMtZGFmMjY2NGZjYWRjIiwidGl0bGUiOiJEZXZlbG9wbWVudCBvZiBvbmxpbmUgY2xvc2VkLWxvb3AgZnJlcXVlbmN5IHNoaWZ0aW5nIHN0cmF0ZWdpZXMgdG8gaW1wcm92ZSBoZWF0aW5nIHBlcmZvcm1hbmNlIG9mIGZvb2RzIGluIGEgc29saWQtc3RhdGUgbWljcm93YXZlIHN5c3RlbSIsImF1dGhvciI6W3siZmFtaWx5IjoiWWFuZyIsImdpdmVuIjoiUmFuIiwicGFyc2UtbmFtZXMiOmZhbHNlLCJkcm9wcGluZy1wYXJ0aWNsZSI6IiIsIm5vbi1kcm9wcGluZy1wYXJ0aWNsZSI6IiJ9LHsiZmFtaWx5IjoiRmF0aHkiLCJnaXZlbiI6IkFseSBFLiIsInBhcnNlLW5hbWVzIjpmYWxzZSwiZHJvcHBpbmctcGFydGljbGUiOiIiLCJub24tZHJvcHBpbmctcGFydGljbGUiOiIifSx7ImZhbWlseSI6Ik1vcmdhbiIsImdpdmVuIjoiTWFyayBULiIsInBhcnNlLW5hbWVzIjpmYWxzZSwiZHJvcHBpbmctcGFydGljbGUiOiIiLCJub24tZHJvcHBpbmctcGFydGljbGUiOiIifSx7ImZhbWlseSI6IkNoZW4iLCJnaXZlbiI6IkppYWppYSIsInBhcnNlLW5hbWVzIjpmYWxzZSwiZHJvcHBpbmctcGFydGljbGUiOiIiLCJub24tZHJvcHBpbmctcGFydGljbGUiOiIifV0sImNvbnRhaW5lci10aXRsZSI6IkZvb2QgUmVzZWFyY2ggSW50ZXJuYXRpb25hbCIsIkRPSSI6IjEwLjEwMTYvai5mb29kcmVzLjIwMjIuMTEwOTg1IiwiSVNTTiI6IjE4NzM3MTQ1IiwiUE1JRCI6IjM1MzM3NTU5IiwiaXNzdWVkIjp7ImRhdGUtcGFydHMiOltbMjAyMiw0LDFdXX0sImFic3RyYWN0IjoiVGhlIHNvbGlkLXN0YXRlIG1pY3Jvd2F2ZSBnZW5lcmF0b3IgaXMgcHJvbWlzaW5nIHRvIHJlcGxhY2UgbWFnbmV0cm9uIGFzIGEgcG93ZXIgc291cmNlIGluIGRvbWVzdGljIG92ZW5zIGZvciBpdHMgcHJlY2lzZSBhbmQgZmxleGlibGUgY29udHJvbCBvdmVyIGEgd2lkZSByYW5nZSBvZiBvcGVyYXRpb25hbCBwYXJhbWV0ZXJzIGFuZCBpdHMgcG90ZW50aWFsIHRvIGltcHJvdmUgaGVhdGluZyBwZXJmb3JtYW5jZS4gU2hpZnRpbmcgZnJlcXVlbmN5IGR1cmluZyBtaWNyb3dhdmUgaGVhdGluZywgZWl0aGVyIG9yZGVybHkgb3IgdXNpbmcgY29tcGxlbWVudGFyeSBoZWF0aW5nIHBhdHRlcm5zLCBoYXMgeWllbGRlZCBiZXR0ZXIgaGVhdGluZyBwZXJmb3JtYW5jZSB0aGFuIHRyYWRpdGlvbmFsIHNpbmdsZS1mcmVxdWVuY3kgaGVhdGluZy4gVGhpcyBzdHVkeSBkZXZlbG9wZWQgdGhyZWUgb25saW5lIGZyZXF1ZW5jeSBzaGlmdGluZyBzdHJhdGVnaWVzIChvcmRlcmx5LCBwcmUtZGV0ZXJtaW5lZCBjb21wbGVtZW50YXJ5LCBhbmQgZHluYW1pYyBjb21wbGVtZW50YXJ5KSB0aGF0IHNpbXVsdGFuZW91c2x5IGNvbGxlY3RlZCBoZWF0aW5nIHBlcmZvcm1hbmNlcyBhbmQgcHJvdmlkZWQgY2xvc2VkLWxvb3AgZmVlZGJhY2sgdGhyb3VnaCBjdXN0b21pemVkIGFsZ29yaXRobXMgdG8gY29udHJvbCB0aGUgZnJlcXVlbmN5IHNoaWZ0aW5nIGR1cmluZyB0aGUgbWljcm93YXZlIGhlYXRpbmcgcHJvY2Vzc2VzLiBFYWNoIGFsZ29yaXRobSB3YXMgaW1wbGVtZW50ZWQgYW5kIHRlc3RlZCBvbiB0d28gbW9kZWwgZm9vZHMgd2l0aCBkaWZmZXJlbnQgZGllbGVjdHJpYyBwcm9wZXJ0aWVzIChnZWxsYW4gZ2VsIGFuZCBtYXNoZWQgcG90YXRvKS4gVGhlIHRocmVlIGZyZXF1ZW5jeSBzaGlmdGluZyBhbGdvcml0aG1zIGhhZCBzaW1pbGFyIGZyZXF1ZW5jeSBzd2VlcGluZyBwcm9jZXNzZXMgYnV0IGNvbnNpZGVyYWJseSBkaWZmZXJlbnQgZnJlcXVlbmN5IHNoaWZ0aW5nIHByb2NlZHVyZXMgZm9yIGRpZmZlcmVudCByZXBsaWNhdGlvbnMgYW5kIGZvb2QgcHJvZHVjdHMuIFRoZSBkeW5hbWljIGNvbXBsZW1lbnRhcnkgZnJlcXVlbmN5IHNoaWZ0aW5nIHN0cmF0ZWd5IHNpbXVsdGFuZW91c2x5IGV2YWx1YXRlZCB0aGUgaGVhdGluZyBwZXJmb3JtYW5jZSBhbmQgZGV0ZXJtaW5lZCB0aGUgbmV4dC1zdGVwIGNvbXBsZW1lbnRhcnkgZnJlcXVlbmN5LiBUaGUgbWV0aG9kIGhhZCBzaG93biBiZXR0ZXIgaGVhdGluZyB1bmlmb3JtaXR5IHRoYW4gdGhlIG9yZGVybHkgYW5kIHByZS1kZXRlcm1pbmVkIGNvbXBsZW1lbnRhcnkgZnJlcXVlbmN5IHNoaWZ0aW5nIHN0cmF0ZWdpZXMuIFRoZSBkeW5hbWljIGNvbXBsZW1lbnRhcnkgZnJlcXVlbmN5IHNoaWZ0aW5nIHN0cmF0ZWd5IGNvdWxkIGFjY29tbW9kYXRlIGRpZmZlcmVudCBmb29kIHByb2R1Y3RzIGFuZCBjYW4gYmUgaW5jb3Jwb3JhdGVkIGludG8gZnV0dXJlIHNtYXJ0IG1pY3Jvd2F2ZSBvdmVucy4iLCJwdWJsaXNoZXIiOiJFbHNldmllciBMdGQiLCJ2b2x1bWUiOiIxNTQiLCJjb250YWluZXItdGl0bGUtc2hvcnQiOiIifSwiaXNUZW1wb3JhcnkiOmZhbHNlfV19&quot;,&quot;citationItems&quot;:[{&quot;id&quot;:&quot;7d9a9b06-bb6a-3d2a-a6a3-daf2664fcadc&quot;,&quot;itemData&quot;:{&quot;type&quot;:&quot;article-journal&quot;,&quot;id&quot;:&quot;7d9a9b06-bb6a-3d2a-a6a3-daf2664fcadc&quot;,&quot;title&quot;:&quot;Development of online closed-loop frequency shifting strategies to improve heating performance of foods in a solid-state microwave system&quot;,&quot;author&quot;:[{&quot;family&quot;:&quot;Yang&quot;,&quot;given&quot;:&quot;Ran&quot;,&quot;parse-names&quot;:false,&quot;dropping-particle&quot;:&quot;&quot;,&quot;non-dropping-particle&quot;:&quot;&quot;},{&quot;family&quot;:&quot;Fathy&quot;,&quot;given&quot;:&quot;Aly E.&quot;,&quot;parse-names&quot;:false,&quot;dropping-particle&quot;:&quot;&quot;,&quot;non-dropping-particle&quot;:&quot;&quot;},{&quot;family&quot;:&quot;Morgan&quot;,&quot;given&quot;:&quot;Mark T.&quot;,&quot;parse-names&quot;:false,&quot;dropping-particle&quot;:&quot;&quot;,&quot;non-dropping-particle&quot;:&quot;&quot;},{&quot;family&quot;:&quot;Chen&quot;,&quot;given&quot;:&quot;Jiajia&quot;,&quot;parse-names&quot;:false,&quot;dropping-particle&quot;:&quot;&quot;,&quot;non-dropping-particle&quot;:&quot;&quot;}],&quot;container-title&quot;:&quot;Food Research International&quot;,&quot;DOI&quot;:&quot;10.1016/j.foodres.2022.110985&quot;,&quot;ISSN&quot;:&quot;18737145&quot;,&quot;PMID&quot;:&quot;35337559&quot;,&quot;issued&quot;:{&quot;date-parts&quot;:[[2022,4,1]]},&quot;abstract&quot;:&quot;The solid-state microwave generator is promising to replace magnetron as a power source in domestic ovens for its precise and flexible control over a wide range of operational parameters and its potential to improve heating performance. Shifting frequency during microwave heating, either orderly or using complementary heating patterns, has yielded better heating performance than traditional single-frequency heating. This study developed three online frequency shifting strategies (orderly, pre-determined complementary, and dynamic complementary) that simultaneously collected heating performances and provided closed-loop feedback through customized algorithms to control the frequency shifting during the microwave heating processes. Each algorithm was implemented and tested on two model foods with different dielectric properties (gellan gel and mashed potato). The three frequency shifting algorithms had similar frequency sweeping processes but considerably different frequency shifting procedures for different replications and food products. The dynamic complementary frequency shifting strategy simultaneously evaluated the heating performance and determined the next-step complementary frequency. The method had shown better heating uniformity than the orderly and pre-determined complementary frequency shifting strategies. The dynamic complementary frequency shifting strategy could accommodate different food products and can be incorporated into future smart microwave ovens.&quot;,&quot;publisher&quot;:&quot;Elsevier Ltd&quot;,&quot;volume&quot;:&quot;154&quot;,&quot;container-title-short&quot;:&quot;&quot;},&quot;isTemporary&quot;:false}]}]"/>
    <we:property name="MENDELEY_CITATIONS_LOCALE_CODE" value="&quot;en-US&quot;"/>
    <we:property name="MENDELEY_CITATIONS_STYLE" value="{&quot;id&quot;:&quot;https://www.zotero.org/styles/taylor-and-francis-council-of-science-editors-author-date&quot;,&quot;title&quot;:&quot;Taylor &amp; Francis - Council of Science Editors (author-date)&quot;,&quot;format&quot;:&quot;author-date&quot;,&quot;defaultLocale&quot;:&quot;en-US&quot;,&quot;isLocaleCodeValid&quot;:true}"/>
  </we:properties>
  <we:bindings/>
  <we:snapshot xmlns:r="http://schemas.openxmlformats.org/officeDocument/2006/relationships"/>
</we:webextension>
</file>

<file path=word/webextensions/webextension2.xml><?xml version="1.0" encoding="utf-8"?>
<we:webextension xmlns:we="http://schemas.microsoft.com/office/webextensions/webextension/2010/11" id="{4827C80F-FE8E-6B49-A9A0-7F63A7D4C4A1}">
  <we:reference id="f518cb36-c901-4d52-a9e7-4331342e485d" version="1.2.0.0" store="EXCatalog" storeType="EXCatalog"/>
  <we:alternateReferences>
    <we:reference id="WA200001011" version="1.2.0.0" store="en-US"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2A31AA3D76D084F80C551C55B9B5702" ma:contentTypeVersion="13" ma:contentTypeDescription="Create a new document." ma:contentTypeScope="" ma:versionID="45759af519b2a1ec61396c5250da4002">
  <xsd:schema xmlns:xsd="http://www.w3.org/2001/XMLSchema" xmlns:xs="http://www.w3.org/2001/XMLSchema" xmlns:p="http://schemas.microsoft.com/office/2006/metadata/properties" xmlns:ns3="052b28ba-7748-4256-8bc5-77120da0fb8e" xmlns:ns4="d50a64b4-8559-488a-aada-92d5f2ba1319" targetNamespace="http://schemas.microsoft.com/office/2006/metadata/properties" ma:root="true" ma:fieldsID="e20c5484073c7541301ef0c02f2d6720" ns3:_="" ns4:_="">
    <xsd:import namespace="052b28ba-7748-4256-8bc5-77120da0fb8e"/>
    <xsd:import namespace="d50a64b4-8559-488a-aada-92d5f2ba1319"/>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EventHashCode" minOccurs="0"/>
                <xsd:element ref="ns4:MediaServiceGenerationTim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52b28ba-7748-4256-8bc5-77120da0fb8e"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50a64b4-8559-488a-aada-92d5f2ba1319"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D0255619-5BB0-4679-90EE-431E262D56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52b28ba-7748-4256-8bc5-77120da0fb8e"/>
    <ds:schemaRef ds:uri="d50a64b4-8559-488a-aada-92d5f2ba131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732B0B3-5151-4F2D-9198-6A009C99211F}">
  <ds:schemaRefs>
    <ds:schemaRef ds:uri="http://schemas.microsoft.com/sharepoint/v3/contenttype/forms"/>
  </ds:schemaRefs>
</ds:datastoreItem>
</file>

<file path=customXml/itemProps3.xml><?xml version="1.0" encoding="utf-8"?>
<ds:datastoreItem xmlns:ds="http://schemas.openxmlformats.org/officeDocument/2006/customXml" ds:itemID="{E372DCE1-B756-4390-86E5-4014E4217EE7}">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6DD9E2C6-BFBA-9A42-8138-E30AE8A832B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104</Pages>
  <Words>19486</Words>
  <Characters>114189</Characters>
  <Application>Microsoft Office Word</Application>
  <DocSecurity>0</DocSecurity>
  <Lines>2039</Lines>
  <Paragraphs>711</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132964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Kapoor, Beant</dc:creator>
  <cp:keywords/>
  <dc:description/>
  <cp:lastModifiedBy>Verma, Kartik</cp:lastModifiedBy>
  <cp:revision>2</cp:revision>
  <cp:lastPrinted>2020-07-28T04:34:00Z</cp:lastPrinted>
  <dcterms:created xsi:type="dcterms:W3CDTF">2023-08-02T19:28:00Z</dcterms:created>
  <dcterms:modified xsi:type="dcterms:W3CDTF">2023-08-02T19:28:00Z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0x01010092A31AA3D76D084F80C551C55B9B5702</vt:lpwstr>
  </property>
  <property fmtid="{D5CDD505-2E9C-101B-9397-08002B2CF9AE}" pid="3" name="grammarly_documentId">
    <vt:lpwstr>documentId_5122</vt:lpwstr>
  </property>
  <property fmtid="{D5CDD505-2E9C-101B-9397-08002B2CF9AE}" pid="4" name="grammarly_documentContext">
    <vt:lpwstr>{"goals":[],"domain":"general","emotions":[],"dialect":"american"}</vt:lpwstr>
  </property>
</Properties>
</file>