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9850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0" autoAdjust="0"/>
    <p:restoredTop sz="99825" autoAdjust="0"/>
  </p:normalViewPr>
  <p:slideViewPr>
    <p:cSldViewPr>
      <p:cViewPr varScale="1">
        <p:scale>
          <a:sx n="47" d="100"/>
          <a:sy n="47" d="100"/>
        </p:scale>
        <p:origin x="97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78A29-6E8A-4CBA-A2A1-538BFFF229A3}" type="datetimeFigureOut">
              <a:rPr lang="en-US" smtClean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DEFA0-F16D-4D31-A03D-853E9C8186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396941" y="3559812"/>
            <a:ext cx="2122647" cy="23987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96941" y="915818"/>
            <a:ext cx="2122647" cy="23987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09428" y="911469"/>
            <a:ext cx="3124200" cy="2667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6674566" y="1508509"/>
            <a:ext cx="1828800" cy="1066800"/>
            <a:chOff x="838200" y="762000"/>
            <a:chExt cx="1146640" cy="1066800"/>
          </a:xfrm>
        </p:grpSpPr>
        <p:sp>
          <p:nvSpPr>
            <p:cNvPr id="11" name="Oval 10"/>
            <p:cNvSpPr/>
            <p:nvPr/>
          </p:nvSpPr>
          <p:spPr>
            <a:xfrm>
              <a:off x="838200" y="762000"/>
              <a:ext cx="1143000" cy="10668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45469" y="972234"/>
              <a:ext cx="11393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mtClean="0">
                  <a:solidFill>
                    <a:schemeClr val="bg1"/>
                  </a:solidFill>
                </a:rPr>
                <a:t>Purchase </a:t>
              </a:r>
              <a:r>
                <a:rPr lang="en-US" smtClean="0">
                  <a:solidFill>
                    <a:schemeClr val="bg1"/>
                  </a:solidFill>
                </a:rPr>
                <a:t>Intention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12094" y="2281018"/>
            <a:ext cx="1524000" cy="711672"/>
            <a:chOff x="838200" y="762000"/>
            <a:chExt cx="1143000" cy="1066800"/>
          </a:xfrm>
        </p:grpSpPr>
        <p:sp>
          <p:nvSpPr>
            <p:cNvPr id="19" name="Oval 18"/>
            <p:cNvSpPr/>
            <p:nvPr/>
          </p:nvSpPr>
          <p:spPr>
            <a:xfrm>
              <a:off x="838200" y="762000"/>
              <a:ext cx="1143000" cy="1066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71472" y="1022175"/>
              <a:ext cx="1066800" cy="415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Food Safety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2414" y="1188171"/>
            <a:ext cx="1524000" cy="762000"/>
            <a:chOff x="838200" y="762000"/>
            <a:chExt cx="1143000" cy="1066800"/>
          </a:xfrm>
        </p:grpSpPr>
        <p:sp>
          <p:nvSpPr>
            <p:cNvPr id="16" name="Oval 15"/>
            <p:cNvSpPr/>
            <p:nvPr/>
          </p:nvSpPr>
          <p:spPr>
            <a:xfrm>
              <a:off x="838200" y="762000"/>
              <a:ext cx="1143000" cy="1066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8762" y="1063214"/>
              <a:ext cx="1066800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Food Novelty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0" name="Group 216"/>
          <p:cNvGrpSpPr/>
          <p:nvPr/>
        </p:nvGrpSpPr>
        <p:grpSpPr>
          <a:xfrm>
            <a:off x="3571963" y="2454245"/>
            <a:ext cx="1882588" cy="926998"/>
            <a:chOff x="838200" y="762000"/>
            <a:chExt cx="1143000" cy="1066800"/>
          </a:xfrm>
        </p:grpSpPr>
        <p:sp>
          <p:nvSpPr>
            <p:cNvPr id="566" name="Oval 565"/>
            <p:cNvSpPr/>
            <p:nvPr/>
          </p:nvSpPr>
          <p:spPr>
            <a:xfrm>
              <a:off x="838200" y="762000"/>
              <a:ext cx="1143000" cy="10668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7" name="TextBox 566"/>
            <p:cNvSpPr txBox="1"/>
            <p:nvPr/>
          </p:nvSpPr>
          <p:spPr>
            <a:xfrm>
              <a:off x="983394" y="1042749"/>
              <a:ext cx="816430" cy="5312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Social </a:t>
              </a:r>
              <a:br>
                <a:rPr lang="en-US" sz="1200" dirty="0" smtClean="0">
                  <a:solidFill>
                    <a:schemeClr val="bg1"/>
                  </a:solidFill>
                </a:rPr>
              </a:br>
              <a:r>
                <a:rPr lang="en-US" sz="1200" dirty="0" smtClean="0">
                  <a:solidFill>
                    <a:schemeClr val="bg1"/>
                  </a:solidFill>
                </a:rPr>
                <a:t>Perceptions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3" name="TextBox 322"/>
          <p:cNvSpPr txBox="1"/>
          <p:nvPr/>
        </p:nvSpPr>
        <p:spPr>
          <a:xfrm>
            <a:off x="381000" y="77651"/>
            <a:ext cx="8173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Appendix A: Research </a:t>
            </a:r>
            <a:r>
              <a:rPr lang="en-US" sz="1200" dirty="0" smtClean="0"/>
              <a:t>Model</a:t>
            </a:r>
            <a:endParaRPr lang="en-US" dirty="0"/>
          </a:p>
        </p:txBody>
      </p:sp>
      <p:grpSp>
        <p:nvGrpSpPr>
          <p:cNvPr id="47" name="Group 46"/>
          <p:cNvGrpSpPr/>
          <p:nvPr/>
        </p:nvGrpSpPr>
        <p:grpSpPr>
          <a:xfrm>
            <a:off x="598647" y="3876688"/>
            <a:ext cx="1676400" cy="762000"/>
            <a:chOff x="798612" y="654813"/>
            <a:chExt cx="1143000" cy="1066800"/>
          </a:xfrm>
        </p:grpSpPr>
        <p:sp>
          <p:nvSpPr>
            <p:cNvPr id="49" name="Oval 48"/>
            <p:cNvSpPr/>
            <p:nvPr/>
          </p:nvSpPr>
          <p:spPr>
            <a:xfrm>
              <a:off x="798612" y="654813"/>
              <a:ext cx="1143000" cy="1066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98612" y="865047"/>
              <a:ext cx="114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Civic</a:t>
              </a:r>
            </a:p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 Engagement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52927" y="4849567"/>
            <a:ext cx="1676400" cy="762000"/>
            <a:chOff x="838200" y="762000"/>
            <a:chExt cx="1143000" cy="1066800"/>
          </a:xfrm>
        </p:grpSpPr>
        <p:sp>
          <p:nvSpPr>
            <p:cNvPr id="53" name="Oval 52"/>
            <p:cNvSpPr/>
            <p:nvPr/>
          </p:nvSpPr>
          <p:spPr>
            <a:xfrm>
              <a:off x="838200" y="762000"/>
              <a:ext cx="1143000" cy="1066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78541" y="1050663"/>
              <a:ext cx="1066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Environmental Concern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216"/>
          <p:cNvGrpSpPr/>
          <p:nvPr/>
        </p:nvGrpSpPr>
        <p:grpSpPr>
          <a:xfrm>
            <a:off x="3554506" y="3880725"/>
            <a:ext cx="1882588" cy="926998"/>
            <a:chOff x="651256" y="-441465"/>
            <a:chExt cx="1143000" cy="1066800"/>
          </a:xfrm>
        </p:grpSpPr>
        <p:sp>
          <p:nvSpPr>
            <p:cNvPr id="42" name="Oval 41"/>
            <p:cNvSpPr/>
            <p:nvPr/>
          </p:nvSpPr>
          <p:spPr>
            <a:xfrm>
              <a:off x="651256" y="-441465"/>
              <a:ext cx="1143000" cy="10668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25140" y="-178119"/>
              <a:ext cx="816430" cy="5312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Food Quality Perceptions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6693819" y="3523953"/>
            <a:ext cx="1828800" cy="1066800"/>
            <a:chOff x="838200" y="762000"/>
            <a:chExt cx="1143000" cy="1066800"/>
          </a:xfrm>
        </p:grpSpPr>
        <p:sp>
          <p:nvSpPr>
            <p:cNvPr id="65" name="Oval 64"/>
            <p:cNvSpPr/>
            <p:nvPr/>
          </p:nvSpPr>
          <p:spPr>
            <a:xfrm>
              <a:off x="838200" y="762000"/>
              <a:ext cx="1143000" cy="10668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38200" y="957943"/>
              <a:ext cx="11393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Word-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o</a:t>
              </a:r>
              <a:r>
                <a:rPr lang="en-US" dirty="0" smtClean="0">
                  <a:solidFill>
                    <a:schemeClr val="bg1"/>
                  </a:solidFill>
                </a:rPr>
                <a:t>f-Mouth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5118" y="49381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Value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352800" y="48427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Attitude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377465" y="48427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Behavior</a:t>
            </a:r>
            <a:endParaRPr lang="en-US" dirty="0"/>
          </a:p>
        </p:txBody>
      </p:sp>
      <p:grpSp>
        <p:nvGrpSpPr>
          <p:cNvPr id="45" name="Group 216"/>
          <p:cNvGrpSpPr/>
          <p:nvPr/>
        </p:nvGrpSpPr>
        <p:grpSpPr>
          <a:xfrm>
            <a:off x="3572435" y="1188171"/>
            <a:ext cx="1882588" cy="926998"/>
            <a:chOff x="838200" y="762000"/>
            <a:chExt cx="1143000" cy="1066800"/>
          </a:xfrm>
        </p:grpSpPr>
        <p:sp>
          <p:nvSpPr>
            <p:cNvPr id="46" name="Oval 45"/>
            <p:cNvSpPr/>
            <p:nvPr/>
          </p:nvSpPr>
          <p:spPr>
            <a:xfrm>
              <a:off x="838200" y="762000"/>
              <a:ext cx="1143000" cy="10668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90600" y="1009601"/>
              <a:ext cx="816430" cy="5312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Design Perceptions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276600" y="911469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Environment</a:t>
            </a:r>
            <a:endParaRPr lang="en-US" sz="1200" b="1" dirty="0"/>
          </a:p>
        </p:txBody>
      </p:sp>
      <p:sp>
        <p:nvSpPr>
          <p:cNvPr id="44" name="TextBox 43"/>
          <p:cNvSpPr txBox="1"/>
          <p:nvPr/>
        </p:nvSpPr>
        <p:spPr>
          <a:xfrm rot="16200000">
            <a:off x="-684710" y="1976669"/>
            <a:ext cx="2398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Self</a:t>
            </a:r>
            <a:endParaRPr lang="en-US" sz="1200" b="1" dirty="0"/>
          </a:p>
        </p:txBody>
      </p:sp>
      <p:sp>
        <p:nvSpPr>
          <p:cNvPr id="58" name="TextBox 57"/>
          <p:cNvSpPr txBox="1"/>
          <p:nvPr/>
        </p:nvSpPr>
        <p:spPr>
          <a:xfrm rot="16200000">
            <a:off x="-679852" y="4583033"/>
            <a:ext cx="2398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Social</a:t>
            </a:r>
            <a:endParaRPr lang="en-US" sz="1200" b="1" dirty="0"/>
          </a:p>
        </p:txBody>
      </p:sp>
      <p:cxnSp>
        <p:nvCxnSpPr>
          <p:cNvPr id="6" name="Straight Arrow Connector 5"/>
          <p:cNvCxnSpPr>
            <a:stCxn id="16" idx="6"/>
            <a:endCxn id="46" idx="2"/>
          </p:cNvCxnSpPr>
          <p:nvPr/>
        </p:nvCxnSpPr>
        <p:spPr>
          <a:xfrm>
            <a:off x="2156414" y="1569171"/>
            <a:ext cx="1416021" cy="824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6" idx="6"/>
            <a:endCxn id="42" idx="2"/>
          </p:cNvCxnSpPr>
          <p:nvPr/>
        </p:nvCxnSpPr>
        <p:spPr>
          <a:xfrm>
            <a:off x="2156414" y="1569171"/>
            <a:ext cx="1398092" cy="277505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19" idx="6"/>
            <a:endCxn id="42" idx="2"/>
          </p:cNvCxnSpPr>
          <p:nvPr/>
        </p:nvCxnSpPr>
        <p:spPr>
          <a:xfrm>
            <a:off x="2136094" y="2636854"/>
            <a:ext cx="1418412" cy="17073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49" idx="6"/>
            <a:endCxn id="566" idx="2"/>
          </p:cNvCxnSpPr>
          <p:nvPr/>
        </p:nvCxnSpPr>
        <p:spPr>
          <a:xfrm flipV="1">
            <a:off x="2275047" y="2917744"/>
            <a:ext cx="1296916" cy="13399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endCxn id="42" idx="2"/>
          </p:cNvCxnSpPr>
          <p:nvPr/>
        </p:nvCxnSpPr>
        <p:spPr>
          <a:xfrm>
            <a:off x="2275047" y="4257688"/>
            <a:ext cx="1279459" cy="865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53" idx="6"/>
            <a:endCxn id="42" idx="2"/>
          </p:cNvCxnSpPr>
          <p:nvPr/>
        </p:nvCxnSpPr>
        <p:spPr>
          <a:xfrm flipV="1">
            <a:off x="2229327" y="4344224"/>
            <a:ext cx="1325179" cy="8863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46" idx="6"/>
            <a:endCxn id="11" idx="2"/>
          </p:cNvCxnSpPr>
          <p:nvPr/>
        </p:nvCxnSpPr>
        <p:spPr>
          <a:xfrm>
            <a:off x="5455023" y="1651670"/>
            <a:ext cx="1219543" cy="3902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46" idx="6"/>
            <a:endCxn id="65" idx="2"/>
          </p:cNvCxnSpPr>
          <p:nvPr/>
        </p:nvCxnSpPr>
        <p:spPr>
          <a:xfrm>
            <a:off x="5455023" y="1651670"/>
            <a:ext cx="1238796" cy="240568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566" idx="6"/>
          </p:cNvCxnSpPr>
          <p:nvPr/>
        </p:nvCxnSpPr>
        <p:spPr>
          <a:xfrm flipV="1">
            <a:off x="5454551" y="2041909"/>
            <a:ext cx="1239268" cy="8758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566" idx="6"/>
            <a:endCxn id="65" idx="2"/>
          </p:cNvCxnSpPr>
          <p:nvPr/>
        </p:nvCxnSpPr>
        <p:spPr>
          <a:xfrm>
            <a:off x="5454551" y="2917744"/>
            <a:ext cx="1239268" cy="11396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42" idx="6"/>
            <a:endCxn id="11" idx="2"/>
          </p:cNvCxnSpPr>
          <p:nvPr/>
        </p:nvCxnSpPr>
        <p:spPr>
          <a:xfrm flipV="1">
            <a:off x="5437094" y="2041909"/>
            <a:ext cx="1237472" cy="23023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42" idx="6"/>
            <a:endCxn id="65" idx="2"/>
          </p:cNvCxnSpPr>
          <p:nvPr/>
        </p:nvCxnSpPr>
        <p:spPr>
          <a:xfrm flipV="1">
            <a:off x="5437094" y="4057353"/>
            <a:ext cx="1256725" cy="2868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387566" y="125139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H2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2726225" y="247603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H1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2104487" y="311061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H3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2130888" y="357903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H4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2576556" y="394301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H5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2301941" y="456088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H6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5819369" y="147461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H7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5671699" y="19535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H8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5348684" y="236225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H9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5204363" y="3134154"/>
            <a:ext cx="71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H10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5638799" y="3740228"/>
            <a:ext cx="738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H11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5769792" y="4282186"/>
            <a:ext cx="70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42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Christopher Sneed</dc:creator>
  <cp:lastModifiedBy>Chris Sneed</cp:lastModifiedBy>
  <cp:revision>88</cp:revision>
  <cp:lastPrinted>2014-02-25T14:36:01Z</cp:lastPrinted>
  <dcterms:created xsi:type="dcterms:W3CDTF">2010-10-09T14:27:05Z</dcterms:created>
  <dcterms:modified xsi:type="dcterms:W3CDTF">2014-08-08T19:00:36Z</dcterms:modified>
</cp:coreProperties>
</file>